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/>
    <p:restoredTop sz="94695"/>
  </p:normalViewPr>
  <p:slideViewPr>
    <p:cSldViewPr snapToGrid="0">
      <p:cViewPr varScale="1">
        <p:scale>
          <a:sx n="105" d="100"/>
          <a:sy n="105" d="100"/>
        </p:scale>
        <p:origin x="192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C335-B4E5-A918-9CAD-C41538A41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AFC2A5-3D44-683C-F731-114329F875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5637-7B07-9F6F-7380-5BA7046A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03B4-14FE-716D-EF78-653C7E593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B71E8-D0BE-03F0-CECA-A13CFF41F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56447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32DF6-40D9-6CD8-87A3-C0B7D7705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74233-D58A-56B0-33A0-A81C4D7B2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DDC69-1D71-E9E2-7179-26F135724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DEB4A-9563-C1B2-258A-0A2270137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0F9A8-132B-AAA3-A590-9C599FEB3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60587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693EA-6863-EC06-A7A6-C131DD6DDA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9E1AA-733A-E7DD-411D-48D21D5201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EC478-0C5A-F300-4D50-3944AE9D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62283-E921-29B1-82EB-D00731506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7AABC-F3AF-F42A-730D-59938D65B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0981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4E84-D9A2-C166-7355-80318FA0C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FA7EB-9F90-52A9-4B85-EE4ACCA16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64E0E-944D-0E73-C37D-24DD11368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24CB7-5224-8D5A-71DF-D4022EB0F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E5511-1062-E327-DC46-18DBBE81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177479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408B3-9401-0DD4-0958-DF3F73DBE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A55DF-735B-80F5-FE91-C50F1CDBB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28243-46C5-5B98-780B-85141C2FA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D83BD-AC0C-D3C4-4124-D81226FD1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28016-9C3C-4B87-94AA-49FDBF7C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8467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2A86-4E75-730E-9100-A558E25F0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FD89-FED0-F051-119E-5F33D77D2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8F1F7-F952-CA22-3ADF-9E91C0A02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165C0-2CFB-55A3-065A-472930556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729C58-7290-C804-78A2-EE26FD62D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099AAD-93AA-2B77-EDC4-7185DFB6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4029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B64C4-3378-885E-C577-C42C8104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F162A-B85B-E7C3-0466-0F7F91146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01093-4727-F0D3-E577-2C04ED6D5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DFD6D9-578C-9FB7-D926-E120D6AF56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DF6B0-7171-D2CA-DC54-CCD830DC9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9B5194-0BC9-2EA6-868D-AF890933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00E120-9214-138A-CC98-7A2176A4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434AC6-D40E-02FD-8C4B-D06EF7894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96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EAE2-7B5E-EC41-A4DB-2B5A414D8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24A8D-6ACB-374C-FA2E-71439E1A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92DA98-DA80-0DD9-037A-DAB647922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C027F-4CDF-12CD-23B0-5BDFB7288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63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39751B-C78B-E2C8-7B14-A1D36F49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E1A3C0-76EA-72BE-2083-28A955C4D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01C08-5E04-47F3-840D-67DD5BE9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9546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57A95-BB25-53D8-86B5-A9DCB366D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7614D-A634-4A1C-45D0-6C77E77D1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CF97D-1DDA-7D51-4705-5C6F1FF2B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83D17A-C547-7582-D5C1-7EC44E54F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6F102-A44B-0EB1-760D-CE356E55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3AD2C-8E1A-0C06-7EAB-2104523F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8267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9D828-7274-F19A-C17F-ADCE27EE5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F3B73-44EC-AA61-CB8E-5026949D69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BCF76-D51A-1964-82A5-63ED5BF66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0919-5952-D2BE-F64E-C6C3FF5A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33A0D-64EA-DBA2-49DB-FA13A002A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38FA0-406F-6A7B-E3F9-EEB0E389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4105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E8638F-2CF3-008C-793A-897D0FBBB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8BF08-DC46-2616-3895-A0455424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80451-8E24-6382-3D0F-07A4798FF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D166F-6D53-594E-8D8A-7DD346357BA7}" type="datetimeFigureOut">
              <a:rPr lang="en-IL" smtClean="0"/>
              <a:t>24/03/2025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88FC7-545A-9AF6-8F9F-B4A979C1F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7A0A40-EB30-FB61-FDB5-E75D07B22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0A464-20E1-6349-893F-15E39FECDB06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0916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55F7E-4AA9-3782-3D91-7C17B5CB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0EB8E-9D02-CE70-1521-D0C24BDC3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CFE90E-3999-2C7B-9165-43A0E1260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7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88913-2F05-8F54-281F-816F355DB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BD4CE-C9B3-50C5-9BA8-8055DDEA5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C5120-3A9F-1F35-9FEF-B3A718AF2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2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828E-28B3-041A-7A80-419DB042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D4268-BE4F-E62C-FAEF-784697FEE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A01B0-8486-1839-3BF3-9E32D4079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73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3B017-5912-F047-3461-8AF17E470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763AD-C2B0-9F3D-2DF5-9A95EDFC7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D1B82F-CB4F-CBC5-2F7F-24F48002B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7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2B65A-4F1A-CA45-3935-BA0831C1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667AA3-14CD-7B5E-06B6-9FF56B3209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9440"/>
          </a:xfrm>
        </p:spPr>
      </p:pic>
    </p:spTree>
    <p:extLst>
      <p:ext uri="{BB962C8B-B14F-4D97-AF65-F5344CB8AC3E}">
        <p14:creationId xmlns:p14="http://schemas.microsoft.com/office/powerpoint/2010/main" val="3187142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E25A5-8D4C-499A-CC98-89C6ADDE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A791-F495-74A7-C203-EB9EF87EB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F98DF8-9BA6-3286-793E-09592A304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47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7BD41-EC3C-AB6E-94C1-0E5ACA02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E0F73-0821-5A1B-21B7-180CA6A3C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E64EE-EB66-A56F-1040-9C0E3DB31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9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201A7-A3EB-E10F-6A8F-2A8A9554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20CC1-75AC-E841-135C-E02303CFE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1A89E1-6E5E-032E-0CC3-5D61768D8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9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CEEF-8B51-0971-6959-B9B5A07C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89777-A9BA-5D43-5EE6-918D85D38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C3574F-5DC3-2602-D20B-F54180778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54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C164-B158-BA11-081D-C70D374BD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11C55-6236-9383-5DB1-6B258150B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EAF75-B112-A0A7-5E8C-288079570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2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E122-803A-49A0-C743-448F25326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A3D3B-57FC-13BD-5D01-D6A3D115E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B0D483-9C7A-150B-F310-3D1D1B658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5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7314-230E-A223-4029-A0642D8D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B0C56-022D-42B9-E858-169089BAF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F7457A-7017-4731-B90E-03EC360AF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6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1441B-8BC9-0289-96BE-048785F39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C3FAA-42A2-0DCB-AECD-C60E4B862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64EE2-8AF1-A724-DE10-3E4CDD71B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907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Renana Krebs</dc:creator>
  <cp:lastModifiedBy>Renana Krebs</cp:lastModifiedBy>
  <cp:revision>2</cp:revision>
  <dcterms:created xsi:type="dcterms:W3CDTF">2025-03-24T01:08:50Z</dcterms:created>
  <dcterms:modified xsi:type="dcterms:W3CDTF">2025-03-24T01:16:50Z</dcterms:modified>
</cp:coreProperties>
</file>