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1174" r:id="rId2"/>
    <p:sldId id="1148" r:id="rId3"/>
    <p:sldId id="264" r:id="rId4"/>
    <p:sldId id="256" r:id="rId5"/>
    <p:sldId id="1176" r:id="rId6"/>
    <p:sldId id="1175" r:id="rId7"/>
    <p:sldId id="274" r:id="rId8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8A279-EE23-4AEE-A888-D6A73C38A006}" v="30" dt="2025-03-22T17:24:32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3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ddy  Golan" userId="05acbc79-1dd5-45d4-8776-63e4643ed11c" providerId="ADAL" clId="{48D8A279-EE23-4AEE-A888-D6A73C38A006}"/>
    <pc:docChg chg="undo custSel addSld delSld modSld sldOrd">
      <pc:chgData name="Teddy  Golan" userId="05acbc79-1dd5-45d4-8776-63e4643ed11c" providerId="ADAL" clId="{48D8A279-EE23-4AEE-A888-D6A73C38A006}" dt="2025-03-22T17:25:26.487" v="471" actId="1076"/>
      <pc:docMkLst>
        <pc:docMk/>
      </pc:docMkLst>
      <pc:sldChg chg="modSp mod">
        <pc:chgData name="Teddy  Golan" userId="05acbc79-1dd5-45d4-8776-63e4643ed11c" providerId="ADAL" clId="{48D8A279-EE23-4AEE-A888-D6A73C38A006}" dt="2025-03-17T18:46:25.436" v="311" actId="207"/>
        <pc:sldMkLst>
          <pc:docMk/>
          <pc:sldMk cId="3548740847" sldId="256"/>
        </pc:sldMkLst>
        <pc:spChg chg="mod">
          <ac:chgData name="Teddy  Golan" userId="05acbc79-1dd5-45d4-8776-63e4643ed11c" providerId="ADAL" clId="{48D8A279-EE23-4AEE-A888-D6A73C38A006}" dt="2025-03-17T18:46:04.740" v="310" actId="207"/>
          <ac:spMkLst>
            <pc:docMk/>
            <pc:sldMk cId="3548740847" sldId="256"/>
            <ac:spMk id="6" creationId="{8FDD3B2E-1EFD-C275-0772-46B55A2DC0A4}"/>
          </ac:spMkLst>
        </pc:spChg>
        <pc:spChg chg="mod">
          <ac:chgData name="Teddy  Golan" userId="05acbc79-1dd5-45d4-8776-63e4643ed11c" providerId="ADAL" clId="{48D8A279-EE23-4AEE-A888-D6A73C38A006}" dt="2025-03-17T18:46:25.436" v="311" actId="207"/>
          <ac:spMkLst>
            <pc:docMk/>
            <pc:sldMk cId="3548740847" sldId="256"/>
            <ac:spMk id="28" creationId="{5F28CE18-92C5-F26E-1F5A-492066646058}"/>
          </ac:spMkLst>
        </pc:spChg>
      </pc:sldChg>
      <pc:sldChg chg="modSp del mod">
        <pc:chgData name="Teddy  Golan" userId="05acbc79-1dd5-45d4-8776-63e4643ed11c" providerId="ADAL" clId="{48D8A279-EE23-4AEE-A888-D6A73C38A006}" dt="2025-03-22T17:25:26.487" v="471" actId="1076"/>
        <pc:sldMkLst>
          <pc:docMk/>
          <pc:sldMk cId="0" sldId="264"/>
        </pc:sldMkLst>
        <pc:spChg chg="mod">
          <ac:chgData name="Teddy  Golan" userId="05acbc79-1dd5-45d4-8776-63e4643ed11c" providerId="ADAL" clId="{48D8A279-EE23-4AEE-A888-D6A73C38A006}" dt="2025-03-22T17:25:18.881" v="470" actId="20577"/>
          <ac:spMkLst>
            <pc:docMk/>
            <pc:sldMk cId="0" sldId="264"/>
            <ac:spMk id="1252" creationId="{00000000-0000-0000-0000-000000000000}"/>
          </ac:spMkLst>
        </pc:spChg>
        <pc:spChg chg="mod">
          <ac:chgData name="Teddy  Golan" userId="05acbc79-1dd5-45d4-8776-63e4643ed11c" providerId="ADAL" clId="{48D8A279-EE23-4AEE-A888-D6A73C38A006}" dt="2025-03-22T17:25:26.487" v="471" actId="1076"/>
          <ac:spMkLst>
            <pc:docMk/>
            <pc:sldMk cId="0" sldId="264"/>
            <ac:spMk id="1254" creationId="{00000000-0000-0000-0000-000000000000}"/>
          </ac:spMkLst>
        </pc:spChg>
      </pc:sldChg>
      <pc:sldChg chg="modSp mod">
        <pc:chgData name="Teddy  Golan" userId="05acbc79-1dd5-45d4-8776-63e4643ed11c" providerId="ADAL" clId="{48D8A279-EE23-4AEE-A888-D6A73C38A006}" dt="2025-03-22T17:24:33.753" v="437" actId="20577"/>
        <pc:sldMkLst>
          <pc:docMk/>
          <pc:sldMk cId="1642030" sldId="1148"/>
        </pc:sldMkLst>
        <pc:graphicFrameChg chg="mod modGraphic">
          <ac:chgData name="Teddy  Golan" userId="05acbc79-1dd5-45d4-8776-63e4643ed11c" providerId="ADAL" clId="{48D8A279-EE23-4AEE-A888-D6A73C38A006}" dt="2025-03-22T17:24:33.753" v="437" actId="20577"/>
          <ac:graphicFrameMkLst>
            <pc:docMk/>
            <pc:sldMk cId="1642030" sldId="1148"/>
            <ac:graphicFrameMk id="14" creationId="{90FC9E65-0853-06FD-A421-AD5E88B5E19B}"/>
          </ac:graphicFrameMkLst>
        </pc:graphicFrameChg>
      </pc:sldChg>
      <pc:sldChg chg="del">
        <pc:chgData name="Teddy  Golan" userId="05acbc79-1dd5-45d4-8776-63e4643ed11c" providerId="ADAL" clId="{48D8A279-EE23-4AEE-A888-D6A73C38A006}" dt="2025-03-17T18:47:39.700" v="313" actId="2696"/>
        <pc:sldMkLst>
          <pc:docMk/>
          <pc:sldMk cId="250806644" sldId="1149"/>
        </pc:sldMkLst>
      </pc:sldChg>
      <pc:sldChg chg="del">
        <pc:chgData name="Teddy  Golan" userId="05acbc79-1dd5-45d4-8776-63e4643ed11c" providerId="ADAL" clId="{48D8A279-EE23-4AEE-A888-D6A73C38A006}" dt="2025-03-17T17:36:09.486" v="12"/>
        <pc:sldMkLst>
          <pc:docMk/>
          <pc:sldMk cId="2447818983" sldId="1154"/>
        </pc:sldMkLst>
      </pc:sldChg>
      <pc:sldChg chg="del">
        <pc:chgData name="Teddy  Golan" userId="05acbc79-1dd5-45d4-8776-63e4643ed11c" providerId="ADAL" clId="{48D8A279-EE23-4AEE-A888-D6A73C38A006}" dt="2025-03-17T17:36:09.486" v="12"/>
        <pc:sldMkLst>
          <pc:docMk/>
          <pc:sldMk cId="2493190953" sldId="1161"/>
        </pc:sldMkLst>
      </pc:sldChg>
      <pc:sldChg chg="del">
        <pc:chgData name="Teddy  Golan" userId="05acbc79-1dd5-45d4-8776-63e4643ed11c" providerId="ADAL" clId="{48D8A279-EE23-4AEE-A888-D6A73C38A006}" dt="2025-03-17T17:36:09.486" v="12"/>
        <pc:sldMkLst>
          <pc:docMk/>
          <pc:sldMk cId="1781270340" sldId="1169"/>
        </pc:sldMkLst>
      </pc:sldChg>
      <pc:sldChg chg="del">
        <pc:chgData name="Teddy  Golan" userId="05acbc79-1dd5-45d4-8776-63e4643ed11c" providerId="ADAL" clId="{48D8A279-EE23-4AEE-A888-D6A73C38A006}" dt="2025-03-17T18:47:39.700" v="313" actId="2696"/>
        <pc:sldMkLst>
          <pc:docMk/>
          <pc:sldMk cId="924775548" sldId="1170"/>
        </pc:sldMkLst>
      </pc:sldChg>
      <pc:sldChg chg="addSp delSp modSp del mod ord">
        <pc:chgData name="Teddy  Golan" userId="05acbc79-1dd5-45d4-8776-63e4643ed11c" providerId="ADAL" clId="{48D8A279-EE23-4AEE-A888-D6A73C38A006}" dt="2025-03-17T18:47:25.324" v="312" actId="2696"/>
        <pc:sldMkLst>
          <pc:docMk/>
          <pc:sldMk cId="1709945857" sldId="1172"/>
        </pc:sldMkLst>
      </pc:sldChg>
      <pc:sldChg chg="del">
        <pc:chgData name="Teddy  Golan" userId="05acbc79-1dd5-45d4-8776-63e4643ed11c" providerId="ADAL" clId="{48D8A279-EE23-4AEE-A888-D6A73C38A006}" dt="2025-03-17T18:47:39.700" v="313" actId="2696"/>
        <pc:sldMkLst>
          <pc:docMk/>
          <pc:sldMk cId="4052717836" sldId="1173"/>
        </pc:sldMkLst>
      </pc:sldChg>
      <pc:sldChg chg="addSp delSp modSp mod">
        <pc:chgData name="Teddy  Golan" userId="05acbc79-1dd5-45d4-8776-63e4643ed11c" providerId="ADAL" clId="{48D8A279-EE23-4AEE-A888-D6A73C38A006}" dt="2025-03-17T17:47:16.120" v="141" actId="478"/>
        <pc:sldMkLst>
          <pc:docMk/>
          <pc:sldMk cId="0" sldId="1174"/>
        </pc:sldMkLst>
        <pc:picChg chg="add del mod">
          <ac:chgData name="Teddy  Golan" userId="05acbc79-1dd5-45d4-8776-63e4643ed11c" providerId="ADAL" clId="{48D8A279-EE23-4AEE-A888-D6A73C38A006}" dt="2025-03-17T17:46:13.350" v="129" actId="478"/>
          <ac:picMkLst>
            <pc:docMk/>
            <pc:sldMk cId="0" sldId="1174"/>
            <ac:picMk id="4" creationId="{39FF6639-17BF-1BBF-D3C8-D77BDC0B934E}"/>
          </ac:picMkLst>
        </pc:picChg>
        <pc:picChg chg="mod ord">
          <ac:chgData name="Teddy  Golan" userId="05acbc79-1dd5-45d4-8776-63e4643ed11c" providerId="ADAL" clId="{48D8A279-EE23-4AEE-A888-D6A73C38A006}" dt="2025-03-17T17:44:54.715" v="88" actId="166"/>
          <ac:picMkLst>
            <pc:docMk/>
            <pc:sldMk cId="0" sldId="1174"/>
            <ac:picMk id="1011" creationId="{00000000-0000-0000-0000-000000000000}"/>
          </ac:picMkLst>
        </pc:picChg>
      </pc:sldChg>
      <pc:sldChg chg="addSp delSp modSp mod">
        <pc:chgData name="Teddy  Golan" userId="05acbc79-1dd5-45d4-8776-63e4643ed11c" providerId="ADAL" clId="{48D8A279-EE23-4AEE-A888-D6A73C38A006}" dt="2025-03-18T16:13:11.161" v="426" actId="207"/>
        <pc:sldMkLst>
          <pc:docMk/>
          <pc:sldMk cId="87889154" sldId="1175"/>
        </pc:sldMkLst>
        <pc:spChg chg="add mod">
          <ac:chgData name="Teddy  Golan" userId="05acbc79-1dd5-45d4-8776-63e4643ed11c" providerId="ADAL" clId="{48D8A279-EE23-4AEE-A888-D6A73C38A006}" dt="2025-03-18T16:13:11.161" v="426" actId="207"/>
          <ac:spMkLst>
            <pc:docMk/>
            <pc:sldMk cId="87889154" sldId="1175"/>
            <ac:spMk id="4" creationId="{A6CA986A-24AA-55CC-6E7A-375170412BE3}"/>
          </ac:spMkLst>
        </pc:spChg>
        <pc:spChg chg="mod">
          <ac:chgData name="Teddy  Golan" userId="05acbc79-1dd5-45d4-8776-63e4643ed11c" providerId="ADAL" clId="{48D8A279-EE23-4AEE-A888-D6A73C38A006}" dt="2025-03-18T16:12:27.784" v="421" actId="207"/>
          <ac:spMkLst>
            <pc:docMk/>
            <pc:sldMk cId="87889154" sldId="1175"/>
            <ac:spMk id="7" creationId="{FE606E10-1FB0-0B78-14AA-F41CA7C6054C}"/>
          </ac:spMkLst>
        </pc:spChg>
      </pc:sldChg>
      <pc:sldChg chg="del">
        <pc:chgData name="Teddy  Golan" userId="05acbc79-1dd5-45d4-8776-63e4643ed11c" providerId="ADAL" clId="{48D8A279-EE23-4AEE-A888-D6A73C38A006}" dt="2025-03-17T17:36:09.486" v="12"/>
        <pc:sldMkLst>
          <pc:docMk/>
          <pc:sldMk cId="3358920799" sldId="1175"/>
        </pc:sldMkLst>
      </pc:sldChg>
      <pc:sldChg chg="add del">
        <pc:chgData name="Teddy  Golan" userId="05acbc79-1dd5-45d4-8776-63e4643ed11c" providerId="ADAL" clId="{48D8A279-EE23-4AEE-A888-D6A73C38A006}" dt="2025-03-17T17:36:09.486" v="12"/>
        <pc:sldMkLst>
          <pc:docMk/>
          <pc:sldMk cId="2083305600" sldId="1176"/>
        </pc:sldMkLst>
      </pc:sldChg>
      <pc:sldChg chg="add">
        <pc:chgData name="Teddy  Golan" userId="05acbc79-1dd5-45d4-8776-63e4643ed11c" providerId="ADAL" clId="{48D8A279-EE23-4AEE-A888-D6A73C38A006}" dt="2025-03-17T18:23:46.918" v="259" actId="2890"/>
        <pc:sldMkLst>
          <pc:docMk/>
          <pc:sldMk cId="4059598865" sldId="1176"/>
        </pc:sldMkLst>
      </pc:sldChg>
      <pc:sldChg chg="del">
        <pc:chgData name="Teddy  Golan" userId="05acbc79-1dd5-45d4-8776-63e4643ed11c" providerId="ADAL" clId="{48D8A279-EE23-4AEE-A888-D6A73C38A006}" dt="2025-03-17T17:36:09.486" v="12"/>
        <pc:sldMkLst>
          <pc:docMk/>
          <pc:sldMk cId="1834457335" sldId="1177"/>
        </pc:sldMkLst>
      </pc:sldChg>
      <pc:sldChg chg="addSp modSp new del">
        <pc:chgData name="Teddy  Golan" userId="05acbc79-1dd5-45d4-8776-63e4643ed11c" providerId="ADAL" clId="{48D8A279-EE23-4AEE-A888-D6A73C38A006}" dt="2025-03-17T18:47:25.324" v="312" actId="2696"/>
        <pc:sldMkLst>
          <pc:docMk/>
          <pc:sldMk cId="2968653693" sldId="1177"/>
        </pc:sldMkLst>
      </pc:sldChg>
      <pc:sldChg chg="del">
        <pc:chgData name="Teddy  Golan" userId="05acbc79-1dd5-45d4-8776-63e4643ed11c" providerId="ADAL" clId="{48D8A279-EE23-4AEE-A888-D6A73C38A006}" dt="2025-03-17T17:36:09.486" v="12"/>
        <pc:sldMkLst>
          <pc:docMk/>
          <pc:sldMk cId="4067172834" sldId="1178"/>
        </pc:sldMkLst>
      </pc:sldChg>
      <pc:sldMasterChg chg="delSldLayout">
        <pc:chgData name="Teddy  Golan" userId="05acbc79-1dd5-45d4-8776-63e4643ed11c" providerId="ADAL" clId="{48D8A279-EE23-4AEE-A888-D6A73C38A006}" dt="2025-03-17T18:47:39.700" v="313" actId="2696"/>
        <pc:sldMasterMkLst>
          <pc:docMk/>
          <pc:sldMasterMk cId="1906669821" sldId="2147483660"/>
        </pc:sldMasterMkLst>
        <pc:sldLayoutChg chg="del">
          <pc:chgData name="Teddy  Golan" userId="05acbc79-1dd5-45d4-8776-63e4643ed11c" providerId="ADAL" clId="{48D8A279-EE23-4AEE-A888-D6A73C38A006}" dt="2025-03-17T18:47:39.700" v="313" actId="2696"/>
          <pc:sldLayoutMkLst>
            <pc:docMk/>
            <pc:sldMasterMk cId="1906669821" sldId="2147483660"/>
            <pc:sldLayoutMk cId="815022137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0A220-1651-4A1A-9148-B4D97F561B60}" type="datetimeFigureOut">
              <a:rPr lang="en-IL" smtClean="0"/>
              <a:t>22/03/2025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82C89-0040-4B3F-992E-37923EEF2AE4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9982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041D4-26AF-AD4F-8FBA-971B1D740293}" type="slidenum">
              <a:rPr lang="en-IL" smtClean="0"/>
              <a:t>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16076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EC806-B65D-A087-0A75-6D4068866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C9F3C-532F-E2E9-14D9-A23DF973F5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BA4539-C58A-21CC-2929-E192F4A2D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CEF3A-5D6E-4814-E9C2-C0EE53250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858C2-B27E-4F82-90E6-5023322C543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47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858C2-B27E-4F82-90E6-5023322C543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548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1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 type="title">
  <p:cSld name="6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254" y="0"/>
            <a:ext cx="12584722" cy="695858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838200" y="2469428"/>
            <a:ext cx="9144000" cy="175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attrocento Sans"/>
              <a:buNone/>
              <a:defRPr sz="48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838200" y="431663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16" y="786748"/>
            <a:ext cx="2027786" cy="1419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9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4_Title and Conte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1"/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1"/>
          <p:cNvSpPr/>
          <p:nvPr/>
        </p:nvSpPr>
        <p:spPr>
          <a:xfrm>
            <a:off x="0" y="-1"/>
            <a:ext cx="12212795" cy="6858000"/>
          </a:xfrm>
          <a:prstGeom prst="rect">
            <a:avLst/>
          </a:prstGeom>
          <a:solidFill>
            <a:schemeClr val="accent3">
              <a:alpha val="79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1"/>
          <p:cNvSpPr txBox="1">
            <a:spLocks noGrp="1"/>
          </p:cNvSpPr>
          <p:nvPr>
            <p:ph type="ctrTitle"/>
          </p:nvPr>
        </p:nvSpPr>
        <p:spPr>
          <a:xfrm>
            <a:off x="838200" y="786001"/>
            <a:ext cx="91440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attrocento Sans"/>
              <a:buNone/>
              <a:defRPr sz="48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56" name="Google Shape;256;p11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257" name="Google Shape;257;p11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258" name="Google Shape;258;p11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11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11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11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11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11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4" name="Google Shape;274;p11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275" name="Google Shape;275;p11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11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11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11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11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11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382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4_Title and Conte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1"/>
          <p:cNvPicPr preferRelativeResize="0"/>
          <p:nvPr/>
        </p:nvPicPr>
        <p:blipFill>
          <a:blip r:embed="rId2" cstate="screen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</p:pic>
      <p:sp>
        <p:nvSpPr>
          <p:cNvPr id="291" name="Google Shape;291;p11"/>
          <p:cNvSpPr/>
          <p:nvPr/>
        </p:nvSpPr>
        <p:spPr>
          <a:xfrm>
            <a:off x="0" y="-1"/>
            <a:ext cx="12212795" cy="7812741"/>
          </a:xfrm>
          <a:prstGeom prst="rect">
            <a:avLst/>
          </a:prstGeom>
          <a:solidFill>
            <a:srgbClr val="BEE019">
              <a:alpha val="690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1"/>
          <p:cNvSpPr txBox="1">
            <a:spLocks noGrp="1"/>
          </p:cNvSpPr>
          <p:nvPr>
            <p:ph type="ctrTitle"/>
          </p:nvPr>
        </p:nvSpPr>
        <p:spPr>
          <a:xfrm>
            <a:off x="838200" y="786001"/>
            <a:ext cx="91440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attrocento Sans"/>
              <a:buNone/>
              <a:defRPr sz="48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3" name="Google Shape;293;p1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56" name="Google Shape;256;p11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257" name="Google Shape;257;p11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258" name="Google Shape;258;p11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11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11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11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11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11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4" name="Google Shape;274;p11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275" name="Google Shape;275;p11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11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11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11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11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11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" name="Google Shape;291;p11">
            <a:extLst>
              <a:ext uri="{FF2B5EF4-FFF2-40B4-BE49-F238E27FC236}">
                <a16:creationId xmlns:a16="http://schemas.microsoft.com/office/drawing/2014/main" id="{5EB372BC-DB18-1A4C-8B85-55C57F1DFAE5}"/>
              </a:ext>
            </a:extLst>
          </p:cNvPr>
          <p:cNvSpPr/>
          <p:nvPr userDrawn="1"/>
        </p:nvSpPr>
        <p:spPr>
          <a:xfrm>
            <a:off x="-20795" y="0"/>
            <a:ext cx="12212795" cy="7812741"/>
          </a:xfrm>
          <a:prstGeom prst="rect">
            <a:avLst/>
          </a:prstGeom>
          <a:gradFill>
            <a:gsLst>
              <a:gs pos="58000">
                <a:srgbClr val="BEE019">
                  <a:alpha val="24000"/>
                </a:srgbClr>
              </a:gs>
              <a:gs pos="0">
                <a:schemeClr val="bg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0625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4_Title and Conte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1"/>
          <p:cNvPicPr preferRelativeResize="0"/>
          <p:nvPr/>
        </p:nvPicPr>
        <p:blipFill>
          <a:blip r:embed="rId2"/>
          <a:srcRect/>
          <a:stretch/>
        </p:blipFill>
        <p:spPr>
          <a:xfrm flipH="1">
            <a:off x="-152400" y="0"/>
            <a:ext cx="12573000" cy="7023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</p:pic>
      <p:sp>
        <p:nvSpPr>
          <p:cNvPr id="292" name="Google Shape;292;p11"/>
          <p:cNvSpPr txBox="1">
            <a:spLocks noGrp="1"/>
          </p:cNvSpPr>
          <p:nvPr>
            <p:ph type="ctrTitle"/>
          </p:nvPr>
        </p:nvSpPr>
        <p:spPr>
          <a:xfrm>
            <a:off x="838200" y="786001"/>
            <a:ext cx="91440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attrocento Sans"/>
              <a:buNone/>
              <a:defRPr sz="48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3" name="Google Shape;293;p1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56" name="Google Shape;256;p11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257" name="Google Shape;257;p11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258" name="Google Shape;258;p11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11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11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11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11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11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4" name="Google Shape;274;p11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275" name="Google Shape;275;p11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11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11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11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11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11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EB36215-42FB-F9C0-1E79-722AED1EFFC0}"/>
              </a:ext>
            </a:extLst>
          </p:cNvPr>
          <p:cNvSpPr/>
          <p:nvPr userDrawn="1"/>
        </p:nvSpPr>
        <p:spPr>
          <a:xfrm rot="16200000">
            <a:off x="2612361" y="-2883809"/>
            <a:ext cx="7171753" cy="12870663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89888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4_Title and Conte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ctrTitle"/>
          </p:nvPr>
        </p:nvSpPr>
        <p:spPr>
          <a:xfrm>
            <a:off x="838200" y="786001"/>
            <a:ext cx="91440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attrocento Sans"/>
              <a:buNone/>
              <a:defRPr sz="48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3" name="Google Shape;293;p1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56" name="Google Shape;256;p11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257" name="Google Shape;257;p11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258" name="Google Shape;258;p11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11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11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11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11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11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4" name="Google Shape;274;p11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275" name="Google Shape;275;p11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11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11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11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11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11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93767E-1F16-762A-EBAA-3E488ED16D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3201" y="0"/>
            <a:ext cx="1283676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4E1C47-4706-3608-40F1-DD75C92AD4EB}"/>
              </a:ext>
            </a:extLst>
          </p:cNvPr>
          <p:cNvSpPr/>
          <p:nvPr userDrawn="1"/>
        </p:nvSpPr>
        <p:spPr>
          <a:xfrm rot="16200000">
            <a:off x="2752291" y="-2989385"/>
            <a:ext cx="6858000" cy="12836769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21131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3"/>
          <p:cNvSpPr txBox="1">
            <a:spLocks noGrp="1"/>
          </p:cNvSpPr>
          <p:nvPr>
            <p:ph type="title"/>
          </p:nvPr>
        </p:nvSpPr>
        <p:spPr>
          <a:xfrm>
            <a:off x="838200" y="862697"/>
            <a:ext cx="10515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body" idx="1"/>
          </p:nvPr>
        </p:nvSpPr>
        <p:spPr>
          <a:xfrm>
            <a:off x="839788" y="1702704"/>
            <a:ext cx="51577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body" idx="2"/>
          </p:nvPr>
        </p:nvSpPr>
        <p:spPr>
          <a:xfrm>
            <a:off x="839788" y="2350108"/>
            <a:ext cx="51577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1" name="Google Shape;341;p13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" name="Google Shape;359;p13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360" name="Google Shape;360;p13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3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13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13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13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13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310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15" descr="Water droplets on a leaf&#10;&#10;Description automatically generated with medium confidence"/>
          <p:cNvPicPr preferRelativeResize="0"/>
          <p:nvPr/>
        </p:nvPicPr>
        <p:blipFill rotWithShape="1">
          <a:blip r:embed="rId2">
            <a:alphaModFix amt="51000"/>
          </a:blip>
          <a:srcRect/>
          <a:stretch/>
        </p:blipFill>
        <p:spPr>
          <a:xfrm>
            <a:off x="0" y="0"/>
            <a:ext cx="122175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3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1" name="Google Shape;421;p15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422" name="Google Shape;422;p15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423" name="Google Shape;423;p15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15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15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15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15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15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9" name="Google Shape;439;p15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440" name="Google Shape;440;p15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5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5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5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15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15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5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5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6" name="Google Shape;456;p15"/>
          <p:cNvGrpSpPr/>
          <p:nvPr/>
        </p:nvGrpSpPr>
        <p:grpSpPr>
          <a:xfrm>
            <a:off x="-2886433" y="-1627016"/>
            <a:ext cx="9821143" cy="5284879"/>
            <a:chOff x="-2529992" y="3598773"/>
            <a:chExt cx="634295" cy="341322"/>
          </a:xfrm>
        </p:grpSpPr>
        <p:grpSp>
          <p:nvGrpSpPr>
            <p:cNvPr id="457" name="Google Shape;457;p15"/>
            <p:cNvGrpSpPr/>
            <p:nvPr/>
          </p:nvGrpSpPr>
          <p:grpSpPr>
            <a:xfrm>
              <a:off x="-2529992" y="3647470"/>
              <a:ext cx="282001" cy="292485"/>
              <a:chOff x="1073150" y="827366"/>
              <a:chExt cx="476616" cy="494337"/>
            </a:xfrm>
          </p:grpSpPr>
          <p:sp>
            <p:nvSpPr>
              <p:cNvPr id="458" name="Google Shape;458;p15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15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15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5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5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5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" name="Google Shape;466;p15"/>
            <p:cNvGrpSpPr/>
            <p:nvPr/>
          </p:nvGrpSpPr>
          <p:grpSpPr>
            <a:xfrm>
              <a:off x="-2333931" y="3598773"/>
              <a:ext cx="438234" cy="341322"/>
              <a:chOff x="1404519" y="745059"/>
              <a:chExt cx="740669" cy="576875"/>
            </a:xfrm>
          </p:grpSpPr>
          <p:sp>
            <p:nvSpPr>
              <p:cNvPr id="467" name="Google Shape;467;p15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5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5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5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5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15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9" name="Google Shape;479;p15"/>
          <p:cNvSpPr txBox="1">
            <a:spLocks noGrp="1"/>
          </p:cNvSpPr>
          <p:nvPr>
            <p:ph type="title"/>
          </p:nvPr>
        </p:nvSpPr>
        <p:spPr>
          <a:xfrm>
            <a:off x="838200" y="2097847"/>
            <a:ext cx="5789896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ttrocento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197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hank you">
  <p:cSld name="2_Thank you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16" descr="A group of people sitting around a table with laptops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1"/>
            <a:ext cx="10363068" cy="6871477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6"/>
          <p:cNvSpPr/>
          <p:nvPr/>
        </p:nvSpPr>
        <p:spPr>
          <a:xfrm rot="5400000">
            <a:off x="2940881" y="-2309972"/>
            <a:ext cx="6890613" cy="11472285"/>
          </a:xfrm>
          <a:prstGeom prst="rect">
            <a:avLst/>
          </a:prstGeom>
          <a:gradFill>
            <a:gsLst>
              <a:gs pos="0">
                <a:schemeClr val="lt1"/>
              </a:gs>
              <a:gs pos="3500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3" name="Google Shape;483;p16"/>
          <p:cNvGrpSpPr/>
          <p:nvPr/>
        </p:nvGrpSpPr>
        <p:grpSpPr>
          <a:xfrm>
            <a:off x="11265252" y="828675"/>
            <a:ext cx="634296" cy="511094"/>
            <a:chOff x="-2529993" y="3429000"/>
            <a:chExt cx="634296" cy="511094"/>
          </a:xfrm>
        </p:grpSpPr>
        <p:grpSp>
          <p:nvGrpSpPr>
            <p:cNvPr id="484" name="Google Shape;484;p16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485" name="Google Shape;485;p16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16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16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16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6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6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16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16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16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16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16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16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1" name="Google Shape;501;p16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502" name="Google Shape;502;p16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6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6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6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6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6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6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6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6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8" name="Google Shape;518;p16"/>
          <p:cNvGrpSpPr/>
          <p:nvPr/>
        </p:nvGrpSpPr>
        <p:grpSpPr>
          <a:xfrm>
            <a:off x="-2886433" y="-1627016"/>
            <a:ext cx="9821143" cy="5284879"/>
            <a:chOff x="-2529992" y="3598773"/>
            <a:chExt cx="634295" cy="341322"/>
          </a:xfrm>
        </p:grpSpPr>
        <p:grpSp>
          <p:nvGrpSpPr>
            <p:cNvPr id="519" name="Google Shape;519;p16"/>
            <p:cNvGrpSpPr/>
            <p:nvPr/>
          </p:nvGrpSpPr>
          <p:grpSpPr>
            <a:xfrm>
              <a:off x="-2529992" y="3647470"/>
              <a:ext cx="282001" cy="292485"/>
              <a:chOff x="1073150" y="827366"/>
              <a:chExt cx="476616" cy="494337"/>
            </a:xfrm>
          </p:grpSpPr>
          <p:sp>
            <p:nvSpPr>
              <p:cNvPr id="520" name="Google Shape;520;p16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8" name="Google Shape;528;p16"/>
            <p:cNvGrpSpPr/>
            <p:nvPr/>
          </p:nvGrpSpPr>
          <p:grpSpPr>
            <a:xfrm>
              <a:off x="-2333931" y="3598773"/>
              <a:ext cx="438234" cy="341322"/>
              <a:chOff x="1404519" y="745059"/>
              <a:chExt cx="740669" cy="576875"/>
            </a:xfrm>
          </p:grpSpPr>
          <p:sp>
            <p:nvSpPr>
              <p:cNvPr id="529" name="Google Shape;529;p16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16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16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16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6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1" name="Google Shape;541;p16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542" name="Google Shape;542;p16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543" name="Google Shape;543;p16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6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6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6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6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6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6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16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6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6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9" name="Google Shape;559;p16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560" name="Google Shape;560;p16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6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6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16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16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6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6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6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6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6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6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16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6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6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6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6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5040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2192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17"/>
          <p:cNvSpPr/>
          <p:nvPr/>
        </p:nvSpPr>
        <p:spPr>
          <a:xfrm rot="10800000">
            <a:off x="-1" y="3208867"/>
            <a:ext cx="12185701" cy="3649133"/>
          </a:xfrm>
          <a:prstGeom prst="rect">
            <a:avLst/>
          </a:prstGeom>
          <a:gradFill>
            <a:gsLst>
              <a:gs pos="0">
                <a:schemeClr val="dk1"/>
              </a:gs>
              <a:gs pos="1000">
                <a:schemeClr val="dk1"/>
              </a:gs>
              <a:gs pos="100000">
                <a:srgbClr val="004149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17"/>
          <p:cNvSpPr txBox="1">
            <a:spLocks noGrp="1"/>
          </p:cNvSpPr>
          <p:nvPr>
            <p:ph type="title"/>
          </p:nvPr>
        </p:nvSpPr>
        <p:spPr>
          <a:xfrm>
            <a:off x="5740627" y="3710838"/>
            <a:ext cx="5611586" cy="173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Quattrocento Sans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7"/>
          <p:cNvSpPr txBox="1">
            <a:spLocks noGrp="1"/>
          </p:cNvSpPr>
          <p:nvPr>
            <p:ph type="body" idx="1"/>
          </p:nvPr>
        </p:nvSpPr>
        <p:spPr>
          <a:xfrm>
            <a:off x="5740627" y="5477934"/>
            <a:ext cx="5611586" cy="1243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91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91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91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91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193"/>
              </a:buClr>
              <a:buSzPts val="1600"/>
              <a:buNone/>
              <a:defRPr sz="1600">
                <a:solidFill>
                  <a:srgbClr val="8891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193"/>
              </a:buClr>
              <a:buSzPts val="1600"/>
              <a:buNone/>
              <a:defRPr sz="1600">
                <a:solidFill>
                  <a:srgbClr val="8891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193"/>
              </a:buClr>
              <a:buSzPts val="1600"/>
              <a:buNone/>
              <a:defRPr sz="1600">
                <a:solidFill>
                  <a:srgbClr val="8891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193"/>
              </a:buClr>
              <a:buSzPts val="1600"/>
              <a:buNone/>
              <a:defRPr sz="1600">
                <a:solidFill>
                  <a:srgbClr val="889193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1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967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Header">
  <p:cSld name="4_Section Header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1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676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8"/>
          <p:cNvSpPr/>
          <p:nvPr/>
        </p:nvSpPr>
        <p:spPr>
          <a:xfrm rot="-5400000">
            <a:off x="2662657" y="-2662657"/>
            <a:ext cx="6876718" cy="12202032"/>
          </a:xfrm>
          <a:prstGeom prst="rect">
            <a:avLst/>
          </a:prstGeom>
          <a:gradFill>
            <a:gsLst>
              <a:gs pos="0">
                <a:srgbClr val="004149">
                  <a:alpha val="70980"/>
                </a:srgbClr>
              </a:gs>
              <a:gs pos="1000">
                <a:srgbClr val="004149">
                  <a:alpha val="70980"/>
                </a:srgbClr>
              </a:gs>
              <a:gs pos="100000">
                <a:srgbClr val="004149">
                  <a:alpha val="14117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18"/>
          <p:cNvSpPr txBox="1">
            <a:spLocks noGrp="1"/>
          </p:cNvSpPr>
          <p:nvPr>
            <p:ph type="title"/>
          </p:nvPr>
        </p:nvSpPr>
        <p:spPr>
          <a:xfrm>
            <a:off x="775607" y="2342045"/>
            <a:ext cx="5611586" cy="173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Quattrocento Sans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8"/>
          <p:cNvSpPr txBox="1">
            <a:spLocks noGrp="1"/>
          </p:cNvSpPr>
          <p:nvPr>
            <p:ph type="body" idx="1"/>
          </p:nvPr>
        </p:nvSpPr>
        <p:spPr>
          <a:xfrm>
            <a:off x="775607" y="4109141"/>
            <a:ext cx="5611586" cy="1243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91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91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91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91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193"/>
              </a:buClr>
              <a:buSzPts val="1600"/>
              <a:buNone/>
              <a:defRPr sz="1600">
                <a:solidFill>
                  <a:srgbClr val="8891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193"/>
              </a:buClr>
              <a:buSzPts val="1600"/>
              <a:buNone/>
              <a:defRPr sz="1600">
                <a:solidFill>
                  <a:srgbClr val="8891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193"/>
              </a:buClr>
              <a:buSzPts val="1600"/>
              <a:buNone/>
              <a:defRPr sz="1600">
                <a:solidFill>
                  <a:srgbClr val="8891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193"/>
              </a:buClr>
              <a:buSzPts val="1600"/>
              <a:buNone/>
              <a:defRPr sz="1600">
                <a:solidFill>
                  <a:srgbClr val="889193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1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88" name="Google Shape;588;p18"/>
          <p:cNvGrpSpPr/>
          <p:nvPr/>
        </p:nvGrpSpPr>
        <p:grpSpPr>
          <a:xfrm>
            <a:off x="2691072" y="-2168590"/>
            <a:ext cx="14929479" cy="8033738"/>
            <a:chOff x="-2529992" y="3598773"/>
            <a:chExt cx="634295" cy="341322"/>
          </a:xfrm>
        </p:grpSpPr>
        <p:grpSp>
          <p:nvGrpSpPr>
            <p:cNvPr id="589" name="Google Shape;589;p18"/>
            <p:cNvGrpSpPr/>
            <p:nvPr/>
          </p:nvGrpSpPr>
          <p:grpSpPr>
            <a:xfrm>
              <a:off x="-2529992" y="3647470"/>
              <a:ext cx="282001" cy="292485"/>
              <a:chOff x="1073150" y="827366"/>
              <a:chExt cx="476616" cy="494337"/>
            </a:xfrm>
          </p:grpSpPr>
          <p:sp>
            <p:nvSpPr>
              <p:cNvPr id="590" name="Google Shape;590;p18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18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18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18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18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7" name="Google Shape;597;p18"/>
            <p:cNvGrpSpPr/>
            <p:nvPr/>
          </p:nvGrpSpPr>
          <p:grpSpPr>
            <a:xfrm>
              <a:off x="-2333931" y="3598773"/>
              <a:ext cx="438234" cy="341322"/>
              <a:chOff x="1404519" y="745059"/>
              <a:chExt cx="740669" cy="576875"/>
            </a:xfrm>
          </p:grpSpPr>
          <p:sp>
            <p:nvSpPr>
              <p:cNvPr id="598" name="Google Shape;598;p18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2015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10" name="Google Shape;610;p19"/>
          <p:cNvSpPr txBox="1">
            <a:spLocks noGrp="1"/>
          </p:cNvSpPr>
          <p:nvPr>
            <p:ph type="ctrTitle"/>
          </p:nvPr>
        </p:nvSpPr>
        <p:spPr>
          <a:xfrm>
            <a:off x="838200" y="2469428"/>
            <a:ext cx="9144000" cy="175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attrocento Sans"/>
              <a:buNone/>
              <a:defRPr sz="48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9"/>
          <p:cNvSpPr txBox="1">
            <a:spLocks noGrp="1"/>
          </p:cNvSpPr>
          <p:nvPr>
            <p:ph type="subTitle" idx="1"/>
          </p:nvPr>
        </p:nvSpPr>
        <p:spPr>
          <a:xfrm>
            <a:off x="838200" y="431663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12" name="Google Shape;612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16" y="786748"/>
            <a:ext cx="2027786" cy="1419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54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668" y="0"/>
            <a:ext cx="1219466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20" name="Google Shape;20;p3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21" name="Google Shape;21;p3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5" name="Google Shape;55;p3"/>
          <p:cNvSpPr/>
          <p:nvPr/>
        </p:nvSpPr>
        <p:spPr>
          <a:xfrm rot="-5400000">
            <a:off x="2667000" y="-2667000"/>
            <a:ext cx="6857999" cy="12192000"/>
          </a:xfrm>
          <a:prstGeom prst="rect">
            <a:avLst/>
          </a:prstGeom>
          <a:gradFill>
            <a:gsLst>
              <a:gs pos="0">
                <a:srgbClr val="004249">
                  <a:alpha val="76078"/>
                </a:srgbClr>
              </a:gs>
              <a:gs pos="20000">
                <a:srgbClr val="004249">
                  <a:alpha val="76078"/>
                </a:srgbClr>
              </a:gs>
              <a:gs pos="99000">
                <a:srgbClr val="004249">
                  <a:alpha val="16862"/>
                </a:srgbClr>
              </a:gs>
              <a:gs pos="100000">
                <a:srgbClr val="004249">
                  <a:alpha val="1686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672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2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71" y="0"/>
            <a:ext cx="1222807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615" name="Google Shape;615;p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7719" y="543494"/>
            <a:ext cx="7772400" cy="6325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0" descr="A picture containing gree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282" y="1976685"/>
            <a:ext cx="3269999" cy="3067208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20"/>
          <p:cNvSpPr txBox="1">
            <a:spLocks noGrp="1"/>
          </p:cNvSpPr>
          <p:nvPr>
            <p:ph type="ctrTitle"/>
          </p:nvPr>
        </p:nvSpPr>
        <p:spPr>
          <a:xfrm>
            <a:off x="838200" y="2469428"/>
            <a:ext cx="9144000" cy="175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attrocento Sans"/>
              <a:buNone/>
              <a:defRPr sz="48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0"/>
          <p:cNvSpPr txBox="1">
            <a:spLocks noGrp="1"/>
          </p:cNvSpPr>
          <p:nvPr>
            <p:ph type="subTitle" idx="1"/>
          </p:nvPr>
        </p:nvSpPr>
        <p:spPr>
          <a:xfrm>
            <a:off x="838200" y="431663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19" name="Google Shape;619;p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16" y="786748"/>
            <a:ext cx="2027786" cy="1419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803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22" name="Google Shape;622;p21"/>
          <p:cNvSpPr txBox="1">
            <a:spLocks noGrp="1"/>
          </p:cNvSpPr>
          <p:nvPr>
            <p:ph type="ctrTitle"/>
          </p:nvPr>
        </p:nvSpPr>
        <p:spPr>
          <a:xfrm>
            <a:off x="838200" y="2469428"/>
            <a:ext cx="9144000" cy="175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attrocento Sans"/>
              <a:buNone/>
              <a:defRPr sz="48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1"/>
          </p:nvPr>
        </p:nvSpPr>
        <p:spPr>
          <a:xfrm>
            <a:off x="838200" y="431663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24" name="Google Shape;624;p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480" y="786748"/>
            <a:ext cx="2016983" cy="1703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76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hank you">
  <p:cSld name="1_Thank you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3" y="-24334"/>
            <a:ext cx="9973033" cy="691170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22"/>
          <p:cNvSpPr/>
          <p:nvPr/>
        </p:nvSpPr>
        <p:spPr>
          <a:xfrm rot="5400000">
            <a:off x="2637631" y="-2667000"/>
            <a:ext cx="6916740" cy="12192001"/>
          </a:xfrm>
          <a:prstGeom prst="rect">
            <a:avLst/>
          </a:prstGeom>
          <a:gradFill>
            <a:gsLst>
              <a:gs pos="0">
                <a:schemeClr val="lt1"/>
              </a:gs>
              <a:gs pos="35000">
                <a:schemeClr val="lt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8" name="Google Shape;628;p22"/>
          <p:cNvGrpSpPr/>
          <p:nvPr/>
        </p:nvGrpSpPr>
        <p:grpSpPr>
          <a:xfrm>
            <a:off x="11265252" y="828675"/>
            <a:ext cx="634296" cy="511094"/>
            <a:chOff x="-2529993" y="3429000"/>
            <a:chExt cx="634296" cy="511094"/>
          </a:xfrm>
        </p:grpSpPr>
        <p:grpSp>
          <p:nvGrpSpPr>
            <p:cNvPr id="629" name="Google Shape;629;p22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630" name="Google Shape;630;p22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22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22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22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22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647" name="Google Shape;647;p22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22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22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22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22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22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22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22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22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22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22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22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63" name="Google Shape;663;p22"/>
          <p:cNvGrpSpPr/>
          <p:nvPr/>
        </p:nvGrpSpPr>
        <p:grpSpPr>
          <a:xfrm>
            <a:off x="-2597065" y="-1501407"/>
            <a:ext cx="9821143" cy="5284879"/>
            <a:chOff x="-2529992" y="3598773"/>
            <a:chExt cx="634295" cy="341322"/>
          </a:xfrm>
        </p:grpSpPr>
        <p:grpSp>
          <p:nvGrpSpPr>
            <p:cNvPr id="664" name="Google Shape;664;p22"/>
            <p:cNvGrpSpPr/>
            <p:nvPr/>
          </p:nvGrpSpPr>
          <p:grpSpPr>
            <a:xfrm>
              <a:off x="-2529992" y="3647470"/>
              <a:ext cx="282001" cy="292485"/>
              <a:chOff x="1073150" y="827366"/>
              <a:chExt cx="476616" cy="494337"/>
            </a:xfrm>
          </p:grpSpPr>
          <p:sp>
            <p:nvSpPr>
              <p:cNvPr id="665" name="Google Shape;665;p22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22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22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22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22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22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3" name="Google Shape;673;p22"/>
            <p:cNvGrpSpPr/>
            <p:nvPr/>
          </p:nvGrpSpPr>
          <p:grpSpPr>
            <a:xfrm>
              <a:off x="-2333931" y="3598773"/>
              <a:ext cx="438234" cy="341322"/>
              <a:chOff x="1404519" y="745059"/>
              <a:chExt cx="740669" cy="576875"/>
            </a:xfrm>
          </p:grpSpPr>
          <p:sp>
            <p:nvSpPr>
              <p:cNvPr id="674" name="Google Shape;674;p22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22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22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22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22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2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2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>
                  <a:alpha val="2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86" name="Google Shape;686;p22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687" name="Google Shape;687;p22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688" name="Google Shape;688;p22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2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22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2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2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2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2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2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2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2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22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22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22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22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22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22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4" name="Google Shape;704;p22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705" name="Google Shape;705;p22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22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22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22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22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22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22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22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22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22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22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22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22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22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22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22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0730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23" name="Google Shape;723;p23"/>
          <p:cNvSpPr/>
          <p:nvPr/>
        </p:nvSpPr>
        <p:spPr>
          <a:xfrm rot="-5400000">
            <a:off x="1741983" y="-1741982"/>
            <a:ext cx="6857999" cy="10341965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23"/>
          <p:cNvSpPr txBox="1">
            <a:spLocks noGrp="1"/>
          </p:cNvSpPr>
          <p:nvPr>
            <p:ph type="ctrTitle"/>
          </p:nvPr>
        </p:nvSpPr>
        <p:spPr>
          <a:xfrm>
            <a:off x="838200" y="828675"/>
            <a:ext cx="9144000" cy="192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Quattrocento Sans"/>
              <a:buNone/>
              <a:defRPr sz="4800" b="1" i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3"/>
          <p:cNvSpPr txBox="1">
            <a:spLocks noGrp="1"/>
          </p:cNvSpPr>
          <p:nvPr>
            <p:ph type="subTitle" idx="1"/>
          </p:nvPr>
        </p:nvSpPr>
        <p:spPr>
          <a:xfrm>
            <a:off x="838200" y="284934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726" name="Google Shape;726;p23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727" name="Google Shape;727;p23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728" name="Google Shape;728;p23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23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23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23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23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23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23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23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23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23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23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23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23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23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23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23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4" name="Google Shape;744;p23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745" name="Google Shape;745;p23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23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23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23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23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23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23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23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23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23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23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23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23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23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23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23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1556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24" descr="A person holding a small plant&#10;&#10;Description automatically generated with low confidence"/>
          <p:cNvPicPr preferRelativeResize="0"/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24"/>
          <p:cNvSpPr/>
          <p:nvPr/>
        </p:nvSpPr>
        <p:spPr>
          <a:xfrm rot="-5400000">
            <a:off x="-515683" y="513015"/>
            <a:ext cx="6857999" cy="5831967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24"/>
          <p:cNvSpPr txBox="1">
            <a:spLocks noGrp="1"/>
          </p:cNvSpPr>
          <p:nvPr>
            <p:ph type="ctrTitle"/>
          </p:nvPr>
        </p:nvSpPr>
        <p:spPr>
          <a:xfrm>
            <a:off x="838200" y="828675"/>
            <a:ext cx="9144000" cy="192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Quattrocento Sans"/>
              <a:buNone/>
              <a:defRPr sz="4800" b="1" i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24"/>
          <p:cNvSpPr txBox="1">
            <a:spLocks noGrp="1"/>
          </p:cNvSpPr>
          <p:nvPr>
            <p:ph type="subTitle" idx="1"/>
          </p:nvPr>
        </p:nvSpPr>
        <p:spPr>
          <a:xfrm>
            <a:off x="838200" y="284934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766" name="Google Shape;766;p24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767" name="Google Shape;767;p24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768" name="Google Shape;768;p24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4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4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24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24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24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24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24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24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24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24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24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24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24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24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4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4" name="Google Shape;784;p24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785" name="Google Shape;785;p24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24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24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24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24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4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24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24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24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24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24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24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24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24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24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24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3918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bg>
      <p:bgPr>
        <a:solidFill>
          <a:schemeClr val="lt1">
            <a:alpha val="69803"/>
          </a:schemeClr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25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dk1">
              <a:alpha val="7529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25"/>
          <p:cNvSpPr txBox="1">
            <a:spLocks noGrp="1"/>
          </p:cNvSpPr>
          <p:nvPr>
            <p:ph type="ctrTitle"/>
          </p:nvPr>
        </p:nvSpPr>
        <p:spPr>
          <a:xfrm>
            <a:off x="838200" y="786001"/>
            <a:ext cx="91440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attrocento Sans"/>
              <a:buNone/>
              <a:defRPr sz="48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25"/>
          <p:cNvSpPr txBox="1">
            <a:spLocks noGrp="1"/>
          </p:cNvSpPr>
          <p:nvPr>
            <p:ph type="subTitle" idx="1"/>
          </p:nvPr>
        </p:nvSpPr>
        <p:spPr>
          <a:xfrm>
            <a:off x="847140" y="1986702"/>
            <a:ext cx="5838332" cy="370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06" name="Google Shape;806;p25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807" name="Google Shape;807;p25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808" name="Google Shape;808;p25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25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25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25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25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25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25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25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25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25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25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25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25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25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25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25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4" name="Google Shape;824;p25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825" name="Google Shape;825;p25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25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25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25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25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25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25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25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25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25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25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25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25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25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25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25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5136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6"/>
          <p:cNvSpPr/>
          <p:nvPr/>
        </p:nvSpPr>
        <p:spPr>
          <a:xfrm rot="-5400000">
            <a:off x="1739316" y="-1741983"/>
            <a:ext cx="6857999" cy="10341965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26"/>
          <p:cNvSpPr txBox="1">
            <a:spLocks noGrp="1"/>
          </p:cNvSpPr>
          <p:nvPr>
            <p:ph type="ctrTitle"/>
          </p:nvPr>
        </p:nvSpPr>
        <p:spPr>
          <a:xfrm>
            <a:off x="838200" y="828675"/>
            <a:ext cx="9144000" cy="192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Quattrocento Sans"/>
              <a:buNone/>
              <a:defRPr sz="4800" b="1" i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26"/>
          <p:cNvSpPr txBox="1">
            <a:spLocks noGrp="1"/>
          </p:cNvSpPr>
          <p:nvPr>
            <p:ph type="subTitle" idx="1"/>
          </p:nvPr>
        </p:nvSpPr>
        <p:spPr>
          <a:xfrm>
            <a:off x="838200" y="284934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45" name="Google Shape;845;p26"/>
          <p:cNvGrpSpPr/>
          <p:nvPr/>
        </p:nvGrpSpPr>
        <p:grpSpPr>
          <a:xfrm>
            <a:off x="11265252" y="6056353"/>
            <a:ext cx="634296" cy="511094"/>
            <a:chOff x="-2529993" y="3429000"/>
            <a:chExt cx="634296" cy="511094"/>
          </a:xfrm>
        </p:grpSpPr>
        <p:grpSp>
          <p:nvGrpSpPr>
            <p:cNvPr id="846" name="Google Shape;846;p26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847" name="Google Shape;847;p26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26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26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26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26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26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26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26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26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26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26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26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9" name="Google Shape;859;p26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0" name="Google Shape;860;p26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26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26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3" name="Google Shape;863;p26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864" name="Google Shape;864;p26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5" name="Google Shape;865;p26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6" name="Google Shape;866;p26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26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26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869;p26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870;p26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26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26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26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4" name="Google Shape;874;p26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875;p26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26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26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26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26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0768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7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2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3" name="Google Shape;88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 b="0" i="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81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0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b="0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b="0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b="0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84" name="Google Shape;88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1" cy="6810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885" name="Google Shape;885;p27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886" name="Google Shape;886;p27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887" name="Google Shape;887;p27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27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7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7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27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27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27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27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27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27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27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27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27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27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1" name="Google Shape;901;p27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27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3" name="Google Shape;903;p27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904" name="Google Shape;904;p27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27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27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27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8" name="Google Shape;908;p27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27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27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27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27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27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4" name="Google Shape;914;p27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5" name="Google Shape;915;p27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6" name="Google Shape;916;p27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7" name="Google Shape;917;p27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27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27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56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28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-2667" y="1"/>
            <a:ext cx="1219466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2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3" name="Google Shape;923;p28"/>
          <p:cNvSpPr/>
          <p:nvPr/>
        </p:nvSpPr>
        <p:spPr>
          <a:xfrm rot="-5400000">
            <a:off x="1118135" y="-1120802"/>
            <a:ext cx="6857999" cy="9099602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28"/>
          <p:cNvSpPr txBox="1">
            <a:spLocks noGrp="1"/>
          </p:cNvSpPr>
          <p:nvPr>
            <p:ph type="title"/>
          </p:nvPr>
        </p:nvSpPr>
        <p:spPr>
          <a:xfrm>
            <a:off x="838200" y="512554"/>
            <a:ext cx="10515600" cy="839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Quattrocento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5" name="Google Shape;925;p28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926" name="Google Shape;926;p28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927" name="Google Shape;927;p28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28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28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28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28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28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28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28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28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28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28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28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28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28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28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28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3" name="Google Shape;943;p28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944" name="Google Shape;944;p28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28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28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28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28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28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28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1" name="Google Shape;951;p28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28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3" name="Google Shape;953;p28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28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28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28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28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958;p28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28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5989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">
  <p:cSld name="Comparison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29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2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3" name="Google Shape;963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64" name="Google Shape;964;p29"/>
          <p:cNvSpPr txBox="1">
            <a:spLocks noGrp="1"/>
          </p:cNvSpPr>
          <p:nvPr>
            <p:ph type="body" idx="2"/>
          </p:nvPr>
        </p:nvSpPr>
        <p:spPr>
          <a:xfrm>
            <a:off x="839788" y="2690814"/>
            <a:ext cx="5157787" cy="348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5" name="Google Shape;965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66" name="Google Shape;966;p29"/>
          <p:cNvSpPr txBox="1">
            <a:spLocks noGrp="1"/>
          </p:cNvSpPr>
          <p:nvPr>
            <p:ph type="body" idx="4"/>
          </p:nvPr>
        </p:nvSpPr>
        <p:spPr>
          <a:xfrm>
            <a:off x="6171809" y="2690814"/>
            <a:ext cx="5157787" cy="348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67" name="Google Shape;967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1" cy="6810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968" name="Google Shape;968;p29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969" name="Google Shape;969;p29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970" name="Google Shape;970;p29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1" name="Google Shape;971;p29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2" name="Google Shape;972;p29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29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4" name="Google Shape;974;p29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5" name="Google Shape;975;p29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976;p29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7" name="Google Shape;977;p29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8" name="Google Shape;978;p29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29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0" name="Google Shape;980;p29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29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Google Shape;982;p29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3" name="Google Shape;983;p29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4" name="Google Shape;984;p29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5" name="Google Shape;985;p29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6" name="Google Shape;986;p29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987" name="Google Shape;987;p29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8" name="Google Shape;988;p29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9" name="Google Shape;989;p29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29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29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29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29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29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29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29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29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29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29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29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29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29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333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4" descr="A picture containing sky, ground, outdoor, di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4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dk1">
              <a:alpha val="8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attrocento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62" name="Google Shape;62;p4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63" name="Google Shape;63;p4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" name="Google Shape;79;p4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6" name="Google Shape;96;p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351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Background">
  <p:cSld name="Green Background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3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5" name="Google Shape;1005;p30"/>
          <p:cNvSpPr/>
          <p:nvPr/>
        </p:nvSpPr>
        <p:spPr>
          <a:xfrm>
            <a:off x="-122608" y="0"/>
            <a:ext cx="12437215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57000">
                <a:schemeClr val="accent1"/>
              </a:gs>
              <a:gs pos="100000">
                <a:srgbClr val="2F8A69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888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E2E701-7811-3E51-1237-A4AB4A851B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EDF">
              <a:alpha val="4513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5197F-8429-FCFA-71D8-2376DBD1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C97F-6B79-5141-9555-EE63F3FBA2B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44600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E0EA9-42AB-F1EA-A517-27D4853F5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2EE9F-CC1A-F66A-FE04-C246BEB57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4EE48-EC42-8CE7-709D-CD06E1D8B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4050F-1FE6-4B9E-9549-8D47B571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C97F-6B79-5141-9555-EE63F3FBA2B7}" type="slidenum">
              <a:rPr lang="en-IL" smtClean="0"/>
              <a:t>‹#›</a:t>
            </a:fld>
            <a:endParaRPr lang="en-I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A4D732-EBE0-8D84-D311-A7703DED3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103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39283985-D535-CA45-4A78-1041185F5C47}"/>
              </a:ext>
            </a:extLst>
          </p:cNvPr>
          <p:cNvGrpSpPr/>
          <p:nvPr userDrawn="1"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B12A788-BDA4-F70D-E978-804A58F803DA}"/>
                </a:ext>
              </a:extLst>
            </p:cNvPr>
            <p:cNvGrpSpPr/>
            <p:nvPr userDrawn="1"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F696A45E-DD6A-345F-64AD-C4819533CF9F}"/>
                  </a:ext>
                </a:extLst>
              </p:cNvPr>
              <p:cNvSpPr/>
              <p:nvPr userDrawn="1"/>
            </p:nvSpPr>
            <p:spPr>
              <a:xfrm>
                <a:off x="1079402" y="920572"/>
                <a:ext cx="440295" cy="185525"/>
              </a:xfrm>
              <a:custGeom>
                <a:avLst/>
                <a:gdLst>
                  <a:gd name="connsiteX0" fmla="*/ 436204 w 440295"/>
                  <a:gd name="connsiteY0" fmla="*/ 0 h 185525"/>
                  <a:gd name="connsiteX1" fmla="*/ 430954 w 440295"/>
                  <a:gd name="connsiteY1" fmla="*/ 2080 h 185525"/>
                  <a:gd name="connsiteX2" fmla="*/ 420533 w 440295"/>
                  <a:gd name="connsiteY2" fmla="*/ 5931 h 185525"/>
                  <a:gd name="connsiteX3" fmla="*/ 388418 w 440295"/>
                  <a:gd name="connsiteY3" fmla="*/ 18449 h 185525"/>
                  <a:gd name="connsiteX4" fmla="*/ 370470 w 440295"/>
                  <a:gd name="connsiteY4" fmla="*/ 25497 h 185525"/>
                  <a:gd name="connsiteX5" fmla="*/ 256295 w 440295"/>
                  <a:gd name="connsiteY5" fmla="*/ 71715 h 185525"/>
                  <a:gd name="connsiteX6" fmla="*/ 217388 w 440295"/>
                  <a:gd name="connsiteY6" fmla="*/ 87814 h 185525"/>
                  <a:gd name="connsiteX7" fmla="*/ 168560 w 440295"/>
                  <a:gd name="connsiteY7" fmla="*/ 108188 h 185525"/>
                  <a:gd name="connsiteX8" fmla="*/ 136678 w 440295"/>
                  <a:gd name="connsiteY8" fmla="*/ 121591 h 185525"/>
                  <a:gd name="connsiteX9" fmla="*/ 98079 w 440295"/>
                  <a:gd name="connsiteY9" fmla="*/ 137999 h 185525"/>
                  <a:gd name="connsiteX10" fmla="*/ 66158 w 440295"/>
                  <a:gd name="connsiteY10" fmla="*/ 151594 h 185525"/>
                  <a:gd name="connsiteX11" fmla="*/ 0 w 440295"/>
                  <a:gd name="connsiteY11" fmla="*/ 179094 h 185525"/>
                  <a:gd name="connsiteX12" fmla="*/ 1042 w 440295"/>
                  <a:gd name="connsiteY12" fmla="*/ 185526 h 185525"/>
                  <a:gd name="connsiteX13" fmla="*/ 219240 w 440295"/>
                  <a:gd name="connsiteY13" fmla="*/ 98637 h 185525"/>
                  <a:gd name="connsiteX14" fmla="*/ 439253 w 440295"/>
                  <a:gd name="connsiteY14" fmla="*/ 8396 h 185525"/>
                  <a:gd name="connsiteX15" fmla="*/ 440295 w 440295"/>
                  <a:gd name="connsiteY15" fmla="*/ 7973 h 185525"/>
                  <a:gd name="connsiteX16" fmla="*/ 440295 w 440295"/>
                  <a:gd name="connsiteY16" fmla="*/ 7973 h 185525"/>
                  <a:gd name="connsiteX17" fmla="*/ 436204 w 440295"/>
                  <a:gd name="connsiteY17" fmla="*/ 0 h 18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295" h="185525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D66F3FAC-BD62-1892-BEA8-C3A6099474B2}"/>
                  </a:ext>
                </a:extLst>
              </p:cNvPr>
              <p:cNvSpPr/>
              <p:nvPr userDrawn="1"/>
            </p:nvSpPr>
            <p:spPr>
              <a:xfrm>
                <a:off x="1436517" y="458124"/>
                <a:ext cx="377070" cy="301879"/>
              </a:xfrm>
              <a:custGeom>
                <a:avLst/>
                <a:gdLst>
                  <a:gd name="connsiteX0" fmla="*/ 374098 w 377070"/>
                  <a:gd name="connsiteY0" fmla="*/ 62510 h 301879"/>
                  <a:gd name="connsiteX1" fmla="*/ 368115 w 377070"/>
                  <a:gd name="connsiteY1" fmla="*/ 70213 h 301879"/>
                  <a:gd name="connsiteX2" fmla="*/ 298406 w 377070"/>
                  <a:gd name="connsiteY2" fmla="*/ 171584 h 301879"/>
                  <a:gd name="connsiteX3" fmla="*/ 253825 w 377070"/>
                  <a:gd name="connsiteY3" fmla="*/ 249807 h 301879"/>
                  <a:gd name="connsiteX4" fmla="*/ 281384 w 377070"/>
                  <a:gd name="connsiteY4" fmla="*/ 164189 h 301879"/>
                  <a:gd name="connsiteX5" fmla="*/ 291227 w 377070"/>
                  <a:gd name="connsiteY5" fmla="*/ 128447 h 301879"/>
                  <a:gd name="connsiteX6" fmla="*/ 293659 w 377070"/>
                  <a:gd name="connsiteY6" fmla="*/ 119319 h 301879"/>
                  <a:gd name="connsiteX7" fmla="*/ 300413 w 377070"/>
                  <a:gd name="connsiteY7" fmla="*/ 91973 h 301879"/>
                  <a:gd name="connsiteX8" fmla="*/ 303424 w 377070"/>
                  <a:gd name="connsiteY8" fmla="*/ 79302 h 301879"/>
                  <a:gd name="connsiteX9" fmla="*/ 310758 w 377070"/>
                  <a:gd name="connsiteY9" fmla="*/ 45948 h 301879"/>
                  <a:gd name="connsiteX10" fmla="*/ 313769 w 377070"/>
                  <a:gd name="connsiteY10" fmla="*/ 31582 h 301879"/>
                  <a:gd name="connsiteX11" fmla="*/ 309909 w 377070"/>
                  <a:gd name="connsiteY11" fmla="*/ 30003 h 301879"/>
                  <a:gd name="connsiteX12" fmla="*/ 306358 w 377070"/>
                  <a:gd name="connsiteY12" fmla="*/ 37706 h 301879"/>
                  <a:gd name="connsiteX13" fmla="*/ 257222 w 377070"/>
                  <a:gd name="connsiteY13" fmla="*/ 155446 h 301879"/>
                  <a:gd name="connsiteX14" fmla="*/ 225802 w 377070"/>
                  <a:gd name="connsiteY14" fmla="*/ 250886 h 301879"/>
                  <a:gd name="connsiteX15" fmla="*/ 226304 w 377070"/>
                  <a:gd name="connsiteY15" fmla="*/ 248036 h 301879"/>
                  <a:gd name="connsiteX16" fmla="*/ 237884 w 377070"/>
                  <a:gd name="connsiteY16" fmla="*/ 165845 h 301879"/>
                  <a:gd name="connsiteX17" fmla="*/ 239775 w 377070"/>
                  <a:gd name="connsiteY17" fmla="*/ 150439 h 301879"/>
                  <a:gd name="connsiteX18" fmla="*/ 243094 w 377070"/>
                  <a:gd name="connsiteY18" fmla="*/ 117740 h 301879"/>
                  <a:gd name="connsiteX19" fmla="*/ 244523 w 377070"/>
                  <a:gd name="connsiteY19" fmla="*/ 101987 h 301879"/>
                  <a:gd name="connsiteX20" fmla="*/ 246453 w 377070"/>
                  <a:gd name="connsiteY20" fmla="*/ 76375 h 301879"/>
                  <a:gd name="connsiteX21" fmla="*/ 247688 w 377070"/>
                  <a:gd name="connsiteY21" fmla="*/ 59005 h 301879"/>
                  <a:gd name="connsiteX22" fmla="*/ 249347 w 377070"/>
                  <a:gd name="connsiteY22" fmla="*/ 29772 h 301879"/>
                  <a:gd name="connsiteX23" fmla="*/ 249965 w 377070"/>
                  <a:gd name="connsiteY23" fmla="*/ 16677 h 301879"/>
                  <a:gd name="connsiteX24" fmla="*/ 250351 w 377070"/>
                  <a:gd name="connsiteY24" fmla="*/ 10823 h 301879"/>
                  <a:gd name="connsiteX25" fmla="*/ 245681 w 377070"/>
                  <a:gd name="connsiteY25" fmla="*/ 9706 h 301879"/>
                  <a:gd name="connsiteX26" fmla="*/ 244175 w 377070"/>
                  <a:gd name="connsiteY26" fmla="*/ 15676 h 301879"/>
                  <a:gd name="connsiteX27" fmla="*/ 244175 w 377070"/>
                  <a:gd name="connsiteY27" fmla="*/ 16022 h 301879"/>
                  <a:gd name="connsiteX28" fmla="*/ 244175 w 377070"/>
                  <a:gd name="connsiteY28" fmla="*/ 16022 h 301879"/>
                  <a:gd name="connsiteX29" fmla="*/ 216616 w 377070"/>
                  <a:gd name="connsiteY29" fmla="*/ 145702 h 301879"/>
                  <a:gd name="connsiteX30" fmla="*/ 201176 w 377070"/>
                  <a:gd name="connsiteY30" fmla="*/ 254468 h 301879"/>
                  <a:gd name="connsiteX31" fmla="*/ 201176 w 377070"/>
                  <a:gd name="connsiteY31" fmla="*/ 245494 h 301879"/>
                  <a:gd name="connsiteX32" fmla="*/ 199710 w 377070"/>
                  <a:gd name="connsiteY32" fmla="*/ 170544 h 301879"/>
                  <a:gd name="connsiteX33" fmla="*/ 198745 w 377070"/>
                  <a:gd name="connsiteY33" fmla="*/ 143083 h 301879"/>
                  <a:gd name="connsiteX34" fmla="*/ 196969 w 377070"/>
                  <a:gd name="connsiteY34" fmla="*/ 111231 h 301879"/>
                  <a:gd name="connsiteX35" fmla="*/ 195734 w 377070"/>
                  <a:gd name="connsiteY35" fmla="*/ 92359 h 301879"/>
                  <a:gd name="connsiteX36" fmla="*/ 193765 w 377070"/>
                  <a:gd name="connsiteY36" fmla="*/ 67285 h 301879"/>
                  <a:gd name="connsiteX37" fmla="*/ 192106 w 377070"/>
                  <a:gd name="connsiteY37" fmla="*/ 47566 h 301879"/>
                  <a:gd name="connsiteX38" fmla="*/ 189442 w 377070"/>
                  <a:gd name="connsiteY38" fmla="*/ 19411 h 301879"/>
                  <a:gd name="connsiteX39" fmla="*/ 187821 w 377070"/>
                  <a:gd name="connsiteY39" fmla="*/ 3620 h 301879"/>
                  <a:gd name="connsiteX40" fmla="*/ 181838 w 377070"/>
                  <a:gd name="connsiteY40" fmla="*/ 3620 h 301879"/>
                  <a:gd name="connsiteX41" fmla="*/ 176357 w 377070"/>
                  <a:gd name="connsiteY41" fmla="*/ 141927 h 301879"/>
                  <a:gd name="connsiteX42" fmla="*/ 178982 w 377070"/>
                  <a:gd name="connsiteY42" fmla="*/ 262132 h 301879"/>
                  <a:gd name="connsiteX43" fmla="*/ 178789 w 377070"/>
                  <a:gd name="connsiteY43" fmla="*/ 260784 h 301879"/>
                  <a:gd name="connsiteX44" fmla="*/ 176666 w 377070"/>
                  <a:gd name="connsiteY44" fmla="*/ 246418 h 301879"/>
                  <a:gd name="connsiteX45" fmla="*/ 164353 w 377070"/>
                  <a:gd name="connsiteY45" fmla="*/ 174934 h 301879"/>
                  <a:gd name="connsiteX46" fmla="*/ 158216 w 377070"/>
                  <a:gd name="connsiteY46" fmla="*/ 141812 h 301879"/>
                  <a:gd name="connsiteX47" fmla="*/ 151847 w 377070"/>
                  <a:gd name="connsiteY47" fmla="*/ 111000 h 301879"/>
                  <a:gd name="connsiteX48" fmla="*/ 147331 w 377070"/>
                  <a:gd name="connsiteY48" fmla="*/ 90009 h 301879"/>
                  <a:gd name="connsiteX49" fmla="*/ 141696 w 377070"/>
                  <a:gd name="connsiteY49" fmla="*/ 65514 h 301879"/>
                  <a:gd name="connsiteX50" fmla="*/ 136832 w 377070"/>
                  <a:gd name="connsiteY50" fmla="*/ 44562 h 301879"/>
                  <a:gd name="connsiteX51" fmla="*/ 130309 w 377070"/>
                  <a:gd name="connsiteY51" fmla="*/ 17794 h 301879"/>
                  <a:gd name="connsiteX52" fmla="*/ 125870 w 377070"/>
                  <a:gd name="connsiteY52" fmla="*/ 0 h 301879"/>
                  <a:gd name="connsiteX53" fmla="*/ 120003 w 377070"/>
                  <a:gd name="connsiteY53" fmla="*/ 1078 h 301879"/>
                  <a:gd name="connsiteX54" fmla="*/ 137025 w 377070"/>
                  <a:gd name="connsiteY54" fmla="*/ 143853 h 301879"/>
                  <a:gd name="connsiteX55" fmla="*/ 159760 w 377070"/>
                  <a:gd name="connsiteY55" fmla="*/ 272608 h 301879"/>
                  <a:gd name="connsiteX56" fmla="*/ 157753 w 377070"/>
                  <a:gd name="connsiteY56" fmla="*/ 265907 h 301879"/>
                  <a:gd name="connsiteX57" fmla="*/ 153121 w 377070"/>
                  <a:gd name="connsiteY57" fmla="*/ 250501 h 301879"/>
                  <a:gd name="connsiteX58" fmla="*/ 130695 w 377070"/>
                  <a:gd name="connsiteY58" fmla="*/ 181906 h 301879"/>
                  <a:gd name="connsiteX59" fmla="*/ 118691 w 377070"/>
                  <a:gd name="connsiteY59" fmla="*/ 146588 h 301879"/>
                  <a:gd name="connsiteX60" fmla="*/ 107536 w 377070"/>
                  <a:gd name="connsiteY60" fmla="*/ 116238 h 301879"/>
                  <a:gd name="connsiteX61" fmla="*/ 99816 w 377070"/>
                  <a:gd name="connsiteY61" fmla="*/ 95093 h 301879"/>
                  <a:gd name="connsiteX62" fmla="*/ 90475 w 377070"/>
                  <a:gd name="connsiteY62" fmla="*/ 70790 h 301879"/>
                  <a:gd name="connsiteX63" fmla="*/ 82408 w 377070"/>
                  <a:gd name="connsiteY63" fmla="*/ 49992 h 301879"/>
                  <a:gd name="connsiteX64" fmla="*/ 72797 w 377070"/>
                  <a:gd name="connsiteY64" fmla="*/ 25612 h 301879"/>
                  <a:gd name="connsiteX65" fmla="*/ 65077 w 377070"/>
                  <a:gd name="connsiteY65" fmla="*/ 6085 h 301879"/>
                  <a:gd name="connsiteX66" fmla="*/ 63302 w 377070"/>
                  <a:gd name="connsiteY66" fmla="*/ 6432 h 301879"/>
                  <a:gd name="connsiteX67" fmla="*/ 59442 w 377070"/>
                  <a:gd name="connsiteY67" fmla="*/ 7819 h 301879"/>
                  <a:gd name="connsiteX68" fmla="*/ 59442 w 377070"/>
                  <a:gd name="connsiteY68" fmla="*/ 7819 h 301879"/>
                  <a:gd name="connsiteX69" fmla="*/ 59442 w 377070"/>
                  <a:gd name="connsiteY69" fmla="*/ 7819 h 301879"/>
                  <a:gd name="connsiteX70" fmla="*/ 59442 w 377070"/>
                  <a:gd name="connsiteY70" fmla="*/ 7973 h 301879"/>
                  <a:gd name="connsiteX71" fmla="*/ 98890 w 377070"/>
                  <a:gd name="connsiteY71" fmla="*/ 151440 h 301879"/>
                  <a:gd name="connsiteX72" fmla="*/ 143626 w 377070"/>
                  <a:gd name="connsiteY72" fmla="*/ 285973 h 301879"/>
                  <a:gd name="connsiteX73" fmla="*/ 137720 w 377070"/>
                  <a:gd name="connsiteY73" fmla="*/ 273147 h 301879"/>
                  <a:gd name="connsiteX74" fmla="*/ 130695 w 377070"/>
                  <a:gd name="connsiteY74" fmla="*/ 257934 h 301879"/>
                  <a:gd name="connsiteX75" fmla="*/ 98388 w 377070"/>
                  <a:gd name="connsiteY75" fmla="*/ 192112 h 301879"/>
                  <a:gd name="connsiteX76" fmla="*/ 80440 w 377070"/>
                  <a:gd name="connsiteY76" fmla="*/ 156563 h 301879"/>
                  <a:gd name="connsiteX77" fmla="*/ 65232 w 377070"/>
                  <a:gd name="connsiteY77" fmla="*/ 127677 h 301879"/>
                  <a:gd name="connsiteX78" fmla="*/ 53652 w 377070"/>
                  <a:gd name="connsiteY78" fmla="*/ 106455 h 301879"/>
                  <a:gd name="connsiteX79" fmla="*/ 40683 w 377070"/>
                  <a:gd name="connsiteY79" fmla="*/ 82884 h 301879"/>
                  <a:gd name="connsiteX80" fmla="*/ 29451 w 377070"/>
                  <a:gd name="connsiteY80" fmla="*/ 62625 h 301879"/>
                  <a:gd name="connsiteX81" fmla="*/ 16868 w 377070"/>
                  <a:gd name="connsiteY81" fmla="*/ 40287 h 301879"/>
                  <a:gd name="connsiteX82" fmla="*/ 5906 w 377070"/>
                  <a:gd name="connsiteY82" fmla="*/ 21029 h 301879"/>
                  <a:gd name="connsiteX83" fmla="*/ 0 w 377070"/>
                  <a:gd name="connsiteY83" fmla="*/ 22878 h 301879"/>
                  <a:gd name="connsiteX84" fmla="*/ 62144 w 377070"/>
                  <a:gd name="connsiteY84" fmla="*/ 163881 h 301879"/>
                  <a:gd name="connsiteX85" fmla="*/ 131313 w 377070"/>
                  <a:gd name="connsiteY85" fmla="*/ 301879 h 301879"/>
                  <a:gd name="connsiteX86" fmla="*/ 145363 w 377070"/>
                  <a:gd name="connsiteY86" fmla="*/ 294176 h 301879"/>
                  <a:gd name="connsiteX87" fmla="*/ 146289 w 377070"/>
                  <a:gd name="connsiteY87" fmla="*/ 293714 h 301879"/>
                  <a:gd name="connsiteX88" fmla="*/ 264053 w 377070"/>
                  <a:gd name="connsiteY88" fmla="*/ 287706 h 301879"/>
                  <a:gd name="connsiteX89" fmla="*/ 322801 w 377070"/>
                  <a:gd name="connsiteY89" fmla="*/ 185256 h 301879"/>
                  <a:gd name="connsiteX90" fmla="*/ 373211 w 377070"/>
                  <a:gd name="connsiteY90" fmla="*/ 73563 h 301879"/>
                  <a:gd name="connsiteX91" fmla="*/ 377070 w 377070"/>
                  <a:gd name="connsiteY91" fmla="*/ 64281 h 30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377070" h="301879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 dirty="0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F2621A07-1606-DBF0-2BFC-6F35D3BE4C53}"/>
                  </a:ext>
                </a:extLst>
              </p:cNvPr>
              <p:cNvSpPr/>
              <p:nvPr userDrawn="1"/>
            </p:nvSpPr>
            <p:spPr>
              <a:xfrm>
                <a:off x="1380202" y="501261"/>
                <a:ext cx="187589" cy="268833"/>
              </a:xfrm>
              <a:custGeom>
                <a:avLst/>
                <a:gdLst>
                  <a:gd name="connsiteX0" fmla="*/ 186277 w 187589"/>
                  <a:gd name="connsiteY0" fmla="*/ 256432 h 268833"/>
                  <a:gd name="connsiteX1" fmla="*/ 175084 w 187589"/>
                  <a:gd name="connsiteY1" fmla="*/ 239023 h 268833"/>
                  <a:gd name="connsiteX2" fmla="*/ 165858 w 187589"/>
                  <a:gd name="connsiteY2" fmla="*/ 224734 h 268833"/>
                  <a:gd name="connsiteX3" fmla="*/ 124403 w 187589"/>
                  <a:gd name="connsiteY3" fmla="*/ 163110 h 268833"/>
                  <a:gd name="connsiteX4" fmla="*/ 100318 w 187589"/>
                  <a:gd name="connsiteY4" fmla="*/ 128216 h 268833"/>
                  <a:gd name="connsiteX5" fmla="*/ 81019 w 187589"/>
                  <a:gd name="connsiteY5" fmla="*/ 101256 h 268833"/>
                  <a:gd name="connsiteX6" fmla="*/ 66042 w 187589"/>
                  <a:gd name="connsiteY6" fmla="*/ 80612 h 268833"/>
                  <a:gd name="connsiteX7" fmla="*/ 49676 w 187589"/>
                  <a:gd name="connsiteY7" fmla="*/ 58504 h 268833"/>
                  <a:gd name="connsiteX8" fmla="*/ 35202 w 187589"/>
                  <a:gd name="connsiteY8" fmla="*/ 39247 h 268833"/>
                  <a:gd name="connsiteX9" fmla="*/ 20033 w 187589"/>
                  <a:gd name="connsiteY9" fmla="*/ 19142 h 268833"/>
                  <a:gd name="connsiteX10" fmla="*/ 5597 w 187589"/>
                  <a:gd name="connsiteY10" fmla="*/ 0 h 268833"/>
                  <a:gd name="connsiteX11" fmla="*/ 0 w 187589"/>
                  <a:gd name="connsiteY11" fmla="*/ 2773 h 268833"/>
                  <a:gd name="connsiteX12" fmla="*/ 83875 w 187589"/>
                  <a:gd name="connsiteY12" fmla="*/ 137575 h 268833"/>
                  <a:gd name="connsiteX13" fmla="*/ 173848 w 187589"/>
                  <a:gd name="connsiteY13" fmla="*/ 268834 h 268833"/>
                  <a:gd name="connsiteX14" fmla="*/ 187589 w 187589"/>
                  <a:gd name="connsiteY14" fmla="*/ 258781 h 26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589" h="268833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74323A99-59CA-1A30-1432-82AE1FDAF545}"/>
                  </a:ext>
                </a:extLst>
              </p:cNvPr>
              <p:cNvSpPr/>
              <p:nvPr userDrawn="1"/>
            </p:nvSpPr>
            <p:spPr>
              <a:xfrm>
                <a:off x="1326781" y="530570"/>
                <a:ext cx="226805" cy="250847"/>
              </a:xfrm>
              <a:custGeom>
                <a:avLst/>
                <a:gdLst>
                  <a:gd name="connsiteX0" fmla="*/ 226806 w 226805"/>
                  <a:gd name="connsiteY0" fmla="*/ 239793 h 250847"/>
                  <a:gd name="connsiteX1" fmla="*/ 210865 w 226805"/>
                  <a:gd name="connsiteY1" fmla="*/ 220767 h 250847"/>
                  <a:gd name="connsiteX2" fmla="*/ 199632 w 226805"/>
                  <a:gd name="connsiteY2" fmla="*/ 207788 h 250847"/>
                  <a:gd name="connsiteX3" fmla="*/ 149840 w 226805"/>
                  <a:gd name="connsiteY3" fmla="*/ 151903 h 250847"/>
                  <a:gd name="connsiteX4" fmla="*/ 119424 w 226805"/>
                  <a:gd name="connsiteY4" fmla="*/ 118433 h 250847"/>
                  <a:gd name="connsiteX5" fmla="*/ 95763 w 226805"/>
                  <a:gd name="connsiteY5" fmla="*/ 93206 h 250847"/>
                  <a:gd name="connsiteX6" fmla="*/ 77738 w 226805"/>
                  <a:gd name="connsiteY6" fmla="*/ 74180 h 250847"/>
                  <a:gd name="connsiteX7" fmla="*/ 58438 w 226805"/>
                  <a:gd name="connsiteY7" fmla="*/ 54113 h 250847"/>
                  <a:gd name="connsiteX8" fmla="*/ 40606 w 226805"/>
                  <a:gd name="connsiteY8" fmla="*/ 35819 h 250847"/>
                  <a:gd name="connsiteX9" fmla="*/ 23275 w 226805"/>
                  <a:gd name="connsiteY9" fmla="*/ 18256 h 250847"/>
                  <a:gd name="connsiteX10" fmla="*/ 5365 w 226805"/>
                  <a:gd name="connsiteY10" fmla="*/ 0 h 250847"/>
                  <a:gd name="connsiteX11" fmla="*/ 0 w 226805"/>
                  <a:gd name="connsiteY11" fmla="*/ 3351 h 250847"/>
                  <a:gd name="connsiteX12" fmla="*/ 104873 w 226805"/>
                  <a:gd name="connsiteY12" fmla="*/ 129256 h 250847"/>
                  <a:gd name="connsiteX13" fmla="*/ 214995 w 226805"/>
                  <a:gd name="connsiteY13" fmla="*/ 250847 h 250847"/>
                  <a:gd name="connsiteX14" fmla="*/ 226806 w 226805"/>
                  <a:gd name="connsiteY14" fmla="*/ 239793 h 25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805" h="250847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3B4B4424-8B8E-831C-5F66-23EE147D117F}"/>
                  </a:ext>
                </a:extLst>
              </p:cNvPr>
              <p:cNvSpPr/>
              <p:nvPr userDrawn="1"/>
            </p:nvSpPr>
            <p:spPr>
              <a:xfrm>
                <a:off x="1276603" y="566582"/>
                <a:ext cx="264207" cy="227507"/>
              </a:xfrm>
              <a:custGeom>
                <a:avLst/>
                <a:gdLst>
                  <a:gd name="connsiteX0" fmla="*/ 254288 w 264207"/>
                  <a:gd name="connsiteY0" fmla="*/ 227507 h 227507"/>
                  <a:gd name="connsiteX1" fmla="*/ 264208 w 264207"/>
                  <a:gd name="connsiteY1" fmla="*/ 215722 h 227507"/>
                  <a:gd name="connsiteX2" fmla="*/ 261660 w 264207"/>
                  <a:gd name="connsiteY2" fmla="*/ 213257 h 227507"/>
                  <a:gd name="connsiteX3" fmla="*/ 244831 w 264207"/>
                  <a:gd name="connsiteY3" fmla="*/ 198159 h 227507"/>
                  <a:gd name="connsiteX4" fmla="*/ 231785 w 264207"/>
                  <a:gd name="connsiteY4" fmla="*/ 186604 h 227507"/>
                  <a:gd name="connsiteX5" fmla="*/ 173887 w 264207"/>
                  <a:gd name="connsiteY5" fmla="*/ 136535 h 227507"/>
                  <a:gd name="connsiteX6" fmla="*/ 137874 w 264207"/>
                  <a:gd name="connsiteY6" fmla="*/ 106108 h 227507"/>
                  <a:gd name="connsiteX7" fmla="*/ 110855 w 264207"/>
                  <a:gd name="connsiteY7" fmla="*/ 84001 h 227507"/>
                  <a:gd name="connsiteX8" fmla="*/ 89124 w 264207"/>
                  <a:gd name="connsiteY8" fmla="*/ 66400 h 227507"/>
                  <a:gd name="connsiteX9" fmla="*/ 65965 w 264207"/>
                  <a:gd name="connsiteY9" fmla="*/ 48028 h 227507"/>
                  <a:gd name="connsiteX10" fmla="*/ 45701 w 264207"/>
                  <a:gd name="connsiteY10" fmla="*/ 32006 h 227507"/>
                  <a:gd name="connsiteX11" fmla="*/ 26401 w 264207"/>
                  <a:gd name="connsiteY11" fmla="*/ 17024 h 227507"/>
                  <a:gd name="connsiteX12" fmla="*/ 4825 w 264207"/>
                  <a:gd name="connsiteY12" fmla="*/ 0 h 227507"/>
                  <a:gd name="connsiteX13" fmla="*/ 0 w 264207"/>
                  <a:gd name="connsiteY13" fmla="*/ 4083 h 227507"/>
                  <a:gd name="connsiteX14" fmla="*/ 125060 w 264207"/>
                  <a:gd name="connsiteY14" fmla="*/ 118009 h 227507"/>
                  <a:gd name="connsiteX15" fmla="*/ 254288 w 264207"/>
                  <a:gd name="connsiteY15" fmla="*/ 227507 h 22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207" h="227507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34BF226C-9E9D-F8F1-646F-F3676E3295D7}"/>
                  </a:ext>
                </a:extLst>
              </p:cNvPr>
              <p:cNvSpPr/>
              <p:nvPr userDrawn="1"/>
            </p:nvSpPr>
            <p:spPr>
              <a:xfrm>
                <a:off x="1230709" y="609102"/>
                <a:ext cx="299139" cy="198852"/>
              </a:xfrm>
              <a:custGeom>
                <a:avLst/>
                <a:gdLst>
                  <a:gd name="connsiteX0" fmla="*/ 291111 w 299139"/>
                  <a:gd name="connsiteY0" fmla="*/ 198852 h 198852"/>
                  <a:gd name="connsiteX1" fmla="*/ 299140 w 299139"/>
                  <a:gd name="connsiteY1" fmla="*/ 186335 h 198852"/>
                  <a:gd name="connsiteX2" fmla="*/ 276482 w 299139"/>
                  <a:gd name="connsiteY2" fmla="*/ 170929 h 198852"/>
                  <a:gd name="connsiteX3" fmla="*/ 261506 w 299139"/>
                  <a:gd name="connsiteY3" fmla="*/ 160761 h 198852"/>
                  <a:gd name="connsiteX4" fmla="*/ 195348 w 299139"/>
                  <a:gd name="connsiteY4" fmla="*/ 117432 h 198852"/>
                  <a:gd name="connsiteX5" fmla="*/ 154510 w 299139"/>
                  <a:gd name="connsiteY5" fmla="*/ 91165 h 198852"/>
                  <a:gd name="connsiteX6" fmla="*/ 123632 w 299139"/>
                  <a:gd name="connsiteY6" fmla="*/ 71907 h 198852"/>
                  <a:gd name="connsiteX7" fmla="*/ 99121 w 299139"/>
                  <a:gd name="connsiteY7" fmla="*/ 56809 h 198852"/>
                  <a:gd name="connsiteX8" fmla="*/ 73415 w 299139"/>
                  <a:gd name="connsiteY8" fmla="*/ 41403 h 198852"/>
                  <a:gd name="connsiteX9" fmla="*/ 50024 w 299139"/>
                  <a:gd name="connsiteY9" fmla="*/ 27269 h 198852"/>
                  <a:gd name="connsiteX10" fmla="*/ 29142 w 299139"/>
                  <a:gd name="connsiteY10" fmla="*/ 14905 h 198852"/>
                  <a:gd name="connsiteX11" fmla="*/ 4439 w 299139"/>
                  <a:gd name="connsiteY11" fmla="*/ 0 h 198852"/>
                  <a:gd name="connsiteX12" fmla="*/ 0 w 299139"/>
                  <a:gd name="connsiteY12" fmla="*/ 4583 h 198852"/>
                  <a:gd name="connsiteX13" fmla="*/ 143780 w 299139"/>
                  <a:gd name="connsiteY13" fmla="*/ 104106 h 198852"/>
                  <a:gd name="connsiteX14" fmla="*/ 291111 w 299139"/>
                  <a:gd name="connsiteY14" fmla="*/ 198852 h 19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9139" h="198852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D46925DD-685A-2930-2EF1-AA7F2E52C77C}"/>
                  </a:ext>
                </a:extLst>
              </p:cNvPr>
              <p:cNvSpPr/>
              <p:nvPr userDrawn="1"/>
            </p:nvSpPr>
            <p:spPr>
              <a:xfrm>
                <a:off x="1189717" y="656437"/>
                <a:ext cx="330906" cy="166307"/>
              </a:xfrm>
              <a:custGeom>
                <a:avLst/>
                <a:gdLst>
                  <a:gd name="connsiteX0" fmla="*/ 325001 w 330906"/>
                  <a:gd name="connsiteY0" fmla="*/ 166307 h 166307"/>
                  <a:gd name="connsiteX1" fmla="*/ 329748 w 330906"/>
                  <a:gd name="connsiteY1" fmla="*/ 156024 h 166307"/>
                  <a:gd name="connsiteX2" fmla="*/ 330906 w 330906"/>
                  <a:gd name="connsiteY2" fmla="*/ 153713 h 166307"/>
                  <a:gd name="connsiteX3" fmla="*/ 326352 w 330906"/>
                  <a:gd name="connsiteY3" fmla="*/ 151286 h 166307"/>
                  <a:gd name="connsiteX4" fmla="*/ 304351 w 330906"/>
                  <a:gd name="connsiteY4" fmla="*/ 140079 h 166307"/>
                  <a:gd name="connsiteX5" fmla="*/ 288293 w 330906"/>
                  <a:gd name="connsiteY5" fmla="*/ 131952 h 166307"/>
                  <a:gd name="connsiteX6" fmla="*/ 215381 w 330906"/>
                  <a:gd name="connsiteY6" fmla="*/ 96403 h 166307"/>
                  <a:gd name="connsiteX7" fmla="*/ 169796 w 330906"/>
                  <a:gd name="connsiteY7" fmla="*/ 74680 h 166307"/>
                  <a:gd name="connsiteX8" fmla="*/ 135366 w 330906"/>
                  <a:gd name="connsiteY8" fmla="*/ 58812 h 166307"/>
                  <a:gd name="connsiteX9" fmla="*/ 108346 w 330906"/>
                  <a:gd name="connsiteY9" fmla="*/ 46487 h 166307"/>
                  <a:gd name="connsiteX10" fmla="*/ 79822 w 330906"/>
                  <a:gd name="connsiteY10" fmla="*/ 33778 h 166307"/>
                  <a:gd name="connsiteX11" fmla="*/ 54038 w 330906"/>
                  <a:gd name="connsiteY11" fmla="*/ 22223 h 166307"/>
                  <a:gd name="connsiteX12" fmla="*/ 31921 w 330906"/>
                  <a:gd name="connsiteY12" fmla="*/ 12594 h 166307"/>
                  <a:gd name="connsiteX13" fmla="*/ 3860 w 330906"/>
                  <a:gd name="connsiteY13" fmla="*/ 0 h 166307"/>
                  <a:gd name="connsiteX14" fmla="*/ 0 w 330906"/>
                  <a:gd name="connsiteY14" fmla="*/ 5122 h 166307"/>
                  <a:gd name="connsiteX15" fmla="*/ 160918 w 330906"/>
                  <a:gd name="connsiteY15" fmla="*/ 87891 h 166307"/>
                  <a:gd name="connsiteX16" fmla="*/ 325001 w 330906"/>
                  <a:gd name="connsiteY16" fmla="*/ 166307 h 16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0906" h="166307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EAEA282E-589A-93F6-1B1D-8A19641964FB}"/>
                  </a:ext>
                </a:extLst>
              </p:cNvPr>
              <p:cNvSpPr/>
              <p:nvPr userDrawn="1"/>
            </p:nvSpPr>
            <p:spPr>
              <a:xfrm>
                <a:off x="1153782" y="709395"/>
                <a:ext cx="359893" cy="128716"/>
              </a:xfrm>
              <a:custGeom>
                <a:avLst/>
                <a:gdLst>
                  <a:gd name="connsiteX0" fmla="*/ 176203 w 359893"/>
                  <a:gd name="connsiteY0" fmla="*/ 69173 h 128716"/>
                  <a:gd name="connsiteX1" fmla="*/ 355764 w 359893"/>
                  <a:gd name="connsiteY1" fmla="*/ 128717 h 128716"/>
                  <a:gd name="connsiteX2" fmla="*/ 358736 w 359893"/>
                  <a:gd name="connsiteY2" fmla="*/ 118895 h 128716"/>
                  <a:gd name="connsiteX3" fmla="*/ 359894 w 359893"/>
                  <a:gd name="connsiteY3" fmla="*/ 116007 h 128716"/>
                  <a:gd name="connsiteX4" fmla="*/ 329362 w 359893"/>
                  <a:gd name="connsiteY4" fmla="*/ 105107 h 128716"/>
                  <a:gd name="connsiteX5" fmla="*/ 312186 w 359893"/>
                  <a:gd name="connsiteY5" fmla="*/ 99022 h 128716"/>
                  <a:gd name="connsiteX6" fmla="*/ 232017 w 359893"/>
                  <a:gd name="connsiteY6" fmla="*/ 71792 h 128716"/>
                  <a:gd name="connsiteX7" fmla="*/ 183189 w 359893"/>
                  <a:gd name="connsiteY7" fmla="*/ 55577 h 128716"/>
                  <a:gd name="connsiteX8" fmla="*/ 145942 w 359893"/>
                  <a:gd name="connsiteY8" fmla="*/ 43637 h 128716"/>
                  <a:gd name="connsiteX9" fmla="*/ 116336 w 359893"/>
                  <a:gd name="connsiteY9" fmla="*/ 34355 h 128716"/>
                  <a:gd name="connsiteX10" fmla="*/ 85457 w 359893"/>
                  <a:gd name="connsiteY10" fmla="*/ 24958 h 128716"/>
                  <a:gd name="connsiteX11" fmla="*/ 57165 w 359893"/>
                  <a:gd name="connsiteY11" fmla="*/ 16369 h 128716"/>
                  <a:gd name="connsiteX12" fmla="*/ 34198 w 359893"/>
                  <a:gd name="connsiteY12" fmla="*/ 9629 h 128716"/>
                  <a:gd name="connsiteX13" fmla="*/ 18759 w 359893"/>
                  <a:gd name="connsiteY13" fmla="*/ 5161 h 128716"/>
                  <a:gd name="connsiteX14" fmla="*/ 3319 w 359893"/>
                  <a:gd name="connsiteY14" fmla="*/ 0 h 128716"/>
                  <a:gd name="connsiteX15" fmla="*/ 0 w 359893"/>
                  <a:gd name="connsiteY15" fmla="*/ 5508 h 128716"/>
                  <a:gd name="connsiteX16" fmla="*/ 888 w 359893"/>
                  <a:gd name="connsiteY16" fmla="*/ 5854 h 128716"/>
                  <a:gd name="connsiteX17" fmla="*/ 176203 w 359893"/>
                  <a:gd name="connsiteY17" fmla="*/ 69173 h 128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9893" h="128716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28F3330D-AF11-76CD-F61E-3AE3BF7AA243}"/>
                  </a:ext>
                </a:extLst>
              </p:cNvPr>
              <p:cNvSpPr/>
              <p:nvPr userDrawn="1"/>
            </p:nvSpPr>
            <p:spPr>
              <a:xfrm>
                <a:off x="1123984" y="766512"/>
                <a:ext cx="384558" cy="87236"/>
              </a:xfrm>
              <a:custGeom>
                <a:avLst/>
                <a:gdLst>
                  <a:gd name="connsiteX0" fmla="*/ 189288 w 384558"/>
                  <a:gd name="connsiteY0" fmla="*/ 48452 h 87236"/>
                  <a:gd name="connsiteX1" fmla="*/ 382281 w 384558"/>
                  <a:gd name="connsiteY1" fmla="*/ 87236 h 87236"/>
                  <a:gd name="connsiteX2" fmla="*/ 383787 w 384558"/>
                  <a:gd name="connsiteY2" fmla="*/ 77954 h 87236"/>
                  <a:gd name="connsiteX3" fmla="*/ 384559 w 384558"/>
                  <a:gd name="connsiteY3" fmla="*/ 74873 h 87236"/>
                  <a:gd name="connsiteX4" fmla="*/ 351672 w 384558"/>
                  <a:gd name="connsiteY4" fmla="*/ 67555 h 87236"/>
                  <a:gd name="connsiteX5" fmla="*/ 332373 w 384558"/>
                  <a:gd name="connsiteY5" fmla="*/ 63203 h 87236"/>
                  <a:gd name="connsiteX6" fmla="*/ 244831 w 384558"/>
                  <a:gd name="connsiteY6" fmla="*/ 44985 h 87236"/>
                  <a:gd name="connsiteX7" fmla="*/ 194653 w 384558"/>
                  <a:gd name="connsiteY7" fmla="*/ 34894 h 87236"/>
                  <a:gd name="connsiteX8" fmla="*/ 154549 w 384558"/>
                  <a:gd name="connsiteY8" fmla="*/ 27191 h 87236"/>
                  <a:gd name="connsiteX9" fmla="*/ 123130 w 384558"/>
                  <a:gd name="connsiteY9" fmla="*/ 21337 h 87236"/>
                  <a:gd name="connsiteX10" fmla="*/ 89781 w 384558"/>
                  <a:gd name="connsiteY10" fmla="*/ 15406 h 87236"/>
                  <a:gd name="connsiteX11" fmla="*/ 60098 w 384558"/>
                  <a:gd name="connsiteY11" fmla="*/ 10091 h 87236"/>
                  <a:gd name="connsiteX12" fmla="*/ 2741 w 384558"/>
                  <a:gd name="connsiteY12" fmla="*/ 0 h 87236"/>
                  <a:gd name="connsiteX13" fmla="*/ 0 w 384558"/>
                  <a:gd name="connsiteY13" fmla="*/ 5893 h 87236"/>
                  <a:gd name="connsiteX14" fmla="*/ 189288 w 384558"/>
                  <a:gd name="connsiteY14" fmla="*/ 48452 h 8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4558" h="87236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A417B25D-B2E9-7394-E346-39AA8A3ED2D8}"/>
                  </a:ext>
                </a:extLst>
              </p:cNvPr>
              <p:cNvSpPr/>
              <p:nvPr userDrawn="1"/>
            </p:nvSpPr>
            <p:spPr>
              <a:xfrm>
                <a:off x="1100941" y="827366"/>
                <a:ext cx="405131" cy="42019"/>
              </a:xfrm>
              <a:custGeom>
                <a:avLst/>
                <a:gdLst>
                  <a:gd name="connsiteX0" fmla="*/ 199941 w 405131"/>
                  <a:gd name="connsiteY0" fmla="*/ 26036 h 42019"/>
                  <a:gd name="connsiteX1" fmla="*/ 404514 w 405131"/>
                  <a:gd name="connsiteY1" fmla="*/ 42020 h 42019"/>
                  <a:gd name="connsiteX2" fmla="*/ 405132 w 405131"/>
                  <a:gd name="connsiteY2" fmla="*/ 29926 h 42019"/>
                  <a:gd name="connsiteX3" fmla="*/ 367228 w 405131"/>
                  <a:gd name="connsiteY3" fmla="*/ 26498 h 42019"/>
                  <a:gd name="connsiteX4" fmla="*/ 348430 w 405131"/>
                  <a:gd name="connsiteY4" fmla="*/ 24688 h 42019"/>
                  <a:gd name="connsiteX5" fmla="*/ 255407 w 405131"/>
                  <a:gd name="connsiteY5" fmla="*/ 16754 h 42019"/>
                  <a:gd name="connsiteX6" fmla="*/ 203569 w 405131"/>
                  <a:gd name="connsiteY6" fmla="*/ 12671 h 42019"/>
                  <a:gd name="connsiteX7" fmla="*/ 160763 w 405131"/>
                  <a:gd name="connsiteY7" fmla="*/ 9706 h 42019"/>
                  <a:gd name="connsiteX8" fmla="*/ 128109 w 405131"/>
                  <a:gd name="connsiteY8" fmla="*/ 7510 h 42019"/>
                  <a:gd name="connsiteX9" fmla="*/ 93370 w 405131"/>
                  <a:gd name="connsiteY9" fmla="*/ 5431 h 42019"/>
                  <a:gd name="connsiteX10" fmla="*/ 61758 w 405131"/>
                  <a:gd name="connsiteY10" fmla="*/ 3620 h 42019"/>
                  <a:gd name="connsiteX11" fmla="*/ 1969 w 405131"/>
                  <a:gd name="connsiteY11" fmla="*/ 0 h 42019"/>
                  <a:gd name="connsiteX12" fmla="*/ 0 w 405131"/>
                  <a:gd name="connsiteY12" fmla="*/ 6201 h 42019"/>
                  <a:gd name="connsiteX13" fmla="*/ 199941 w 405131"/>
                  <a:gd name="connsiteY13" fmla="*/ 26036 h 4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5131" h="42019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7A2BCA46-F05D-2212-7DA3-27A3C6646428}"/>
                  </a:ext>
                </a:extLst>
              </p:cNvPr>
              <p:cNvSpPr/>
              <p:nvPr userDrawn="1"/>
            </p:nvSpPr>
            <p:spPr>
              <a:xfrm>
                <a:off x="1084073" y="873969"/>
                <a:ext cx="421960" cy="24110"/>
              </a:xfrm>
              <a:custGeom>
                <a:avLst/>
                <a:gdLst>
                  <a:gd name="connsiteX0" fmla="*/ 21924 w 421960"/>
                  <a:gd name="connsiteY0" fmla="*/ 23687 h 24110"/>
                  <a:gd name="connsiteX1" fmla="*/ 208587 w 421960"/>
                  <a:gd name="connsiteY1" fmla="*/ 19411 h 24110"/>
                  <a:gd name="connsiteX2" fmla="*/ 421961 w 421960"/>
                  <a:gd name="connsiteY2" fmla="*/ 10861 h 24110"/>
                  <a:gd name="connsiteX3" fmla="*/ 421227 w 421960"/>
                  <a:gd name="connsiteY3" fmla="*/ 0 h 24110"/>
                  <a:gd name="connsiteX4" fmla="*/ 381548 w 421960"/>
                  <a:gd name="connsiteY4" fmla="*/ 693 h 24110"/>
                  <a:gd name="connsiteX5" fmla="*/ 360666 w 421960"/>
                  <a:gd name="connsiteY5" fmla="*/ 1155 h 24110"/>
                  <a:gd name="connsiteX6" fmla="*/ 261583 w 421960"/>
                  <a:gd name="connsiteY6" fmla="*/ 4429 h 24110"/>
                  <a:gd name="connsiteX7" fmla="*/ 210556 w 421960"/>
                  <a:gd name="connsiteY7" fmla="*/ 6432 h 24110"/>
                  <a:gd name="connsiteX8" fmla="*/ 166939 w 421960"/>
                  <a:gd name="connsiteY8" fmla="*/ 8512 h 24110"/>
                  <a:gd name="connsiteX9" fmla="*/ 132200 w 421960"/>
                  <a:gd name="connsiteY9" fmla="*/ 10283 h 24110"/>
                  <a:gd name="connsiteX10" fmla="*/ 96033 w 421960"/>
                  <a:gd name="connsiteY10" fmla="*/ 12325 h 24110"/>
                  <a:gd name="connsiteX11" fmla="*/ 1428 w 421960"/>
                  <a:gd name="connsiteY11" fmla="*/ 17563 h 24110"/>
                  <a:gd name="connsiteX12" fmla="*/ 0 w 421960"/>
                  <a:gd name="connsiteY12" fmla="*/ 24110 h 24110"/>
                  <a:gd name="connsiteX13" fmla="*/ 21924 w 421960"/>
                  <a:gd name="connsiteY13" fmla="*/ 23687 h 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1960" h="2411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9438CB6E-8D38-4841-845B-9B2C1E1C04D3}"/>
                  </a:ext>
                </a:extLst>
              </p:cNvPr>
              <p:cNvSpPr/>
              <p:nvPr userDrawn="1"/>
            </p:nvSpPr>
            <p:spPr>
              <a:xfrm>
                <a:off x="1074964" y="890222"/>
                <a:ext cx="433810" cy="74872"/>
              </a:xfrm>
              <a:custGeom>
                <a:avLst/>
                <a:gdLst>
                  <a:gd name="connsiteX0" fmla="*/ 214338 w 433810"/>
                  <a:gd name="connsiteY0" fmla="*/ 44369 h 74872"/>
                  <a:gd name="connsiteX1" fmla="*/ 433154 w 433810"/>
                  <a:gd name="connsiteY1" fmla="*/ 9706 h 74872"/>
                  <a:gd name="connsiteX2" fmla="*/ 433810 w 433810"/>
                  <a:gd name="connsiteY2" fmla="*/ 9706 h 74872"/>
                  <a:gd name="connsiteX3" fmla="*/ 432421 w 433810"/>
                  <a:gd name="connsiteY3" fmla="*/ 3120 h 74872"/>
                  <a:gd name="connsiteX4" fmla="*/ 432421 w 433810"/>
                  <a:gd name="connsiteY4" fmla="*/ 3120 h 74872"/>
                  <a:gd name="connsiteX5" fmla="*/ 431649 w 433810"/>
                  <a:gd name="connsiteY5" fmla="*/ 0 h 74872"/>
                  <a:gd name="connsiteX6" fmla="*/ 418217 w 433810"/>
                  <a:gd name="connsiteY6" fmla="*/ 1502 h 74872"/>
                  <a:gd name="connsiteX7" fmla="*/ 418217 w 433810"/>
                  <a:gd name="connsiteY7" fmla="*/ 1502 h 74872"/>
                  <a:gd name="connsiteX8" fmla="*/ 388496 w 433810"/>
                  <a:gd name="connsiteY8" fmla="*/ 5662 h 74872"/>
                  <a:gd name="connsiteX9" fmla="*/ 368270 w 433810"/>
                  <a:gd name="connsiteY9" fmla="*/ 8473 h 74872"/>
                  <a:gd name="connsiteX10" fmla="*/ 264632 w 433810"/>
                  <a:gd name="connsiteY10" fmla="*/ 24187 h 74872"/>
                  <a:gd name="connsiteX11" fmla="*/ 214917 w 433810"/>
                  <a:gd name="connsiteY11" fmla="*/ 31890 h 74872"/>
                  <a:gd name="connsiteX12" fmla="*/ 168599 w 433810"/>
                  <a:gd name="connsiteY12" fmla="*/ 39593 h 74872"/>
                  <a:gd name="connsiteX13" fmla="*/ 134748 w 433810"/>
                  <a:gd name="connsiteY13" fmla="*/ 45293 h 74872"/>
                  <a:gd name="connsiteX14" fmla="*/ 97307 w 433810"/>
                  <a:gd name="connsiteY14" fmla="*/ 51802 h 74872"/>
                  <a:gd name="connsiteX15" fmla="*/ 64383 w 433810"/>
                  <a:gd name="connsiteY15" fmla="*/ 57541 h 74872"/>
                  <a:gd name="connsiteX16" fmla="*/ 502 w 433810"/>
                  <a:gd name="connsiteY16" fmla="*/ 68287 h 74872"/>
                  <a:gd name="connsiteX17" fmla="*/ 0 w 433810"/>
                  <a:gd name="connsiteY17" fmla="*/ 74873 h 74872"/>
                  <a:gd name="connsiteX18" fmla="*/ 214338 w 433810"/>
                  <a:gd name="connsiteY18" fmla="*/ 44369 h 7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810" h="74872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4357B04B-3165-BAC8-D14F-2F1BA4DFFE6E}"/>
                  </a:ext>
                </a:extLst>
              </p:cNvPr>
              <p:cNvSpPr/>
              <p:nvPr userDrawn="1"/>
            </p:nvSpPr>
            <p:spPr>
              <a:xfrm>
                <a:off x="1073150" y="906167"/>
                <a:ext cx="440063" cy="128601"/>
              </a:xfrm>
              <a:custGeom>
                <a:avLst/>
                <a:gdLst>
                  <a:gd name="connsiteX0" fmla="*/ 218121 w 440063"/>
                  <a:gd name="connsiteY0" fmla="*/ 70482 h 128601"/>
                  <a:gd name="connsiteX1" fmla="*/ 439176 w 440063"/>
                  <a:gd name="connsiteY1" fmla="*/ 8858 h 128601"/>
                  <a:gd name="connsiteX2" fmla="*/ 440063 w 440063"/>
                  <a:gd name="connsiteY2" fmla="*/ 8589 h 128601"/>
                  <a:gd name="connsiteX3" fmla="*/ 440063 w 440063"/>
                  <a:gd name="connsiteY3" fmla="*/ 8589 h 128601"/>
                  <a:gd name="connsiteX4" fmla="*/ 436705 w 440063"/>
                  <a:gd name="connsiteY4" fmla="*/ 0 h 128601"/>
                  <a:gd name="connsiteX5" fmla="*/ 422038 w 440063"/>
                  <a:gd name="connsiteY5" fmla="*/ 3582 h 128601"/>
                  <a:gd name="connsiteX6" fmla="*/ 389847 w 440063"/>
                  <a:gd name="connsiteY6" fmla="*/ 11940 h 128601"/>
                  <a:gd name="connsiteX7" fmla="*/ 371667 w 440063"/>
                  <a:gd name="connsiteY7" fmla="*/ 16754 h 128601"/>
                  <a:gd name="connsiteX8" fmla="*/ 262008 w 440063"/>
                  <a:gd name="connsiteY8" fmla="*/ 46718 h 128601"/>
                  <a:gd name="connsiteX9" fmla="*/ 217311 w 440063"/>
                  <a:gd name="connsiteY9" fmla="*/ 59197 h 128601"/>
                  <a:gd name="connsiteX10" fmla="*/ 169332 w 440063"/>
                  <a:gd name="connsiteY10" fmla="*/ 72947 h 128601"/>
                  <a:gd name="connsiteX11" fmla="*/ 136176 w 440063"/>
                  <a:gd name="connsiteY11" fmla="*/ 82576 h 128601"/>
                  <a:gd name="connsiteX12" fmla="*/ 98118 w 440063"/>
                  <a:gd name="connsiteY12" fmla="*/ 93784 h 128601"/>
                  <a:gd name="connsiteX13" fmla="*/ 65155 w 440063"/>
                  <a:gd name="connsiteY13" fmla="*/ 103528 h 128601"/>
                  <a:gd name="connsiteX14" fmla="*/ 0 w 440063"/>
                  <a:gd name="connsiteY14" fmla="*/ 121899 h 128601"/>
                  <a:gd name="connsiteX15" fmla="*/ 0 w 440063"/>
                  <a:gd name="connsiteY15" fmla="*/ 128601 h 128601"/>
                  <a:gd name="connsiteX16" fmla="*/ 218121 w 440063"/>
                  <a:gd name="connsiteY16" fmla="*/ 70482 h 12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063" h="128601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35A2BBCF-3D2B-54BD-736E-3028FE553BCD}"/>
                  </a:ext>
                </a:extLst>
              </p:cNvPr>
              <p:cNvSpPr/>
              <p:nvPr userDrawn="1"/>
            </p:nvSpPr>
            <p:spPr>
              <a:xfrm>
                <a:off x="1095614" y="935015"/>
                <a:ext cx="432073" cy="243529"/>
              </a:xfrm>
              <a:custGeom>
                <a:avLst/>
                <a:gdLst>
                  <a:gd name="connsiteX0" fmla="*/ 432074 w 432073"/>
                  <a:gd name="connsiteY0" fmla="*/ 6894 h 243529"/>
                  <a:gd name="connsiteX1" fmla="*/ 432074 w 432073"/>
                  <a:gd name="connsiteY1" fmla="*/ 6663 h 243529"/>
                  <a:gd name="connsiteX2" fmla="*/ 427442 w 432073"/>
                  <a:gd name="connsiteY2" fmla="*/ 0 h 243529"/>
                  <a:gd name="connsiteX3" fmla="*/ 411655 w 432073"/>
                  <a:gd name="connsiteY3" fmla="*/ 8666 h 243529"/>
                  <a:gd name="connsiteX4" fmla="*/ 378306 w 432073"/>
                  <a:gd name="connsiteY4" fmla="*/ 26498 h 243529"/>
                  <a:gd name="connsiteX5" fmla="*/ 362866 w 432073"/>
                  <a:gd name="connsiteY5" fmla="*/ 34894 h 243529"/>
                  <a:gd name="connsiteX6" fmla="*/ 232827 w 432073"/>
                  <a:gd name="connsiteY6" fmla="*/ 106378 h 243529"/>
                  <a:gd name="connsiteX7" fmla="*/ 213528 w 432073"/>
                  <a:gd name="connsiteY7" fmla="*/ 117047 h 243529"/>
                  <a:gd name="connsiteX8" fmla="*/ 160532 w 432073"/>
                  <a:gd name="connsiteY8" fmla="*/ 146857 h 243529"/>
                  <a:gd name="connsiteX9" fmla="*/ 134555 w 432073"/>
                  <a:gd name="connsiteY9" fmla="*/ 161570 h 243529"/>
                  <a:gd name="connsiteX10" fmla="*/ 95956 w 432073"/>
                  <a:gd name="connsiteY10" fmla="*/ 183639 h 243529"/>
                  <a:gd name="connsiteX11" fmla="*/ 65695 w 432073"/>
                  <a:gd name="connsiteY11" fmla="*/ 200970 h 243529"/>
                  <a:gd name="connsiteX12" fmla="*/ 48557 w 432073"/>
                  <a:gd name="connsiteY12" fmla="*/ 210676 h 243529"/>
                  <a:gd name="connsiteX13" fmla="*/ 0 w 432073"/>
                  <a:gd name="connsiteY13" fmla="*/ 237290 h 243529"/>
                  <a:gd name="connsiteX14" fmla="*/ 1891 w 432073"/>
                  <a:gd name="connsiteY14" fmla="*/ 243529 h 243529"/>
                  <a:gd name="connsiteX15" fmla="*/ 216153 w 432073"/>
                  <a:gd name="connsiteY15" fmla="*/ 126829 h 243529"/>
                  <a:gd name="connsiteX16" fmla="*/ 432074 w 432073"/>
                  <a:gd name="connsiteY16" fmla="*/ 6894 h 24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2073" h="243529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210B374A-D0BA-1845-85E6-C3F93CB3A60D}"/>
                  </a:ext>
                </a:extLst>
              </p:cNvPr>
              <p:cNvSpPr/>
              <p:nvPr userDrawn="1"/>
            </p:nvSpPr>
            <p:spPr>
              <a:xfrm>
                <a:off x="1123096" y="949342"/>
                <a:ext cx="414511" cy="301648"/>
              </a:xfrm>
              <a:custGeom>
                <a:avLst/>
                <a:gdLst>
                  <a:gd name="connsiteX0" fmla="*/ 207970 w 414511"/>
                  <a:gd name="connsiteY0" fmla="*/ 154830 h 301648"/>
                  <a:gd name="connsiteX1" fmla="*/ 414511 w 414511"/>
                  <a:gd name="connsiteY1" fmla="*/ 5469 h 301648"/>
                  <a:gd name="connsiteX2" fmla="*/ 410111 w 414511"/>
                  <a:gd name="connsiteY2" fmla="*/ 0 h 301648"/>
                  <a:gd name="connsiteX3" fmla="*/ 406251 w 414511"/>
                  <a:gd name="connsiteY3" fmla="*/ 2696 h 301648"/>
                  <a:gd name="connsiteX4" fmla="*/ 401774 w 414511"/>
                  <a:gd name="connsiteY4" fmla="*/ 5585 h 301648"/>
                  <a:gd name="connsiteX5" fmla="*/ 394247 w 414511"/>
                  <a:gd name="connsiteY5" fmla="*/ 10476 h 301648"/>
                  <a:gd name="connsiteX6" fmla="*/ 394247 w 414511"/>
                  <a:gd name="connsiteY6" fmla="*/ 10476 h 301648"/>
                  <a:gd name="connsiteX7" fmla="*/ 359508 w 414511"/>
                  <a:gd name="connsiteY7" fmla="*/ 34779 h 301648"/>
                  <a:gd name="connsiteX8" fmla="*/ 347620 w 414511"/>
                  <a:gd name="connsiteY8" fmla="*/ 43406 h 301648"/>
                  <a:gd name="connsiteX9" fmla="*/ 204805 w 414511"/>
                  <a:gd name="connsiteY9" fmla="*/ 146048 h 301648"/>
                  <a:gd name="connsiteX10" fmla="*/ 143510 w 414511"/>
                  <a:gd name="connsiteY10" fmla="*/ 190764 h 301648"/>
                  <a:gd name="connsiteX11" fmla="*/ 128727 w 414511"/>
                  <a:gd name="connsiteY11" fmla="*/ 201625 h 301648"/>
                  <a:gd name="connsiteX12" fmla="*/ 92482 w 414511"/>
                  <a:gd name="connsiteY12" fmla="*/ 228586 h 301648"/>
                  <a:gd name="connsiteX13" fmla="*/ 62530 w 414511"/>
                  <a:gd name="connsiteY13" fmla="*/ 250732 h 301648"/>
                  <a:gd name="connsiteX14" fmla="*/ 60330 w 414511"/>
                  <a:gd name="connsiteY14" fmla="*/ 252388 h 301648"/>
                  <a:gd name="connsiteX15" fmla="*/ 0 w 414511"/>
                  <a:gd name="connsiteY15" fmla="*/ 295717 h 301648"/>
                  <a:gd name="connsiteX16" fmla="*/ 2702 w 414511"/>
                  <a:gd name="connsiteY16" fmla="*/ 301648 h 301648"/>
                  <a:gd name="connsiteX17" fmla="*/ 40606 w 414511"/>
                  <a:gd name="connsiteY17" fmla="*/ 274418 h 301648"/>
                  <a:gd name="connsiteX18" fmla="*/ 207970 w 414511"/>
                  <a:gd name="connsiteY18" fmla="*/ 154830 h 30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4511" h="301648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A2B030B1-8C47-DA65-5775-110BF35D2FE1}"/>
                  </a:ext>
                </a:extLst>
              </p:cNvPr>
              <p:cNvSpPr/>
              <p:nvPr userDrawn="1"/>
            </p:nvSpPr>
            <p:spPr>
              <a:xfrm>
                <a:off x="1163046" y="962437"/>
                <a:ext cx="386720" cy="359266"/>
              </a:xfrm>
              <a:custGeom>
                <a:avLst/>
                <a:gdLst>
                  <a:gd name="connsiteX0" fmla="*/ 377920 w 386720"/>
                  <a:gd name="connsiteY0" fmla="*/ 3543 h 359266"/>
                  <a:gd name="connsiteX1" fmla="*/ 367614 w 386720"/>
                  <a:gd name="connsiteY1" fmla="*/ 12671 h 359266"/>
                  <a:gd name="connsiteX2" fmla="*/ 323611 w 386720"/>
                  <a:gd name="connsiteY2" fmla="*/ 52457 h 359266"/>
                  <a:gd name="connsiteX3" fmla="*/ 189983 w 386720"/>
                  <a:gd name="connsiteY3" fmla="*/ 175743 h 359266"/>
                  <a:gd name="connsiteX4" fmla="*/ 118768 w 386720"/>
                  <a:gd name="connsiteY4" fmla="*/ 242605 h 359266"/>
                  <a:gd name="connsiteX5" fmla="*/ 74766 w 386720"/>
                  <a:gd name="connsiteY5" fmla="*/ 284278 h 359266"/>
                  <a:gd name="connsiteX6" fmla="*/ 0 w 386720"/>
                  <a:gd name="connsiteY6" fmla="*/ 353605 h 359266"/>
                  <a:gd name="connsiteX7" fmla="*/ 3860 w 386720"/>
                  <a:gd name="connsiteY7" fmla="*/ 359266 h 359266"/>
                  <a:gd name="connsiteX8" fmla="*/ 193727 w 386720"/>
                  <a:gd name="connsiteY8" fmla="*/ 183600 h 359266"/>
                  <a:gd name="connsiteX9" fmla="*/ 386720 w 386720"/>
                  <a:gd name="connsiteY9" fmla="*/ 4583 h 359266"/>
                  <a:gd name="connsiteX10" fmla="*/ 381818 w 386720"/>
                  <a:gd name="connsiteY10" fmla="*/ 0 h 3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6720" h="359266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C38DDEF-554C-ADCE-56A9-3B34398B958A}"/>
                </a:ext>
              </a:extLst>
            </p:cNvPr>
            <p:cNvGrpSpPr/>
            <p:nvPr userDrawn="1"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  <a:solidFill>
              <a:schemeClr val="accent2"/>
            </a:solidFill>
          </p:grpSpPr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BC14A0C6-E896-5567-C6B0-8B725D618088}"/>
                  </a:ext>
                </a:extLst>
              </p:cNvPr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>
                  <a:gd name="connsiteX0" fmla="*/ 4169 w 440256"/>
                  <a:gd name="connsiteY0" fmla="*/ 185642 h 185641"/>
                  <a:gd name="connsiteX1" fmla="*/ 9418 w 440256"/>
                  <a:gd name="connsiteY1" fmla="*/ 183562 h 185641"/>
                  <a:gd name="connsiteX2" fmla="*/ 19840 w 440256"/>
                  <a:gd name="connsiteY2" fmla="*/ 179479 h 185641"/>
                  <a:gd name="connsiteX3" fmla="*/ 51954 w 440256"/>
                  <a:gd name="connsiteY3" fmla="*/ 166962 h 185641"/>
                  <a:gd name="connsiteX4" fmla="*/ 69864 w 440256"/>
                  <a:gd name="connsiteY4" fmla="*/ 159914 h 185641"/>
                  <a:gd name="connsiteX5" fmla="*/ 184077 w 440256"/>
                  <a:gd name="connsiteY5" fmla="*/ 113696 h 185641"/>
                  <a:gd name="connsiteX6" fmla="*/ 222946 w 440256"/>
                  <a:gd name="connsiteY6" fmla="*/ 97751 h 185641"/>
                  <a:gd name="connsiteX7" fmla="*/ 271812 w 440256"/>
                  <a:gd name="connsiteY7" fmla="*/ 77338 h 185641"/>
                  <a:gd name="connsiteX8" fmla="*/ 303656 w 440256"/>
                  <a:gd name="connsiteY8" fmla="*/ 63973 h 185641"/>
                  <a:gd name="connsiteX9" fmla="*/ 342254 w 440256"/>
                  <a:gd name="connsiteY9" fmla="*/ 47527 h 185641"/>
                  <a:gd name="connsiteX10" fmla="*/ 374137 w 440256"/>
                  <a:gd name="connsiteY10" fmla="*/ 33932 h 185641"/>
                  <a:gd name="connsiteX11" fmla="*/ 440256 w 440256"/>
                  <a:gd name="connsiteY11" fmla="*/ 6470 h 185641"/>
                  <a:gd name="connsiteX12" fmla="*/ 439253 w 440256"/>
                  <a:gd name="connsiteY12" fmla="*/ 0 h 185641"/>
                  <a:gd name="connsiteX13" fmla="*/ 221055 w 440256"/>
                  <a:gd name="connsiteY13" fmla="*/ 86928 h 185641"/>
                  <a:gd name="connsiteX14" fmla="*/ 1042 w 440256"/>
                  <a:gd name="connsiteY14" fmla="*/ 177168 h 185641"/>
                  <a:gd name="connsiteX15" fmla="*/ 0 w 440256"/>
                  <a:gd name="connsiteY15" fmla="*/ 177553 h 185641"/>
                  <a:gd name="connsiteX16" fmla="*/ 0 w 440256"/>
                  <a:gd name="connsiteY16" fmla="*/ 177553 h 18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256" h="185641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A4BCBA58-614C-5E30-7680-34A834C25C99}"/>
                  </a:ext>
                </a:extLst>
              </p:cNvPr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>
                  <a:gd name="connsiteX0" fmla="*/ 3049 w 376877"/>
                  <a:gd name="connsiteY0" fmla="*/ 239177 h 301609"/>
                  <a:gd name="connsiteX1" fmla="*/ 9032 w 376877"/>
                  <a:gd name="connsiteY1" fmla="*/ 231474 h 301609"/>
                  <a:gd name="connsiteX2" fmla="*/ 78741 w 376877"/>
                  <a:gd name="connsiteY2" fmla="*/ 130142 h 301609"/>
                  <a:gd name="connsiteX3" fmla="*/ 123323 w 376877"/>
                  <a:gd name="connsiteY3" fmla="*/ 51918 h 301609"/>
                  <a:gd name="connsiteX4" fmla="*/ 95725 w 376877"/>
                  <a:gd name="connsiteY4" fmla="*/ 137498 h 301609"/>
                  <a:gd name="connsiteX5" fmla="*/ 85882 w 376877"/>
                  <a:gd name="connsiteY5" fmla="*/ 173240 h 301609"/>
                  <a:gd name="connsiteX6" fmla="*/ 83489 w 376877"/>
                  <a:gd name="connsiteY6" fmla="*/ 182368 h 301609"/>
                  <a:gd name="connsiteX7" fmla="*/ 76734 w 376877"/>
                  <a:gd name="connsiteY7" fmla="*/ 209752 h 301609"/>
                  <a:gd name="connsiteX8" fmla="*/ 73723 w 376877"/>
                  <a:gd name="connsiteY8" fmla="*/ 222385 h 301609"/>
                  <a:gd name="connsiteX9" fmla="*/ 66390 w 376877"/>
                  <a:gd name="connsiteY9" fmla="*/ 255739 h 301609"/>
                  <a:gd name="connsiteX10" fmla="*/ 63340 w 376877"/>
                  <a:gd name="connsiteY10" fmla="*/ 270143 h 301609"/>
                  <a:gd name="connsiteX11" fmla="*/ 67200 w 376877"/>
                  <a:gd name="connsiteY11" fmla="*/ 271722 h 301609"/>
                  <a:gd name="connsiteX12" fmla="*/ 70751 w 376877"/>
                  <a:gd name="connsiteY12" fmla="*/ 264019 h 301609"/>
                  <a:gd name="connsiteX13" fmla="*/ 119887 w 376877"/>
                  <a:gd name="connsiteY13" fmla="*/ 146241 h 301609"/>
                  <a:gd name="connsiteX14" fmla="*/ 151307 w 376877"/>
                  <a:gd name="connsiteY14" fmla="*/ 50840 h 301609"/>
                  <a:gd name="connsiteX15" fmla="*/ 150805 w 376877"/>
                  <a:gd name="connsiteY15" fmla="*/ 53690 h 301609"/>
                  <a:gd name="connsiteX16" fmla="*/ 139225 w 376877"/>
                  <a:gd name="connsiteY16" fmla="*/ 135842 h 301609"/>
                  <a:gd name="connsiteX17" fmla="*/ 137334 w 376877"/>
                  <a:gd name="connsiteY17" fmla="*/ 151248 h 301609"/>
                  <a:gd name="connsiteX18" fmla="*/ 134053 w 376877"/>
                  <a:gd name="connsiteY18" fmla="*/ 183985 h 301609"/>
                  <a:gd name="connsiteX19" fmla="*/ 132625 w 376877"/>
                  <a:gd name="connsiteY19" fmla="*/ 199738 h 301609"/>
                  <a:gd name="connsiteX20" fmla="*/ 130695 w 376877"/>
                  <a:gd name="connsiteY20" fmla="*/ 225350 h 301609"/>
                  <a:gd name="connsiteX21" fmla="*/ 129460 w 376877"/>
                  <a:gd name="connsiteY21" fmla="*/ 242682 h 301609"/>
                  <a:gd name="connsiteX22" fmla="*/ 127800 w 376877"/>
                  <a:gd name="connsiteY22" fmla="*/ 271915 h 301609"/>
                  <a:gd name="connsiteX23" fmla="*/ 127183 w 376877"/>
                  <a:gd name="connsiteY23" fmla="*/ 285048 h 301609"/>
                  <a:gd name="connsiteX24" fmla="*/ 126874 w 376877"/>
                  <a:gd name="connsiteY24" fmla="*/ 290903 h 301609"/>
                  <a:gd name="connsiteX25" fmla="*/ 131583 w 376877"/>
                  <a:gd name="connsiteY25" fmla="*/ 292020 h 301609"/>
                  <a:gd name="connsiteX26" fmla="*/ 133088 w 376877"/>
                  <a:gd name="connsiteY26" fmla="*/ 286011 h 301609"/>
                  <a:gd name="connsiteX27" fmla="*/ 133088 w 376877"/>
                  <a:gd name="connsiteY27" fmla="*/ 285665 h 301609"/>
                  <a:gd name="connsiteX28" fmla="*/ 133088 w 376877"/>
                  <a:gd name="connsiteY28" fmla="*/ 285665 h 301609"/>
                  <a:gd name="connsiteX29" fmla="*/ 160648 w 376877"/>
                  <a:gd name="connsiteY29" fmla="*/ 155985 h 301609"/>
                  <a:gd name="connsiteX30" fmla="*/ 176087 w 376877"/>
                  <a:gd name="connsiteY30" fmla="*/ 47181 h 301609"/>
                  <a:gd name="connsiteX31" fmla="*/ 176087 w 376877"/>
                  <a:gd name="connsiteY31" fmla="*/ 56155 h 301609"/>
                  <a:gd name="connsiteX32" fmla="*/ 177554 w 376877"/>
                  <a:gd name="connsiteY32" fmla="*/ 131105 h 301609"/>
                  <a:gd name="connsiteX33" fmla="*/ 178480 w 376877"/>
                  <a:gd name="connsiteY33" fmla="*/ 158566 h 301609"/>
                  <a:gd name="connsiteX34" fmla="*/ 180294 w 376877"/>
                  <a:gd name="connsiteY34" fmla="*/ 190456 h 301609"/>
                  <a:gd name="connsiteX35" fmla="*/ 181530 w 376877"/>
                  <a:gd name="connsiteY35" fmla="*/ 209328 h 301609"/>
                  <a:gd name="connsiteX36" fmla="*/ 183498 w 376877"/>
                  <a:gd name="connsiteY36" fmla="*/ 234363 h 301609"/>
                  <a:gd name="connsiteX37" fmla="*/ 185158 w 376877"/>
                  <a:gd name="connsiteY37" fmla="*/ 254082 h 301609"/>
                  <a:gd name="connsiteX38" fmla="*/ 187821 w 376877"/>
                  <a:gd name="connsiteY38" fmla="*/ 282275 h 301609"/>
                  <a:gd name="connsiteX39" fmla="*/ 189442 w 376877"/>
                  <a:gd name="connsiteY39" fmla="*/ 298066 h 301609"/>
                  <a:gd name="connsiteX40" fmla="*/ 195425 w 376877"/>
                  <a:gd name="connsiteY40" fmla="*/ 298066 h 301609"/>
                  <a:gd name="connsiteX41" fmla="*/ 200906 w 376877"/>
                  <a:gd name="connsiteY41" fmla="*/ 159760 h 301609"/>
                  <a:gd name="connsiteX42" fmla="*/ 198281 w 376877"/>
                  <a:gd name="connsiteY42" fmla="*/ 39516 h 301609"/>
                  <a:gd name="connsiteX43" fmla="*/ 198474 w 376877"/>
                  <a:gd name="connsiteY43" fmla="*/ 40864 h 301609"/>
                  <a:gd name="connsiteX44" fmla="*/ 200597 w 376877"/>
                  <a:gd name="connsiteY44" fmla="*/ 55269 h 301609"/>
                  <a:gd name="connsiteX45" fmla="*/ 212910 w 376877"/>
                  <a:gd name="connsiteY45" fmla="*/ 126752 h 301609"/>
                  <a:gd name="connsiteX46" fmla="*/ 219047 w 376877"/>
                  <a:gd name="connsiteY46" fmla="*/ 159837 h 301609"/>
                  <a:gd name="connsiteX47" fmla="*/ 225416 w 376877"/>
                  <a:gd name="connsiteY47" fmla="*/ 190648 h 301609"/>
                  <a:gd name="connsiteX48" fmla="*/ 229932 w 376877"/>
                  <a:gd name="connsiteY48" fmla="*/ 211601 h 301609"/>
                  <a:gd name="connsiteX49" fmla="*/ 235568 w 376877"/>
                  <a:gd name="connsiteY49" fmla="*/ 236135 h 301609"/>
                  <a:gd name="connsiteX50" fmla="*/ 240431 w 376877"/>
                  <a:gd name="connsiteY50" fmla="*/ 257087 h 301609"/>
                  <a:gd name="connsiteX51" fmla="*/ 246916 w 376877"/>
                  <a:gd name="connsiteY51" fmla="*/ 283816 h 301609"/>
                  <a:gd name="connsiteX52" fmla="*/ 251355 w 376877"/>
                  <a:gd name="connsiteY52" fmla="*/ 301610 h 301609"/>
                  <a:gd name="connsiteX53" fmla="*/ 257260 w 376877"/>
                  <a:gd name="connsiteY53" fmla="*/ 300570 h 301609"/>
                  <a:gd name="connsiteX54" fmla="*/ 240200 w 376877"/>
                  <a:gd name="connsiteY54" fmla="*/ 157795 h 301609"/>
                  <a:gd name="connsiteX55" fmla="*/ 217503 w 376877"/>
                  <a:gd name="connsiteY55" fmla="*/ 29040 h 301609"/>
                  <a:gd name="connsiteX56" fmla="*/ 219511 w 376877"/>
                  <a:gd name="connsiteY56" fmla="*/ 35742 h 301609"/>
                  <a:gd name="connsiteX57" fmla="*/ 224104 w 376877"/>
                  <a:gd name="connsiteY57" fmla="*/ 51148 h 301609"/>
                  <a:gd name="connsiteX58" fmla="*/ 246568 w 376877"/>
                  <a:gd name="connsiteY58" fmla="*/ 119974 h 301609"/>
                  <a:gd name="connsiteX59" fmla="*/ 258572 w 376877"/>
                  <a:gd name="connsiteY59" fmla="*/ 155292 h 301609"/>
                  <a:gd name="connsiteX60" fmla="*/ 269534 w 376877"/>
                  <a:gd name="connsiteY60" fmla="*/ 185642 h 301609"/>
                  <a:gd name="connsiteX61" fmla="*/ 277254 w 376877"/>
                  <a:gd name="connsiteY61" fmla="*/ 206786 h 301609"/>
                  <a:gd name="connsiteX62" fmla="*/ 286557 w 376877"/>
                  <a:gd name="connsiteY62" fmla="*/ 231089 h 301609"/>
                  <a:gd name="connsiteX63" fmla="*/ 294624 w 376877"/>
                  <a:gd name="connsiteY63" fmla="*/ 251926 h 301609"/>
                  <a:gd name="connsiteX64" fmla="*/ 304273 w 376877"/>
                  <a:gd name="connsiteY64" fmla="*/ 276267 h 301609"/>
                  <a:gd name="connsiteX65" fmla="*/ 311993 w 376877"/>
                  <a:gd name="connsiteY65" fmla="*/ 295794 h 301609"/>
                  <a:gd name="connsiteX66" fmla="*/ 313769 w 376877"/>
                  <a:gd name="connsiteY66" fmla="*/ 295447 h 301609"/>
                  <a:gd name="connsiteX67" fmla="*/ 317628 w 376877"/>
                  <a:gd name="connsiteY67" fmla="*/ 294099 h 301609"/>
                  <a:gd name="connsiteX68" fmla="*/ 317628 w 376877"/>
                  <a:gd name="connsiteY68" fmla="*/ 293868 h 301609"/>
                  <a:gd name="connsiteX69" fmla="*/ 317628 w 376877"/>
                  <a:gd name="connsiteY69" fmla="*/ 293868 h 301609"/>
                  <a:gd name="connsiteX70" fmla="*/ 317628 w 376877"/>
                  <a:gd name="connsiteY70" fmla="*/ 293868 h 301609"/>
                  <a:gd name="connsiteX71" fmla="*/ 278026 w 376877"/>
                  <a:gd name="connsiteY71" fmla="*/ 150516 h 301609"/>
                  <a:gd name="connsiteX72" fmla="*/ 233252 w 376877"/>
                  <a:gd name="connsiteY72" fmla="*/ 16022 h 301609"/>
                  <a:gd name="connsiteX73" fmla="*/ 239157 w 376877"/>
                  <a:gd name="connsiteY73" fmla="*/ 28848 h 301609"/>
                  <a:gd name="connsiteX74" fmla="*/ 246221 w 376877"/>
                  <a:gd name="connsiteY74" fmla="*/ 44061 h 301609"/>
                  <a:gd name="connsiteX75" fmla="*/ 278489 w 376877"/>
                  <a:gd name="connsiteY75" fmla="*/ 109844 h 301609"/>
                  <a:gd name="connsiteX76" fmla="*/ 296476 w 376877"/>
                  <a:gd name="connsiteY76" fmla="*/ 145432 h 301609"/>
                  <a:gd name="connsiteX77" fmla="*/ 311646 w 376877"/>
                  <a:gd name="connsiteY77" fmla="*/ 174280 h 301609"/>
                  <a:gd name="connsiteX78" fmla="*/ 323225 w 376877"/>
                  <a:gd name="connsiteY78" fmla="*/ 195540 h 301609"/>
                  <a:gd name="connsiteX79" fmla="*/ 336156 w 376877"/>
                  <a:gd name="connsiteY79" fmla="*/ 219072 h 301609"/>
                  <a:gd name="connsiteX80" fmla="*/ 347427 w 376877"/>
                  <a:gd name="connsiteY80" fmla="*/ 239370 h 301609"/>
                  <a:gd name="connsiteX81" fmla="*/ 360010 w 376877"/>
                  <a:gd name="connsiteY81" fmla="*/ 261708 h 301609"/>
                  <a:gd name="connsiteX82" fmla="*/ 370972 w 376877"/>
                  <a:gd name="connsiteY82" fmla="*/ 280966 h 301609"/>
                  <a:gd name="connsiteX83" fmla="*/ 376877 w 376877"/>
                  <a:gd name="connsiteY83" fmla="*/ 279156 h 301609"/>
                  <a:gd name="connsiteX84" fmla="*/ 314734 w 376877"/>
                  <a:gd name="connsiteY84" fmla="*/ 138153 h 301609"/>
                  <a:gd name="connsiteX85" fmla="*/ 245758 w 376877"/>
                  <a:gd name="connsiteY85" fmla="*/ 0 h 301609"/>
                  <a:gd name="connsiteX86" fmla="*/ 231669 w 376877"/>
                  <a:gd name="connsiteY86" fmla="*/ 7703 h 301609"/>
                  <a:gd name="connsiteX87" fmla="*/ 230743 w 376877"/>
                  <a:gd name="connsiteY87" fmla="*/ 8165 h 301609"/>
                  <a:gd name="connsiteX88" fmla="*/ 113017 w 376877"/>
                  <a:gd name="connsiteY88" fmla="*/ 14135 h 301609"/>
                  <a:gd name="connsiteX89" fmla="*/ 54270 w 376877"/>
                  <a:gd name="connsiteY89" fmla="*/ 116623 h 301609"/>
                  <a:gd name="connsiteX90" fmla="*/ 3860 w 376877"/>
                  <a:gd name="connsiteY90" fmla="*/ 228316 h 301609"/>
                  <a:gd name="connsiteX91" fmla="*/ 0 w 376877"/>
                  <a:gd name="connsiteY91" fmla="*/ 237598 h 30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376877" h="301609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71F7E625-5361-61D6-A291-81774B2D93C1}"/>
                  </a:ext>
                </a:extLst>
              </p:cNvPr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>
                  <a:gd name="connsiteX0" fmla="*/ 1390 w 187589"/>
                  <a:gd name="connsiteY0" fmla="*/ 12440 h 268795"/>
                  <a:gd name="connsiteX1" fmla="*/ 12583 w 187589"/>
                  <a:gd name="connsiteY1" fmla="*/ 29849 h 268795"/>
                  <a:gd name="connsiteX2" fmla="*/ 21808 w 187589"/>
                  <a:gd name="connsiteY2" fmla="*/ 44138 h 268795"/>
                  <a:gd name="connsiteX3" fmla="*/ 63263 w 187589"/>
                  <a:gd name="connsiteY3" fmla="*/ 105762 h 268795"/>
                  <a:gd name="connsiteX4" fmla="*/ 87349 w 187589"/>
                  <a:gd name="connsiteY4" fmla="*/ 140656 h 268795"/>
                  <a:gd name="connsiteX5" fmla="*/ 106648 w 187589"/>
                  <a:gd name="connsiteY5" fmla="*/ 167617 h 268795"/>
                  <a:gd name="connsiteX6" fmla="*/ 121586 w 187589"/>
                  <a:gd name="connsiteY6" fmla="*/ 188299 h 268795"/>
                  <a:gd name="connsiteX7" fmla="*/ 137952 w 187589"/>
                  <a:gd name="connsiteY7" fmla="*/ 210407 h 268795"/>
                  <a:gd name="connsiteX8" fmla="*/ 152465 w 187589"/>
                  <a:gd name="connsiteY8" fmla="*/ 229664 h 268795"/>
                  <a:gd name="connsiteX9" fmla="*/ 167634 w 187589"/>
                  <a:gd name="connsiteY9" fmla="*/ 249769 h 268795"/>
                  <a:gd name="connsiteX10" fmla="*/ 181993 w 187589"/>
                  <a:gd name="connsiteY10" fmla="*/ 268795 h 268795"/>
                  <a:gd name="connsiteX11" fmla="*/ 187590 w 187589"/>
                  <a:gd name="connsiteY11" fmla="*/ 266061 h 268795"/>
                  <a:gd name="connsiteX12" fmla="*/ 103715 w 187589"/>
                  <a:gd name="connsiteY12" fmla="*/ 131259 h 268795"/>
                  <a:gd name="connsiteX13" fmla="*/ 13741 w 187589"/>
                  <a:gd name="connsiteY13" fmla="*/ 0 h 268795"/>
                  <a:gd name="connsiteX14" fmla="*/ 0 w 187589"/>
                  <a:gd name="connsiteY14" fmla="*/ 10052 h 26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589" h="268795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BA93C911-2722-AD44-5247-F856071D4E69}"/>
                  </a:ext>
                </a:extLst>
              </p:cNvPr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>
                  <a:gd name="connsiteX0" fmla="*/ 0 w 226767"/>
                  <a:gd name="connsiteY0" fmla="*/ 10938 h 250693"/>
                  <a:gd name="connsiteX1" fmla="*/ 15941 w 226767"/>
                  <a:gd name="connsiteY1" fmla="*/ 29965 h 250693"/>
                  <a:gd name="connsiteX2" fmla="*/ 27135 w 226767"/>
                  <a:gd name="connsiteY2" fmla="*/ 42983 h 250693"/>
                  <a:gd name="connsiteX3" fmla="*/ 76966 w 226767"/>
                  <a:gd name="connsiteY3" fmla="*/ 98868 h 250693"/>
                  <a:gd name="connsiteX4" fmla="*/ 107382 w 226767"/>
                  <a:gd name="connsiteY4" fmla="*/ 132337 h 250693"/>
                  <a:gd name="connsiteX5" fmla="*/ 131042 w 226767"/>
                  <a:gd name="connsiteY5" fmla="*/ 157526 h 250693"/>
                  <a:gd name="connsiteX6" fmla="*/ 149068 w 226767"/>
                  <a:gd name="connsiteY6" fmla="*/ 176552 h 250693"/>
                  <a:gd name="connsiteX7" fmla="*/ 168367 w 226767"/>
                  <a:gd name="connsiteY7" fmla="*/ 196580 h 250693"/>
                  <a:gd name="connsiteX8" fmla="*/ 186200 w 226767"/>
                  <a:gd name="connsiteY8" fmla="*/ 214874 h 250693"/>
                  <a:gd name="connsiteX9" fmla="*/ 203531 w 226767"/>
                  <a:gd name="connsiteY9" fmla="*/ 232437 h 250693"/>
                  <a:gd name="connsiteX10" fmla="*/ 221402 w 226767"/>
                  <a:gd name="connsiteY10" fmla="*/ 250693 h 250693"/>
                  <a:gd name="connsiteX11" fmla="*/ 226767 w 226767"/>
                  <a:gd name="connsiteY11" fmla="*/ 247381 h 250693"/>
                  <a:gd name="connsiteX12" fmla="*/ 121779 w 226767"/>
                  <a:gd name="connsiteY12" fmla="*/ 121591 h 250693"/>
                  <a:gd name="connsiteX13" fmla="*/ 11657 w 226767"/>
                  <a:gd name="connsiteY13" fmla="*/ 0 h 250693"/>
                  <a:gd name="connsiteX14" fmla="*/ 0 w 226767"/>
                  <a:gd name="connsiteY14" fmla="*/ 10938 h 25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767" h="250693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63B70F4A-3F28-DAEC-4B4A-787F28E6918C}"/>
                  </a:ext>
                </a:extLst>
              </p:cNvPr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>
                  <a:gd name="connsiteX0" fmla="*/ 9881 w 264207"/>
                  <a:gd name="connsiteY0" fmla="*/ 0 h 227507"/>
                  <a:gd name="connsiteX1" fmla="*/ 0 w 264207"/>
                  <a:gd name="connsiteY1" fmla="*/ 11786 h 227507"/>
                  <a:gd name="connsiteX2" fmla="*/ 2509 w 264207"/>
                  <a:gd name="connsiteY2" fmla="*/ 14289 h 227507"/>
                  <a:gd name="connsiteX3" fmla="*/ 19377 w 264207"/>
                  <a:gd name="connsiteY3" fmla="*/ 29348 h 227507"/>
                  <a:gd name="connsiteX4" fmla="*/ 32384 w 264207"/>
                  <a:gd name="connsiteY4" fmla="*/ 40903 h 227507"/>
                  <a:gd name="connsiteX5" fmla="*/ 90282 w 264207"/>
                  <a:gd name="connsiteY5" fmla="*/ 90972 h 227507"/>
                  <a:gd name="connsiteX6" fmla="*/ 126295 w 264207"/>
                  <a:gd name="connsiteY6" fmla="*/ 121399 h 227507"/>
                  <a:gd name="connsiteX7" fmla="*/ 153314 w 264207"/>
                  <a:gd name="connsiteY7" fmla="*/ 143506 h 227507"/>
                  <a:gd name="connsiteX8" fmla="*/ 175045 w 264207"/>
                  <a:gd name="connsiteY8" fmla="*/ 161146 h 227507"/>
                  <a:gd name="connsiteX9" fmla="*/ 198204 w 264207"/>
                  <a:gd name="connsiteY9" fmla="*/ 179479 h 227507"/>
                  <a:gd name="connsiteX10" fmla="*/ 218507 w 264207"/>
                  <a:gd name="connsiteY10" fmla="*/ 195501 h 227507"/>
                  <a:gd name="connsiteX11" fmla="*/ 237806 w 264207"/>
                  <a:gd name="connsiteY11" fmla="*/ 210522 h 227507"/>
                  <a:gd name="connsiteX12" fmla="*/ 259383 w 264207"/>
                  <a:gd name="connsiteY12" fmla="*/ 227507 h 227507"/>
                  <a:gd name="connsiteX13" fmla="*/ 264208 w 264207"/>
                  <a:gd name="connsiteY13" fmla="*/ 223425 h 227507"/>
                  <a:gd name="connsiteX14" fmla="*/ 139148 w 264207"/>
                  <a:gd name="connsiteY14" fmla="*/ 109498 h 227507"/>
                  <a:gd name="connsiteX15" fmla="*/ 9881 w 264207"/>
                  <a:gd name="connsiteY15" fmla="*/ 0 h 22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207" h="227507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6E948717-8686-CF72-80AC-0939247D2921}"/>
                  </a:ext>
                </a:extLst>
              </p:cNvPr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>
                  <a:gd name="connsiteX0" fmla="*/ 8067 w 299178"/>
                  <a:gd name="connsiteY0" fmla="*/ 0 h 198852"/>
                  <a:gd name="connsiteX1" fmla="*/ 0 w 299178"/>
                  <a:gd name="connsiteY1" fmla="*/ 12479 h 198852"/>
                  <a:gd name="connsiteX2" fmla="*/ 22696 w 299178"/>
                  <a:gd name="connsiteY2" fmla="*/ 27885 h 198852"/>
                  <a:gd name="connsiteX3" fmla="*/ 37672 w 299178"/>
                  <a:gd name="connsiteY3" fmla="*/ 38053 h 198852"/>
                  <a:gd name="connsiteX4" fmla="*/ 103830 w 299178"/>
                  <a:gd name="connsiteY4" fmla="*/ 81420 h 198852"/>
                  <a:gd name="connsiteX5" fmla="*/ 144629 w 299178"/>
                  <a:gd name="connsiteY5" fmla="*/ 107688 h 198852"/>
                  <a:gd name="connsiteX6" fmla="*/ 175508 w 299178"/>
                  <a:gd name="connsiteY6" fmla="*/ 126945 h 198852"/>
                  <a:gd name="connsiteX7" fmla="*/ 199980 w 299178"/>
                  <a:gd name="connsiteY7" fmla="*/ 142043 h 198852"/>
                  <a:gd name="connsiteX8" fmla="*/ 225686 w 299178"/>
                  <a:gd name="connsiteY8" fmla="*/ 157449 h 198852"/>
                  <a:gd name="connsiteX9" fmla="*/ 249077 w 299178"/>
                  <a:gd name="connsiteY9" fmla="*/ 171545 h 198852"/>
                  <a:gd name="connsiteX10" fmla="*/ 270036 w 299178"/>
                  <a:gd name="connsiteY10" fmla="*/ 183947 h 198852"/>
                  <a:gd name="connsiteX11" fmla="*/ 294739 w 299178"/>
                  <a:gd name="connsiteY11" fmla="*/ 198852 h 198852"/>
                  <a:gd name="connsiteX12" fmla="*/ 299178 w 299178"/>
                  <a:gd name="connsiteY12" fmla="*/ 194307 h 198852"/>
                  <a:gd name="connsiteX13" fmla="*/ 155398 w 299178"/>
                  <a:gd name="connsiteY13" fmla="*/ 94747 h 198852"/>
                  <a:gd name="connsiteX14" fmla="*/ 8067 w 299178"/>
                  <a:gd name="connsiteY14" fmla="*/ 0 h 19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9178" h="198852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4E6AF56B-1BC8-8270-74A8-F685E9702C0E}"/>
                  </a:ext>
                </a:extLst>
              </p:cNvPr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>
                  <a:gd name="connsiteX0" fmla="*/ 5906 w 331060"/>
                  <a:gd name="connsiteY0" fmla="*/ 0 h 166230"/>
                  <a:gd name="connsiteX1" fmla="*/ 1119 w 331060"/>
                  <a:gd name="connsiteY1" fmla="*/ 10245 h 166230"/>
                  <a:gd name="connsiteX2" fmla="*/ 0 w 331060"/>
                  <a:gd name="connsiteY2" fmla="*/ 12556 h 166230"/>
                  <a:gd name="connsiteX3" fmla="*/ 4555 w 331060"/>
                  <a:gd name="connsiteY3" fmla="*/ 15021 h 166230"/>
                  <a:gd name="connsiteX4" fmla="*/ 26556 w 331060"/>
                  <a:gd name="connsiteY4" fmla="*/ 26229 h 166230"/>
                  <a:gd name="connsiteX5" fmla="*/ 42613 w 331060"/>
                  <a:gd name="connsiteY5" fmla="*/ 34355 h 166230"/>
                  <a:gd name="connsiteX6" fmla="*/ 115680 w 331060"/>
                  <a:gd name="connsiteY6" fmla="*/ 69866 h 166230"/>
                  <a:gd name="connsiteX7" fmla="*/ 161265 w 331060"/>
                  <a:gd name="connsiteY7" fmla="*/ 91627 h 166230"/>
                  <a:gd name="connsiteX8" fmla="*/ 195695 w 331060"/>
                  <a:gd name="connsiteY8" fmla="*/ 107456 h 166230"/>
                  <a:gd name="connsiteX9" fmla="*/ 222714 w 331060"/>
                  <a:gd name="connsiteY9" fmla="*/ 119781 h 166230"/>
                  <a:gd name="connsiteX10" fmla="*/ 251200 w 331060"/>
                  <a:gd name="connsiteY10" fmla="*/ 132491 h 166230"/>
                  <a:gd name="connsiteX11" fmla="*/ 277023 w 331060"/>
                  <a:gd name="connsiteY11" fmla="*/ 144046 h 166230"/>
                  <a:gd name="connsiteX12" fmla="*/ 299140 w 331060"/>
                  <a:gd name="connsiteY12" fmla="*/ 153674 h 166230"/>
                  <a:gd name="connsiteX13" fmla="*/ 327201 w 331060"/>
                  <a:gd name="connsiteY13" fmla="*/ 166230 h 166230"/>
                  <a:gd name="connsiteX14" fmla="*/ 331061 w 331060"/>
                  <a:gd name="connsiteY14" fmla="*/ 161146 h 166230"/>
                  <a:gd name="connsiteX15" fmla="*/ 170143 w 331060"/>
                  <a:gd name="connsiteY15" fmla="*/ 78378 h 166230"/>
                  <a:gd name="connsiteX16" fmla="*/ 5906 w 331060"/>
                  <a:gd name="connsiteY16" fmla="*/ 0 h 16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1060" h="16623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10001E14-5BC0-B96A-26DA-F32ECA920E4E}"/>
                  </a:ext>
                </a:extLst>
              </p:cNvPr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>
                  <a:gd name="connsiteX0" fmla="*/ 183691 w 359855"/>
                  <a:gd name="connsiteY0" fmla="*/ 59544 h 128716"/>
                  <a:gd name="connsiteX1" fmla="*/ 4130 w 359855"/>
                  <a:gd name="connsiteY1" fmla="*/ 0 h 128716"/>
                  <a:gd name="connsiteX2" fmla="*/ 1158 w 359855"/>
                  <a:gd name="connsiteY2" fmla="*/ 9783 h 128716"/>
                  <a:gd name="connsiteX3" fmla="*/ 0 w 359855"/>
                  <a:gd name="connsiteY3" fmla="*/ 12671 h 128716"/>
                  <a:gd name="connsiteX4" fmla="*/ 30532 w 359855"/>
                  <a:gd name="connsiteY4" fmla="*/ 23571 h 128716"/>
                  <a:gd name="connsiteX5" fmla="*/ 47708 w 359855"/>
                  <a:gd name="connsiteY5" fmla="*/ 29656 h 128716"/>
                  <a:gd name="connsiteX6" fmla="*/ 127839 w 359855"/>
                  <a:gd name="connsiteY6" fmla="*/ 56925 h 128716"/>
                  <a:gd name="connsiteX7" fmla="*/ 176666 w 359855"/>
                  <a:gd name="connsiteY7" fmla="*/ 73101 h 128716"/>
                  <a:gd name="connsiteX8" fmla="*/ 213952 w 359855"/>
                  <a:gd name="connsiteY8" fmla="*/ 85041 h 128716"/>
                  <a:gd name="connsiteX9" fmla="*/ 243558 w 359855"/>
                  <a:gd name="connsiteY9" fmla="*/ 94361 h 128716"/>
                  <a:gd name="connsiteX10" fmla="*/ 274437 w 359855"/>
                  <a:gd name="connsiteY10" fmla="*/ 103720 h 128716"/>
                  <a:gd name="connsiteX11" fmla="*/ 302729 w 359855"/>
                  <a:gd name="connsiteY11" fmla="*/ 112348 h 128716"/>
                  <a:gd name="connsiteX12" fmla="*/ 325657 w 359855"/>
                  <a:gd name="connsiteY12" fmla="*/ 119088 h 128716"/>
                  <a:gd name="connsiteX13" fmla="*/ 341096 w 359855"/>
                  <a:gd name="connsiteY13" fmla="*/ 123517 h 128716"/>
                  <a:gd name="connsiteX14" fmla="*/ 356536 w 359855"/>
                  <a:gd name="connsiteY14" fmla="*/ 128717 h 128716"/>
                  <a:gd name="connsiteX15" fmla="*/ 359855 w 359855"/>
                  <a:gd name="connsiteY15" fmla="*/ 123170 h 128716"/>
                  <a:gd name="connsiteX16" fmla="*/ 358929 w 359855"/>
                  <a:gd name="connsiteY16" fmla="*/ 122824 h 128716"/>
                  <a:gd name="connsiteX17" fmla="*/ 183691 w 359855"/>
                  <a:gd name="connsiteY17" fmla="*/ 59544 h 128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9855" h="128716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55BF449-623D-239D-94CE-A4BD42C91FAE}"/>
                  </a:ext>
                </a:extLst>
              </p:cNvPr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>
                  <a:gd name="connsiteX0" fmla="*/ 195271 w 384558"/>
                  <a:gd name="connsiteY0" fmla="*/ 38746 h 87351"/>
                  <a:gd name="connsiteX1" fmla="*/ 2277 w 384558"/>
                  <a:gd name="connsiteY1" fmla="*/ 0 h 87351"/>
                  <a:gd name="connsiteX2" fmla="*/ 733 w 384558"/>
                  <a:gd name="connsiteY2" fmla="*/ 9282 h 87351"/>
                  <a:gd name="connsiteX3" fmla="*/ 0 w 384558"/>
                  <a:gd name="connsiteY3" fmla="*/ 12325 h 87351"/>
                  <a:gd name="connsiteX4" fmla="*/ 32886 w 384558"/>
                  <a:gd name="connsiteY4" fmla="*/ 19681 h 87351"/>
                  <a:gd name="connsiteX5" fmla="*/ 52378 w 384558"/>
                  <a:gd name="connsiteY5" fmla="*/ 23995 h 87351"/>
                  <a:gd name="connsiteX6" fmla="*/ 139843 w 384558"/>
                  <a:gd name="connsiteY6" fmla="*/ 42212 h 87351"/>
                  <a:gd name="connsiteX7" fmla="*/ 190021 w 384558"/>
                  <a:gd name="connsiteY7" fmla="*/ 52342 h 87351"/>
                  <a:gd name="connsiteX8" fmla="*/ 230164 w 384558"/>
                  <a:gd name="connsiteY8" fmla="*/ 60045 h 87351"/>
                  <a:gd name="connsiteX9" fmla="*/ 261583 w 384558"/>
                  <a:gd name="connsiteY9" fmla="*/ 65937 h 87351"/>
                  <a:gd name="connsiteX10" fmla="*/ 294932 w 384558"/>
                  <a:gd name="connsiteY10" fmla="*/ 71869 h 87351"/>
                  <a:gd name="connsiteX11" fmla="*/ 324615 w 384558"/>
                  <a:gd name="connsiteY11" fmla="*/ 77145 h 87351"/>
                  <a:gd name="connsiteX12" fmla="*/ 381818 w 384558"/>
                  <a:gd name="connsiteY12" fmla="*/ 87352 h 87351"/>
                  <a:gd name="connsiteX13" fmla="*/ 384559 w 384558"/>
                  <a:gd name="connsiteY13" fmla="*/ 81459 h 87351"/>
                  <a:gd name="connsiteX14" fmla="*/ 195271 w 384558"/>
                  <a:gd name="connsiteY14" fmla="*/ 38746 h 8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4558" h="87351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3B4DA967-24BD-BCE3-B5D0-DFE5DA2A14E5}"/>
                  </a:ext>
                </a:extLst>
              </p:cNvPr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>
                  <a:gd name="connsiteX0" fmla="*/ 205229 w 405170"/>
                  <a:gd name="connsiteY0" fmla="*/ 16022 h 42058"/>
                  <a:gd name="connsiteX1" fmla="*/ 656 w 405170"/>
                  <a:gd name="connsiteY1" fmla="*/ 0 h 42058"/>
                  <a:gd name="connsiteX2" fmla="*/ 0 w 405170"/>
                  <a:gd name="connsiteY2" fmla="*/ 12094 h 42058"/>
                  <a:gd name="connsiteX3" fmla="*/ 37942 w 405170"/>
                  <a:gd name="connsiteY3" fmla="*/ 15521 h 42058"/>
                  <a:gd name="connsiteX4" fmla="*/ 56740 w 405170"/>
                  <a:gd name="connsiteY4" fmla="*/ 17370 h 42058"/>
                  <a:gd name="connsiteX5" fmla="*/ 149763 w 405170"/>
                  <a:gd name="connsiteY5" fmla="*/ 25304 h 42058"/>
                  <a:gd name="connsiteX6" fmla="*/ 201601 w 405170"/>
                  <a:gd name="connsiteY6" fmla="*/ 29387 h 42058"/>
                  <a:gd name="connsiteX7" fmla="*/ 244407 w 405170"/>
                  <a:gd name="connsiteY7" fmla="*/ 32352 h 42058"/>
                  <a:gd name="connsiteX8" fmla="*/ 277061 w 405170"/>
                  <a:gd name="connsiteY8" fmla="*/ 34509 h 42058"/>
                  <a:gd name="connsiteX9" fmla="*/ 311800 w 405170"/>
                  <a:gd name="connsiteY9" fmla="*/ 36589 h 42058"/>
                  <a:gd name="connsiteX10" fmla="*/ 343374 w 405170"/>
                  <a:gd name="connsiteY10" fmla="*/ 38438 h 42058"/>
                  <a:gd name="connsiteX11" fmla="*/ 403202 w 405170"/>
                  <a:gd name="connsiteY11" fmla="*/ 42058 h 42058"/>
                  <a:gd name="connsiteX12" fmla="*/ 405170 w 405170"/>
                  <a:gd name="connsiteY12" fmla="*/ 35857 h 42058"/>
                  <a:gd name="connsiteX13" fmla="*/ 205229 w 405170"/>
                  <a:gd name="connsiteY13" fmla="*/ 16022 h 42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5170" h="42058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algn="r" defTabSz="914400" rtl="1" eaLnBrk="1" latinLnBrk="0" hangingPunct="1"/>
                <a:endParaRPr lang="en-IL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7CAE73DC-B20B-ABD4-56DB-BA21C51E4801}"/>
                  </a:ext>
                </a:extLst>
              </p:cNvPr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>
                  <a:gd name="connsiteX0" fmla="*/ 400075 w 421960"/>
                  <a:gd name="connsiteY0" fmla="*/ 462 h 24110"/>
                  <a:gd name="connsiteX1" fmla="*/ 213412 w 421960"/>
                  <a:gd name="connsiteY1" fmla="*/ 4699 h 24110"/>
                  <a:gd name="connsiteX2" fmla="*/ 0 w 421960"/>
                  <a:gd name="connsiteY2" fmla="*/ 13249 h 24110"/>
                  <a:gd name="connsiteX3" fmla="*/ 772 w 421960"/>
                  <a:gd name="connsiteY3" fmla="*/ 24110 h 24110"/>
                  <a:gd name="connsiteX4" fmla="*/ 40451 w 421960"/>
                  <a:gd name="connsiteY4" fmla="*/ 23417 h 24110"/>
                  <a:gd name="connsiteX5" fmla="*/ 61295 w 421960"/>
                  <a:gd name="connsiteY5" fmla="*/ 22955 h 24110"/>
                  <a:gd name="connsiteX6" fmla="*/ 160416 w 421960"/>
                  <a:gd name="connsiteY6" fmla="*/ 19681 h 24110"/>
                  <a:gd name="connsiteX7" fmla="*/ 211444 w 421960"/>
                  <a:gd name="connsiteY7" fmla="*/ 17678 h 24110"/>
                  <a:gd name="connsiteX8" fmla="*/ 255060 w 421960"/>
                  <a:gd name="connsiteY8" fmla="*/ 15599 h 24110"/>
                  <a:gd name="connsiteX9" fmla="*/ 289799 w 421960"/>
                  <a:gd name="connsiteY9" fmla="*/ 13827 h 24110"/>
                  <a:gd name="connsiteX10" fmla="*/ 325966 w 421960"/>
                  <a:gd name="connsiteY10" fmla="*/ 11786 h 24110"/>
                  <a:gd name="connsiteX11" fmla="*/ 420532 w 421960"/>
                  <a:gd name="connsiteY11" fmla="*/ 6548 h 24110"/>
                  <a:gd name="connsiteX12" fmla="*/ 421961 w 421960"/>
                  <a:gd name="connsiteY12" fmla="*/ 0 h 24110"/>
                  <a:gd name="connsiteX13" fmla="*/ 400075 w 421960"/>
                  <a:gd name="connsiteY13" fmla="*/ 462 h 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1960" h="2411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D7924CAF-B449-3CFC-D9ED-D610FDE0A7C5}"/>
                  </a:ext>
                </a:extLst>
              </p:cNvPr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>
                  <a:gd name="connsiteX0" fmla="*/ 219433 w 433733"/>
                  <a:gd name="connsiteY0" fmla="*/ 30542 h 74872"/>
                  <a:gd name="connsiteX1" fmla="*/ 656 w 433733"/>
                  <a:gd name="connsiteY1" fmla="*/ 65206 h 74872"/>
                  <a:gd name="connsiteX2" fmla="*/ 0 w 433733"/>
                  <a:gd name="connsiteY2" fmla="*/ 65206 h 74872"/>
                  <a:gd name="connsiteX3" fmla="*/ 1389 w 433733"/>
                  <a:gd name="connsiteY3" fmla="*/ 71792 h 74872"/>
                  <a:gd name="connsiteX4" fmla="*/ 1389 w 433733"/>
                  <a:gd name="connsiteY4" fmla="*/ 71792 h 74872"/>
                  <a:gd name="connsiteX5" fmla="*/ 2162 w 433733"/>
                  <a:gd name="connsiteY5" fmla="*/ 74873 h 74872"/>
                  <a:gd name="connsiteX6" fmla="*/ 15594 w 433733"/>
                  <a:gd name="connsiteY6" fmla="*/ 73371 h 74872"/>
                  <a:gd name="connsiteX7" fmla="*/ 15594 w 433733"/>
                  <a:gd name="connsiteY7" fmla="*/ 73371 h 74872"/>
                  <a:gd name="connsiteX8" fmla="*/ 45276 w 433733"/>
                  <a:gd name="connsiteY8" fmla="*/ 69250 h 74872"/>
                  <a:gd name="connsiteX9" fmla="*/ 65541 w 433733"/>
                  <a:gd name="connsiteY9" fmla="*/ 66400 h 74872"/>
                  <a:gd name="connsiteX10" fmla="*/ 169139 w 433733"/>
                  <a:gd name="connsiteY10" fmla="*/ 50724 h 74872"/>
                  <a:gd name="connsiteX11" fmla="*/ 218854 w 433733"/>
                  <a:gd name="connsiteY11" fmla="*/ 43021 h 74872"/>
                  <a:gd name="connsiteX12" fmla="*/ 265173 w 433733"/>
                  <a:gd name="connsiteY12" fmla="*/ 35318 h 74872"/>
                  <a:gd name="connsiteX13" fmla="*/ 299024 w 433733"/>
                  <a:gd name="connsiteY13" fmla="*/ 29579 h 74872"/>
                  <a:gd name="connsiteX14" fmla="*/ 336465 w 433733"/>
                  <a:gd name="connsiteY14" fmla="*/ 23109 h 74872"/>
                  <a:gd name="connsiteX15" fmla="*/ 369389 w 433733"/>
                  <a:gd name="connsiteY15" fmla="*/ 17332 h 74872"/>
                  <a:gd name="connsiteX16" fmla="*/ 433270 w 433733"/>
                  <a:gd name="connsiteY16" fmla="*/ 6586 h 74872"/>
                  <a:gd name="connsiteX17" fmla="*/ 433733 w 433733"/>
                  <a:gd name="connsiteY17" fmla="*/ 0 h 74872"/>
                  <a:gd name="connsiteX18" fmla="*/ 219433 w 433733"/>
                  <a:gd name="connsiteY18" fmla="*/ 30542 h 7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733" h="74872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EEF1057D-912C-9636-5F02-26672B5797C5}"/>
                  </a:ext>
                </a:extLst>
              </p:cNvPr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>
                  <a:gd name="connsiteX0" fmla="*/ 221942 w 440217"/>
                  <a:gd name="connsiteY0" fmla="*/ 58273 h 129024"/>
                  <a:gd name="connsiteX1" fmla="*/ 888 w 440217"/>
                  <a:gd name="connsiteY1" fmla="*/ 120128 h 129024"/>
                  <a:gd name="connsiteX2" fmla="*/ 0 w 440217"/>
                  <a:gd name="connsiteY2" fmla="*/ 120397 h 129024"/>
                  <a:gd name="connsiteX3" fmla="*/ 0 w 440217"/>
                  <a:gd name="connsiteY3" fmla="*/ 120397 h 129024"/>
                  <a:gd name="connsiteX4" fmla="*/ 3358 w 440217"/>
                  <a:gd name="connsiteY4" fmla="*/ 129025 h 129024"/>
                  <a:gd name="connsiteX5" fmla="*/ 18064 w 440217"/>
                  <a:gd name="connsiteY5" fmla="*/ 125443 h 129024"/>
                  <a:gd name="connsiteX6" fmla="*/ 50217 w 440217"/>
                  <a:gd name="connsiteY6" fmla="*/ 117047 h 129024"/>
                  <a:gd name="connsiteX7" fmla="*/ 68435 w 440217"/>
                  <a:gd name="connsiteY7" fmla="*/ 112232 h 129024"/>
                  <a:gd name="connsiteX8" fmla="*/ 178094 w 440217"/>
                  <a:gd name="connsiteY8" fmla="*/ 82268 h 129024"/>
                  <a:gd name="connsiteX9" fmla="*/ 222792 w 440217"/>
                  <a:gd name="connsiteY9" fmla="*/ 69789 h 129024"/>
                  <a:gd name="connsiteX10" fmla="*/ 270770 w 440217"/>
                  <a:gd name="connsiteY10" fmla="*/ 56039 h 129024"/>
                  <a:gd name="connsiteX11" fmla="*/ 303926 w 440217"/>
                  <a:gd name="connsiteY11" fmla="*/ 46410 h 129024"/>
                  <a:gd name="connsiteX12" fmla="*/ 341984 w 440217"/>
                  <a:gd name="connsiteY12" fmla="*/ 35241 h 129024"/>
                  <a:gd name="connsiteX13" fmla="*/ 374909 w 440217"/>
                  <a:gd name="connsiteY13" fmla="*/ 25458 h 129024"/>
                  <a:gd name="connsiteX14" fmla="*/ 440218 w 440217"/>
                  <a:gd name="connsiteY14" fmla="*/ 6702 h 129024"/>
                  <a:gd name="connsiteX15" fmla="*/ 440218 w 440217"/>
                  <a:gd name="connsiteY15" fmla="*/ 0 h 129024"/>
                  <a:gd name="connsiteX16" fmla="*/ 221942 w 440217"/>
                  <a:gd name="connsiteY16" fmla="*/ 58273 h 129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217" h="129024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16F5F35B-E8DA-6659-83E2-0AFDFBD21B6E}"/>
                  </a:ext>
                </a:extLst>
              </p:cNvPr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>
                  <a:gd name="connsiteX0" fmla="*/ 0 w 431764"/>
                  <a:gd name="connsiteY0" fmla="*/ 236597 h 243490"/>
                  <a:gd name="connsiteX1" fmla="*/ 0 w 431764"/>
                  <a:gd name="connsiteY1" fmla="*/ 236828 h 243490"/>
                  <a:gd name="connsiteX2" fmla="*/ 4632 w 431764"/>
                  <a:gd name="connsiteY2" fmla="*/ 243491 h 243490"/>
                  <a:gd name="connsiteX3" fmla="*/ 20303 w 431764"/>
                  <a:gd name="connsiteY3" fmla="*/ 234941 h 243490"/>
                  <a:gd name="connsiteX4" fmla="*/ 53614 w 431764"/>
                  <a:gd name="connsiteY4" fmla="*/ 217108 h 243490"/>
                  <a:gd name="connsiteX5" fmla="*/ 69053 w 431764"/>
                  <a:gd name="connsiteY5" fmla="*/ 208712 h 243490"/>
                  <a:gd name="connsiteX6" fmla="*/ 199092 w 431764"/>
                  <a:gd name="connsiteY6" fmla="*/ 137228 h 243490"/>
                  <a:gd name="connsiteX7" fmla="*/ 218391 w 431764"/>
                  <a:gd name="connsiteY7" fmla="*/ 126521 h 243490"/>
                  <a:gd name="connsiteX8" fmla="*/ 271426 w 431764"/>
                  <a:gd name="connsiteY8" fmla="*/ 96711 h 243490"/>
                  <a:gd name="connsiteX9" fmla="*/ 297480 w 431764"/>
                  <a:gd name="connsiteY9" fmla="*/ 82037 h 243490"/>
                  <a:gd name="connsiteX10" fmla="*/ 336079 w 431764"/>
                  <a:gd name="connsiteY10" fmla="*/ 59929 h 243490"/>
                  <a:gd name="connsiteX11" fmla="*/ 366301 w 431764"/>
                  <a:gd name="connsiteY11" fmla="*/ 42636 h 243490"/>
                  <a:gd name="connsiteX12" fmla="*/ 383478 w 431764"/>
                  <a:gd name="connsiteY12" fmla="*/ 32892 h 243490"/>
                  <a:gd name="connsiteX13" fmla="*/ 431765 w 431764"/>
                  <a:gd name="connsiteY13" fmla="*/ 6201 h 243490"/>
                  <a:gd name="connsiteX14" fmla="*/ 429912 w 431764"/>
                  <a:gd name="connsiteY14" fmla="*/ 0 h 243490"/>
                  <a:gd name="connsiteX15" fmla="*/ 215612 w 431764"/>
                  <a:gd name="connsiteY15" fmla="*/ 116661 h 243490"/>
                  <a:gd name="connsiteX16" fmla="*/ 0 w 431764"/>
                  <a:gd name="connsiteY16" fmla="*/ 236597 h 24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764" h="24349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5BD12019-A713-CF77-2D14-CF3669332797}"/>
                  </a:ext>
                </a:extLst>
              </p:cNvPr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>
                  <a:gd name="connsiteX0" fmla="*/ 206580 w 414781"/>
                  <a:gd name="connsiteY0" fmla="*/ 146896 h 301725"/>
                  <a:gd name="connsiteX1" fmla="*/ 0 w 414781"/>
                  <a:gd name="connsiteY1" fmla="*/ 296256 h 301725"/>
                  <a:gd name="connsiteX2" fmla="*/ 4400 w 414781"/>
                  <a:gd name="connsiteY2" fmla="*/ 301725 h 301725"/>
                  <a:gd name="connsiteX3" fmla="*/ 8260 w 414781"/>
                  <a:gd name="connsiteY3" fmla="*/ 299068 h 301725"/>
                  <a:gd name="connsiteX4" fmla="*/ 12738 w 414781"/>
                  <a:gd name="connsiteY4" fmla="*/ 296179 h 301725"/>
                  <a:gd name="connsiteX5" fmla="*/ 20457 w 414781"/>
                  <a:gd name="connsiteY5" fmla="*/ 291288 h 301725"/>
                  <a:gd name="connsiteX6" fmla="*/ 20457 w 414781"/>
                  <a:gd name="connsiteY6" fmla="*/ 291288 h 301725"/>
                  <a:gd name="connsiteX7" fmla="*/ 55196 w 414781"/>
                  <a:gd name="connsiteY7" fmla="*/ 266985 h 301725"/>
                  <a:gd name="connsiteX8" fmla="*/ 67393 w 414781"/>
                  <a:gd name="connsiteY8" fmla="*/ 258358 h 301725"/>
                  <a:gd name="connsiteX9" fmla="*/ 210208 w 414781"/>
                  <a:gd name="connsiteY9" fmla="*/ 155754 h 301725"/>
                  <a:gd name="connsiteX10" fmla="*/ 271310 w 414781"/>
                  <a:gd name="connsiteY10" fmla="*/ 111038 h 301725"/>
                  <a:gd name="connsiteX11" fmla="*/ 286093 w 414781"/>
                  <a:gd name="connsiteY11" fmla="*/ 100177 h 301725"/>
                  <a:gd name="connsiteX12" fmla="*/ 322337 w 414781"/>
                  <a:gd name="connsiteY12" fmla="*/ 73217 h 301725"/>
                  <a:gd name="connsiteX13" fmla="*/ 352290 w 414781"/>
                  <a:gd name="connsiteY13" fmla="*/ 51071 h 301725"/>
                  <a:gd name="connsiteX14" fmla="*/ 354490 w 414781"/>
                  <a:gd name="connsiteY14" fmla="*/ 49415 h 301725"/>
                  <a:gd name="connsiteX15" fmla="*/ 414781 w 414781"/>
                  <a:gd name="connsiteY15" fmla="*/ 5931 h 301725"/>
                  <a:gd name="connsiteX16" fmla="*/ 412079 w 414781"/>
                  <a:gd name="connsiteY16" fmla="*/ 0 h 301725"/>
                  <a:gd name="connsiteX17" fmla="*/ 374176 w 414781"/>
                  <a:gd name="connsiteY17" fmla="*/ 27230 h 301725"/>
                  <a:gd name="connsiteX18" fmla="*/ 206580 w 414781"/>
                  <a:gd name="connsiteY18" fmla="*/ 146896 h 30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4781" h="301725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8B78B211-BFCB-D022-C675-9828633953F0}"/>
                  </a:ext>
                </a:extLst>
              </p:cNvPr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>
                  <a:gd name="connsiteX0" fmla="*/ 8839 w 386758"/>
                  <a:gd name="connsiteY0" fmla="*/ 355608 h 359266"/>
                  <a:gd name="connsiteX1" fmla="*/ 19145 w 386758"/>
                  <a:gd name="connsiteY1" fmla="*/ 346634 h 359266"/>
                  <a:gd name="connsiteX2" fmla="*/ 63147 w 386758"/>
                  <a:gd name="connsiteY2" fmla="*/ 306848 h 359266"/>
                  <a:gd name="connsiteX3" fmla="*/ 196776 w 386758"/>
                  <a:gd name="connsiteY3" fmla="*/ 183600 h 359266"/>
                  <a:gd name="connsiteX4" fmla="*/ 267991 w 386758"/>
                  <a:gd name="connsiteY4" fmla="*/ 116738 h 359266"/>
                  <a:gd name="connsiteX5" fmla="*/ 311993 w 386758"/>
                  <a:gd name="connsiteY5" fmla="*/ 75104 h 359266"/>
                  <a:gd name="connsiteX6" fmla="*/ 386759 w 386758"/>
                  <a:gd name="connsiteY6" fmla="*/ 5777 h 359266"/>
                  <a:gd name="connsiteX7" fmla="*/ 382860 w 386758"/>
                  <a:gd name="connsiteY7" fmla="*/ 0 h 359266"/>
                  <a:gd name="connsiteX8" fmla="*/ 192993 w 386758"/>
                  <a:gd name="connsiteY8" fmla="*/ 175705 h 359266"/>
                  <a:gd name="connsiteX9" fmla="*/ 0 w 386758"/>
                  <a:gd name="connsiteY9" fmla="*/ 354722 h 359266"/>
                  <a:gd name="connsiteX10" fmla="*/ 4902 w 386758"/>
                  <a:gd name="connsiteY10" fmla="*/ 359266 h 3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6758" h="359266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algn="r" defTabSz="914400" rtl="1" eaLnBrk="1" latinLnBrk="0" hangingPunct="1"/>
                <a:endParaRPr lang="en-I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8397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bg>
      <p:bgPr>
        <a:solidFill>
          <a:schemeClr val="bg1">
            <a:alpha val="6981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058A38-3AD8-474F-8A38-54F09A4C8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30880" y="0"/>
            <a:ext cx="8961120" cy="6871382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635FACC-9920-DE65-0E90-05B1C1215DB5}"/>
              </a:ext>
            </a:extLst>
          </p:cNvPr>
          <p:cNvGrpSpPr/>
          <p:nvPr userDrawn="1"/>
        </p:nvGrpSpPr>
        <p:grpSpPr>
          <a:xfrm>
            <a:off x="11259116" y="6153811"/>
            <a:ext cx="634296" cy="511094"/>
            <a:chOff x="-2529993" y="3429000"/>
            <a:chExt cx="634296" cy="511094"/>
          </a:xfrm>
          <a:solidFill>
            <a:schemeClr val="bg1"/>
          </a:solidFill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B060B58-F8F9-2D21-32E9-1BB654EF63FB}"/>
                </a:ext>
              </a:extLst>
            </p:cNvPr>
            <p:cNvGrpSpPr/>
            <p:nvPr userDrawn="1"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  <a:grpFill/>
          </p:grpSpPr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0E580DEE-1533-7C86-3A3A-D2F9FFFDCB3E}"/>
                  </a:ext>
                </a:extLst>
              </p:cNvPr>
              <p:cNvSpPr/>
              <p:nvPr userDrawn="1"/>
            </p:nvSpPr>
            <p:spPr>
              <a:xfrm>
                <a:off x="1079402" y="920572"/>
                <a:ext cx="440295" cy="185525"/>
              </a:xfrm>
              <a:custGeom>
                <a:avLst/>
                <a:gdLst>
                  <a:gd name="connsiteX0" fmla="*/ 436204 w 440295"/>
                  <a:gd name="connsiteY0" fmla="*/ 0 h 185525"/>
                  <a:gd name="connsiteX1" fmla="*/ 430954 w 440295"/>
                  <a:gd name="connsiteY1" fmla="*/ 2080 h 185525"/>
                  <a:gd name="connsiteX2" fmla="*/ 420533 w 440295"/>
                  <a:gd name="connsiteY2" fmla="*/ 5931 h 185525"/>
                  <a:gd name="connsiteX3" fmla="*/ 388418 w 440295"/>
                  <a:gd name="connsiteY3" fmla="*/ 18449 h 185525"/>
                  <a:gd name="connsiteX4" fmla="*/ 370470 w 440295"/>
                  <a:gd name="connsiteY4" fmla="*/ 25497 h 185525"/>
                  <a:gd name="connsiteX5" fmla="*/ 256295 w 440295"/>
                  <a:gd name="connsiteY5" fmla="*/ 71715 h 185525"/>
                  <a:gd name="connsiteX6" fmla="*/ 217388 w 440295"/>
                  <a:gd name="connsiteY6" fmla="*/ 87814 h 185525"/>
                  <a:gd name="connsiteX7" fmla="*/ 168560 w 440295"/>
                  <a:gd name="connsiteY7" fmla="*/ 108188 h 185525"/>
                  <a:gd name="connsiteX8" fmla="*/ 136678 w 440295"/>
                  <a:gd name="connsiteY8" fmla="*/ 121591 h 185525"/>
                  <a:gd name="connsiteX9" fmla="*/ 98079 w 440295"/>
                  <a:gd name="connsiteY9" fmla="*/ 137999 h 185525"/>
                  <a:gd name="connsiteX10" fmla="*/ 66158 w 440295"/>
                  <a:gd name="connsiteY10" fmla="*/ 151594 h 185525"/>
                  <a:gd name="connsiteX11" fmla="*/ 0 w 440295"/>
                  <a:gd name="connsiteY11" fmla="*/ 179094 h 185525"/>
                  <a:gd name="connsiteX12" fmla="*/ 1042 w 440295"/>
                  <a:gd name="connsiteY12" fmla="*/ 185526 h 185525"/>
                  <a:gd name="connsiteX13" fmla="*/ 219240 w 440295"/>
                  <a:gd name="connsiteY13" fmla="*/ 98637 h 185525"/>
                  <a:gd name="connsiteX14" fmla="*/ 439253 w 440295"/>
                  <a:gd name="connsiteY14" fmla="*/ 8396 h 185525"/>
                  <a:gd name="connsiteX15" fmla="*/ 440295 w 440295"/>
                  <a:gd name="connsiteY15" fmla="*/ 7973 h 185525"/>
                  <a:gd name="connsiteX16" fmla="*/ 440295 w 440295"/>
                  <a:gd name="connsiteY16" fmla="*/ 7973 h 185525"/>
                  <a:gd name="connsiteX17" fmla="*/ 436204 w 440295"/>
                  <a:gd name="connsiteY17" fmla="*/ 0 h 18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295" h="185525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5A68EE79-2A7E-385C-DB6D-F0DD43053BF3}"/>
                  </a:ext>
                </a:extLst>
              </p:cNvPr>
              <p:cNvSpPr/>
              <p:nvPr userDrawn="1"/>
            </p:nvSpPr>
            <p:spPr>
              <a:xfrm>
                <a:off x="1436517" y="458124"/>
                <a:ext cx="377070" cy="301879"/>
              </a:xfrm>
              <a:custGeom>
                <a:avLst/>
                <a:gdLst>
                  <a:gd name="connsiteX0" fmla="*/ 374098 w 377070"/>
                  <a:gd name="connsiteY0" fmla="*/ 62510 h 301879"/>
                  <a:gd name="connsiteX1" fmla="*/ 368115 w 377070"/>
                  <a:gd name="connsiteY1" fmla="*/ 70213 h 301879"/>
                  <a:gd name="connsiteX2" fmla="*/ 298406 w 377070"/>
                  <a:gd name="connsiteY2" fmla="*/ 171584 h 301879"/>
                  <a:gd name="connsiteX3" fmla="*/ 253825 w 377070"/>
                  <a:gd name="connsiteY3" fmla="*/ 249807 h 301879"/>
                  <a:gd name="connsiteX4" fmla="*/ 281384 w 377070"/>
                  <a:gd name="connsiteY4" fmla="*/ 164189 h 301879"/>
                  <a:gd name="connsiteX5" fmla="*/ 291227 w 377070"/>
                  <a:gd name="connsiteY5" fmla="*/ 128447 h 301879"/>
                  <a:gd name="connsiteX6" fmla="*/ 293659 w 377070"/>
                  <a:gd name="connsiteY6" fmla="*/ 119319 h 301879"/>
                  <a:gd name="connsiteX7" fmla="*/ 300413 w 377070"/>
                  <a:gd name="connsiteY7" fmla="*/ 91973 h 301879"/>
                  <a:gd name="connsiteX8" fmla="*/ 303424 w 377070"/>
                  <a:gd name="connsiteY8" fmla="*/ 79302 h 301879"/>
                  <a:gd name="connsiteX9" fmla="*/ 310758 w 377070"/>
                  <a:gd name="connsiteY9" fmla="*/ 45948 h 301879"/>
                  <a:gd name="connsiteX10" fmla="*/ 313769 w 377070"/>
                  <a:gd name="connsiteY10" fmla="*/ 31582 h 301879"/>
                  <a:gd name="connsiteX11" fmla="*/ 309909 w 377070"/>
                  <a:gd name="connsiteY11" fmla="*/ 30003 h 301879"/>
                  <a:gd name="connsiteX12" fmla="*/ 306358 w 377070"/>
                  <a:gd name="connsiteY12" fmla="*/ 37706 h 301879"/>
                  <a:gd name="connsiteX13" fmla="*/ 257222 w 377070"/>
                  <a:gd name="connsiteY13" fmla="*/ 155446 h 301879"/>
                  <a:gd name="connsiteX14" fmla="*/ 225802 w 377070"/>
                  <a:gd name="connsiteY14" fmla="*/ 250886 h 301879"/>
                  <a:gd name="connsiteX15" fmla="*/ 226304 w 377070"/>
                  <a:gd name="connsiteY15" fmla="*/ 248036 h 301879"/>
                  <a:gd name="connsiteX16" fmla="*/ 237884 w 377070"/>
                  <a:gd name="connsiteY16" fmla="*/ 165845 h 301879"/>
                  <a:gd name="connsiteX17" fmla="*/ 239775 w 377070"/>
                  <a:gd name="connsiteY17" fmla="*/ 150439 h 301879"/>
                  <a:gd name="connsiteX18" fmla="*/ 243094 w 377070"/>
                  <a:gd name="connsiteY18" fmla="*/ 117740 h 301879"/>
                  <a:gd name="connsiteX19" fmla="*/ 244523 w 377070"/>
                  <a:gd name="connsiteY19" fmla="*/ 101987 h 301879"/>
                  <a:gd name="connsiteX20" fmla="*/ 246453 w 377070"/>
                  <a:gd name="connsiteY20" fmla="*/ 76375 h 301879"/>
                  <a:gd name="connsiteX21" fmla="*/ 247688 w 377070"/>
                  <a:gd name="connsiteY21" fmla="*/ 59005 h 301879"/>
                  <a:gd name="connsiteX22" fmla="*/ 249347 w 377070"/>
                  <a:gd name="connsiteY22" fmla="*/ 29772 h 301879"/>
                  <a:gd name="connsiteX23" fmla="*/ 249965 w 377070"/>
                  <a:gd name="connsiteY23" fmla="*/ 16677 h 301879"/>
                  <a:gd name="connsiteX24" fmla="*/ 250351 w 377070"/>
                  <a:gd name="connsiteY24" fmla="*/ 10823 h 301879"/>
                  <a:gd name="connsiteX25" fmla="*/ 245681 w 377070"/>
                  <a:gd name="connsiteY25" fmla="*/ 9706 h 301879"/>
                  <a:gd name="connsiteX26" fmla="*/ 244175 w 377070"/>
                  <a:gd name="connsiteY26" fmla="*/ 15676 h 301879"/>
                  <a:gd name="connsiteX27" fmla="*/ 244175 w 377070"/>
                  <a:gd name="connsiteY27" fmla="*/ 16022 h 301879"/>
                  <a:gd name="connsiteX28" fmla="*/ 244175 w 377070"/>
                  <a:gd name="connsiteY28" fmla="*/ 16022 h 301879"/>
                  <a:gd name="connsiteX29" fmla="*/ 216616 w 377070"/>
                  <a:gd name="connsiteY29" fmla="*/ 145702 h 301879"/>
                  <a:gd name="connsiteX30" fmla="*/ 201176 w 377070"/>
                  <a:gd name="connsiteY30" fmla="*/ 254468 h 301879"/>
                  <a:gd name="connsiteX31" fmla="*/ 201176 w 377070"/>
                  <a:gd name="connsiteY31" fmla="*/ 245494 h 301879"/>
                  <a:gd name="connsiteX32" fmla="*/ 199710 w 377070"/>
                  <a:gd name="connsiteY32" fmla="*/ 170544 h 301879"/>
                  <a:gd name="connsiteX33" fmla="*/ 198745 w 377070"/>
                  <a:gd name="connsiteY33" fmla="*/ 143083 h 301879"/>
                  <a:gd name="connsiteX34" fmla="*/ 196969 w 377070"/>
                  <a:gd name="connsiteY34" fmla="*/ 111231 h 301879"/>
                  <a:gd name="connsiteX35" fmla="*/ 195734 w 377070"/>
                  <a:gd name="connsiteY35" fmla="*/ 92359 h 301879"/>
                  <a:gd name="connsiteX36" fmla="*/ 193765 w 377070"/>
                  <a:gd name="connsiteY36" fmla="*/ 67285 h 301879"/>
                  <a:gd name="connsiteX37" fmla="*/ 192106 w 377070"/>
                  <a:gd name="connsiteY37" fmla="*/ 47566 h 301879"/>
                  <a:gd name="connsiteX38" fmla="*/ 189442 w 377070"/>
                  <a:gd name="connsiteY38" fmla="*/ 19411 h 301879"/>
                  <a:gd name="connsiteX39" fmla="*/ 187821 w 377070"/>
                  <a:gd name="connsiteY39" fmla="*/ 3620 h 301879"/>
                  <a:gd name="connsiteX40" fmla="*/ 181838 w 377070"/>
                  <a:gd name="connsiteY40" fmla="*/ 3620 h 301879"/>
                  <a:gd name="connsiteX41" fmla="*/ 176357 w 377070"/>
                  <a:gd name="connsiteY41" fmla="*/ 141927 h 301879"/>
                  <a:gd name="connsiteX42" fmla="*/ 178982 w 377070"/>
                  <a:gd name="connsiteY42" fmla="*/ 262132 h 301879"/>
                  <a:gd name="connsiteX43" fmla="*/ 178789 w 377070"/>
                  <a:gd name="connsiteY43" fmla="*/ 260784 h 301879"/>
                  <a:gd name="connsiteX44" fmla="*/ 176666 w 377070"/>
                  <a:gd name="connsiteY44" fmla="*/ 246418 h 301879"/>
                  <a:gd name="connsiteX45" fmla="*/ 164353 w 377070"/>
                  <a:gd name="connsiteY45" fmla="*/ 174934 h 301879"/>
                  <a:gd name="connsiteX46" fmla="*/ 158216 w 377070"/>
                  <a:gd name="connsiteY46" fmla="*/ 141812 h 301879"/>
                  <a:gd name="connsiteX47" fmla="*/ 151847 w 377070"/>
                  <a:gd name="connsiteY47" fmla="*/ 111000 h 301879"/>
                  <a:gd name="connsiteX48" fmla="*/ 147331 w 377070"/>
                  <a:gd name="connsiteY48" fmla="*/ 90009 h 301879"/>
                  <a:gd name="connsiteX49" fmla="*/ 141696 w 377070"/>
                  <a:gd name="connsiteY49" fmla="*/ 65514 h 301879"/>
                  <a:gd name="connsiteX50" fmla="*/ 136832 w 377070"/>
                  <a:gd name="connsiteY50" fmla="*/ 44562 h 301879"/>
                  <a:gd name="connsiteX51" fmla="*/ 130309 w 377070"/>
                  <a:gd name="connsiteY51" fmla="*/ 17794 h 301879"/>
                  <a:gd name="connsiteX52" fmla="*/ 125870 w 377070"/>
                  <a:gd name="connsiteY52" fmla="*/ 0 h 301879"/>
                  <a:gd name="connsiteX53" fmla="*/ 120003 w 377070"/>
                  <a:gd name="connsiteY53" fmla="*/ 1078 h 301879"/>
                  <a:gd name="connsiteX54" fmla="*/ 137025 w 377070"/>
                  <a:gd name="connsiteY54" fmla="*/ 143853 h 301879"/>
                  <a:gd name="connsiteX55" fmla="*/ 159760 w 377070"/>
                  <a:gd name="connsiteY55" fmla="*/ 272608 h 301879"/>
                  <a:gd name="connsiteX56" fmla="*/ 157753 w 377070"/>
                  <a:gd name="connsiteY56" fmla="*/ 265907 h 301879"/>
                  <a:gd name="connsiteX57" fmla="*/ 153121 w 377070"/>
                  <a:gd name="connsiteY57" fmla="*/ 250501 h 301879"/>
                  <a:gd name="connsiteX58" fmla="*/ 130695 w 377070"/>
                  <a:gd name="connsiteY58" fmla="*/ 181906 h 301879"/>
                  <a:gd name="connsiteX59" fmla="*/ 118691 w 377070"/>
                  <a:gd name="connsiteY59" fmla="*/ 146588 h 301879"/>
                  <a:gd name="connsiteX60" fmla="*/ 107536 w 377070"/>
                  <a:gd name="connsiteY60" fmla="*/ 116238 h 301879"/>
                  <a:gd name="connsiteX61" fmla="*/ 99816 w 377070"/>
                  <a:gd name="connsiteY61" fmla="*/ 95093 h 301879"/>
                  <a:gd name="connsiteX62" fmla="*/ 90475 w 377070"/>
                  <a:gd name="connsiteY62" fmla="*/ 70790 h 301879"/>
                  <a:gd name="connsiteX63" fmla="*/ 82408 w 377070"/>
                  <a:gd name="connsiteY63" fmla="*/ 49992 h 301879"/>
                  <a:gd name="connsiteX64" fmla="*/ 72797 w 377070"/>
                  <a:gd name="connsiteY64" fmla="*/ 25612 h 301879"/>
                  <a:gd name="connsiteX65" fmla="*/ 65077 w 377070"/>
                  <a:gd name="connsiteY65" fmla="*/ 6085 h 301879"/>
                  <a:gd name="connsiteX66" fmla="*/ 63302 w 377070"/>
                  <a:gd name="connsiteY66" fmla="*/ 6432 h 301879"/>
                  <a:gd name="connsiteX67" fmla="*/ 59442 w 377070"/>
                  <a:gd name="connsiteY67" fmla="*/ 7819 h 301879"/>
                  <a:gd name="connsiteX68" fmla="*/ 59442 w 377070"/>
                  <a:gd name="connsiteY68" fmla="*/ 7819 h 301879"/>
                  <a:gd name="connsiteX69" fmla="*/ 59442 w 377070"/>
                  <a:gd name="connsiteY69" fmla="*/ 7819 h 301879"/>
                  <a:gd name="connsiteX70" fmla="*/ 59442 w 377070"/>
                  <a:gd name="connsiteY70" fmla="*/ 7973 h 301879"/>
                  <a:gd name="connsiteX71" fmla="*/ 98890 w 377070"/>
                  <a:gd name="connsiteY71" fmla="*/ 151440 h 301879"/>
                  <a:gd name="connsiteX72" fmla="*/ 143626 w 377070"/>
                  <a:gd name="connsiteY72" fmla="*/ 285973 h 301879"/>
                  <a:gd name="connsiteX73" fmla="*/ 137720 w 377070"/>
                  <a:gd name="connsiteY73" fmla="*/ 273147 h 301879"/>
                  <a:gd name="connsiteX74" fmla="*/ 130695 w 377070"/>
                  <a:gd name="connsiteY74" fmla="*/ 257934 h 301879"/>
                  <a:gd name="connsiteX75" fmla="*/ 98388 w 377070"/>
                  <a:gd name="connsiteY75" fmla="*/ 192112 h 301879"/>
                  <a:gd name="connsiteX76" fmla="*/ 80440 w 377070"/>
                  <a:gd name="connsiteY76" fmla="*/ 156563 h 301879"/>
                  <a:gd name="connsiteX77" fmla="*/ 65232 w 377070"/>
                  <a:gd name="connsiteY77" fmla="*/ 127677 h 301879"/>
                  <a:gd name="connsiteX78" fmla="*/ 53652 w 377070"/>
                  <a:gd name="connsiteY78" fmla="*/ 106455 h 301879"/>
                  <a:gd name="connsiteX79" fmla="*/ 40683 w 377070"/>
                  <a:gd name="connsiteY79" fmla="*/ 82884 h 301879"/>
                  <a:gd name="connsiteX80" fmla="*/ 29451 w 377070"/>
                  <a:gd name="connsiteY80" fmla="*/ 62625 h 301879"/>
                  <a:gd name="connsiteX81" fmla="*/ 16868 w 377070"/>
                  <a:gd name="connsiteY81" fmla="*/ 40287 h 301879"/>
                  <a:gd name="connsiteX82" fmla="*/ 5906 w 377070"/>
                  <a:gd name="connsiteY82" fmla="*/ 21029 h 301879"/>
                  <a:gd name="connsiteX83" fmla="*/ 0 w 377070"/>
                  <a:gd name="connsiteY83" fmla="*/ 22878 h 301879"/>
                  <a:gd name="connsiteX84" fmla="*/ 62144 w 377070"/>
                  <a:gd name="connsiteY84" fmla="*/ 163881 h 301879"/>
                  <a:gd name="connsiteX85" fmla="*/ 131313 w 377070"/>
                  <a:gd name="connsiteY85" fmla="*/ 301879 h 301879"/>
                  <a:gd name="connsiteX86" fmla="*/ 145363 w 377070"/>
                  <a:gd name="connsiteY86" fmla="*/ 294176 h 301879"/>
                  <a:gd name="connsiteX87" fmla="*/ 146289 w 377070"/>
                  <a:gd name="connsiteY87" fmla="*/ 293714 h 301879"/>
                  <a:gd name="connsiteX88" fmla="*/ 264053 w 377070"/>
                  <a:gd name="connsiteY88" fmla="*/ 287706 h 301879"/>
                  <a:gd name="connsiteX89" fmla="*/ 322801 w 377070"/>
                  <a:gd name="connsiteY89" fmla="*/ 185256 h 301879"/>
                  <a:gd name="connsiteX90" fmla="*/ 373211 w 377070"/>
                  <a:gd name="connsiteY90" fmla="*/ 73563 h 301879"/>
                  <a:gd name="connsiteX91" fmla="*/ 377070 w 377070"/>
                  <a:gd name="connsiteY91" fmla="*/ 64281 h 30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377070" h="301879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 dirty="0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5FC88EA5-0C90-2F9A-0DEE-66E78C0E9FD2}"/>
                  </a:ext>
                </a:extLst>
              </p:cNvPr>
              <p:cNvSpPr/>
              <p:nvPr userDrawn="1"/>
            </p:nvSpPr>
            <p:spPr>
              <a:xfrm>
                <a:off x="1380202" y="501261"/>
                <a:ext cx="187589" cy="268833"/>
              </a:xfrm>
              <a:custGeom>
                <a:avLst/>
                <a:gdLst>
                  <a:gd name="connsiteX0" fmla="*/ 186277 w 187589"/>
                  <a:gd name="connsiteY0" fmla="*/ 256432 h 268833"/>
                  <a:gd name="connsiteX1" fmla="*/ 175084 w 187589"/>
                  <a:gd name="connsiteY1" fmla="*/ 239023 h 268833"/>
                  <a:gd name="connsiteX2" fmla="*/ 165858 w 187589"/>
                  <a:gd name="connsiteY2" fmla="*/ 224734 h 268833"/>
                  <a:gd name="connsiteX3" fmla="*/ 124403 w 187589"/>
                  <a:gd name="connsiteY3" fmla="*/ 163110 h 268833"/>
                  <a:gd name="connsiteX4" fmla="*/ 100318 w 187589"/>
                  <a:gd name="connsiteY4" fmla="*/ 128216 h 268833"/>
                  <a:gd name="connsiteX5" fmla="*/ 81019 w 187589"/>
                  <a:gd name="connsiteY5" fmla="*/ 101256 h 268833"/>
                  <a:gd name="connsiteX6" fmla="*/ 66042 w 187589"/>
                  <a:gd name="connsiteY6" fmla="*/ 80612 h 268833"/>
                  <a:gd name="connsiteX7" fmla="*/ 49676 w 187589"/>
                  <a:gd name="connsiteY7" fmla="*/ 58504 h 268833"/>
                  <a:gd name="connsiteX8" fmla="*/ 35202 w 187589"/>
                  <a:gd name="connsiteY8" fmla="*/ 39247 h 268833"/>
                  <a:gd name="connsiteX9" fmla="*/ 20033 w 187589"/>
                  <a:gd name="connsiteY9" fmla="*/ 19142 h 268833"/>
                  <a:gd name="connsiteX10" fmla="*/ 5597 w 187589"/>
                  <a:gd name="connsiteY10" fmla="*/ 0 h 268833"/>
                  <a:gd name="connsiteX11" fmla="*/ 0 w 187589"/>
                  <a:gd name="connsiteY11" fmla="*/ 2773 h 268833"/>
                  <a:gd name="connsiteX12" fmla="*/ 83875 w 187589"/>
                  <a:gd name="connsiteY12" fmla="*/ 137575 h 268833"/>
                  <a:gd name="connsiteX13" fmla="*/ 173848 w 187589"/>
                  <a:gd name="connsiteY13" fmla="*/ 268834 h 268833"/>
                  <a:gd name="connsiteX14" fmla="*/ 187589 w 187589"/>
                  <a:gd name="connsiteY14" fmla="*/ 258781 h 26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589" h="268833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1C9866F5-3BD1-946F-B42B-E0BCF7307185}"/>
                  </a:ext>
                </a:extLst>
              </p:cNvPr>
              <p:cNvSpPr/>
              <p:nvPr userDrawn="1"/>
            </p:nvSpPr>
            <p:spPr>
              <a:xfrm>
                <a:off x="1326781" y="530570"/>
                <a:ext cx="226805" cy="250847"/>
              </a:xfrm>
              <a:custGeom>
                <a:avLst/>
                <a:gdLst>
                  <a:gd name="connsiteX0" fmla="*/ 226806 w 226805"/>
                  <a:gd name="connsiteY0" fmla="*/ 239793 h 250847"/>
                  <a:gd name="connsiteX1" fmla="*/ 210865 w 226805"/>
                  <a:gd name="connsiteY1" fmla="*/ 220767 h 250847"/>
                  <a:gd name="connsiteX2" fmla="*/ 199632 w 226805"/>
                  <a:gd name="connsiteY2" fmla="*/ 207788 h 250847"/>
                  <a:gd name="connsiteX3" fmla="*/ 149840 w 226805"/>
                  <a:gd name="connsiteY3" fmla="*/ 151903 h 250847"/>
                  <a:gd name="connsiteX4" fmla="*/ 119424 w 226805"/>
                  <a:gd name="connsiteY4" fmla="*/ 118433 h 250847"/>
                  <a:gd name="connsiteX5" fmla="*/ 95763 w 226805"/>
                  <a:gd name="connsiteY5" fmla="*/ 93206 h 250847"/>
                  <a:gd name="connsiteX6" fmla="*/ 77738 w 226805"/>
                  <a:gd name="connsiteY6" fmla="*/ 74180 h 250847"/>
                  <a:gd name="connsiteX7" fmla="*/ 58438 w 226805"/>
                  <a:gd name="connsiteY7" fmla="*/ 54113 h 250847"/>
                  <a:gd name="connsiteX8" fmla="*/ 40606 w 226805"/>
                  <a:gd name="connsiteY8" fmla="*/ 35819 h 250847"/>
                  <a:gd name="connsiteX9" fmla="*/ 23275 w 226805"/>
                  <a:gd name="connsiteY9" fmla="*/ 18256 h 250847"/>
                  <a:gd name="connsiteX10" fmla="*/ 5365 w 226805"/>
                  <a:gd name="connsiteY10" fmla="*/ 0 h 250847"/>
                  <a:gd name="connsiteX11" fmla="*/ 0 w 226805"/>
                  <a:gd name="connsiteY11" fmla="*/ 3351 h 250847"/>
                  <a:gd name="connsiteX12" fmla="*/ 104873 w 226805"/>
                  <a:gd name="connsiteY12" fmla="*/ 129256 h 250847"/>
                  <a:gd name="connsiteX13" fmla="*/ 214995 w 226805"/>
                  <a:gd name="connsiteY13" fmla="*/ 250847 h 250847"/>
                  <a:gd name="connsiteX14" fmla="*/ 226806 w 226805"/>
                  <a:gd name="connsiteY14" fmla="*/ 239793 h 25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805" h="250847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B7AFA843-7430-61A0-F1E8-CA77CB480CF9}"/>
                  </a:ext>
                </a:extLst>
              </p:cNvPr>
              <p:cNvSpPr/>
              <p:nvPr userDrawn="1"/>
            </p:nvSpPr>
            <p:spPr>
              <a:xfrm>
                <a:off x="1276603" y="566582"/>
                <a:ext cx="264207" cy="227507"/>
              </a:xfrm>
              <a:custGeom>
                <a:avLst/>
                <a:gdLst>
                  <a:gd name="connsiteX0" fmla="*/ 254288 w 264207"/>
                  <a:gd name="connsiteY0" fmla="*/ 227507 h 227507"/>
                  <a:gd name="connsiteX1" fmla="*/ 264208 w 264207"/>
                  <a:gd name="connsiteY1" fmla="*/ 215722 h 227507"/>
                  <a:gd name="connsiteX2" fmla="*/ 261660 w 264207"/>
                  <a:gd name="connsiteY2" fmla="*/ 213257 h 227507"/>
                  <a:gd name="connsiteX3" fmla="*/ 244831 w 264207"/>
                  <a:gd name="connsiteY3" fmla="*/ 198159 h 227507"/>
                  <a:gd name="connsiteX4" fmla="*/ 231785 w 264207"/>
                  <a:gd name="connsiteY4" fmla="*/ 186604 h 227507"/>
                  <a:gd name="connsiteX5" fmla="*/ 173887 w 264207"/>
                  <a:gd name="connsiteY5" fmla="*/ 136535 h 227507"/>
                  <a:gd name="connsiteX6" fmla="*/ 137874 w 264207"/>
                  <a:gd name="connsiteY6" fmla="*/ 106108 h 227507"/>
                  <a:gd name="connsiteX7" fmla="*/ 110855 w 264207"/>
                  <a:gd name="connsiteY7" fmla="*/ 84001 h 227507"/>
                  <a:gd name="connsiteX8" fmla="*/ 89124 w 264207"/>
                  <a:gd name="connsiteY8" fmla="*/ 66400 h 227507"/>
                  <a:gd name="connsiteX9" fmla="*/ 65965 w 264207"/>
                  <a:gd name="connsiteY9" fmla="*/ 48028 h 227507"/>
                  <a:gd name="connsiteX10" fmla="*/ 45701 w 264207"/>
                  <a:gd name="connsiteY10" fmla="*/ 32006 h 227507"/>
                  <a:gd name="connsiteX11" fmla="*/ 26401 w 264207"/>
                  <a:gd name="connsiteY11" fmla="*/ 17024 h 227507"/>
                  <a:gd name="connsiteX12" fmla="*/ 4825 w 264207"/>
                  <a:gd name="connsiteY12" fmla="*/ 0 h 227507"/>
                  <a:gd name="connsiteX13" fmla="*/ 0 w 264207"/>
                  <a:gd name="connsiteY13" fmla="*/ 4083 h 227507"/>
                  <a:gd name="connsiteX14" fmla="*/ 125060 w 264207"/>
                  <a:gd name="connsiteY14" fmla="*/ 118009 h 227507"/>
                  <a:gd name="connsiteX15" fmla="*/ 254288 w 264207"/>
                  <a:gd name="connsiteY15" fmla="*/ 227507 h 22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207" h="227507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FC2F9020-2FF6-33A1-5909-CB8E1EAD6F08}"/>
                  </a:ext>
                </a:extLst>
              </p:cNvPr>
              <p:cNvSpPr/>
              <p:nvPr userDrawn="1"/>
            </p:nvSpPr>
            <p:spPr>
              <a:xfrm>
                <a:off x="1230709" y="609102"/>
                <a:ext cx="299139" cy="198852"/>
              </a:xfrm>
              <a:custGeom>
                <a:avLst/>
                <a:gdLst>
                  <a:gd name="connsiteX0" fmla="*/ 291111 w 299139"/>
                  <a:gd name="connsiteY0" fmla="*/ 198852 h 198852"/>
                  <a:gd name="connsiteX1" fmla="*/ 299140 w 299139"/>
                  <a:gd name="connsiteY1" fmla="*/ 186335 h 198852"/>
                  <a:gd name="connsiteX2" fmla="*/ 276482 w 299139"/>
                  <a:gd name="connsiteY2" fmla="*/ 170929 h 198852"/>
                  <a:gd name="connsiteX3" fmla="*/ 261506 w 299139"/>
                  <a:gd name="connsiteY3" fmla="*/ 160761 h 198852"/>
                  <a:gd name="connsiteX4" fmla="*/ 195348 w 299139"/>
                  <a:gd name="connsiteY4" fmla="*/ 117432 h 198852"/>
                  <a:gd name="connsiteX5" fmla="*/ 154510 w 299139"/>
                  <a:gd name="connsiteY5" fmla="*/ 91165 h 198852"/>
                  <a:gd name="connsiteX6" fmla="*/ 123632 w 299139"/>
                  <a:gd name="connsiteY6" fmla="*/ 71907 h 198852"/>
                  <a:gd name="connsiteX7" fmla="*/ 99121 w 299139"/>
                  <a:gd name="connsiteY7" fmla="*/ 56809 h 198852"/>
                  <a:gd name="connsiteX8" fmla="*/ 73415 w 299139"/>
                  <a:gd name="connsiteY8" fmla="*/ 41403 h 198852"/>
                  <a:gd name="connsiteX9" fmla="*/ 50024 w 299139"/>
                  <a:gd name="connsiteY9" fmla="*/ 27269 h 198852"/>
                  <a:gd name="connsiteX10" fmla="*/ 29142 w 299139"/>
                  <a:gd name="connsiteY10" fmla="*/ 14905 h 198852"/>
                  <a:gd name="connsiteX11" fmla="*/ 4439 w 299139"/>
                  <a:gd name="connsiteY11" fmla="*/ 0 h 198852"/>
                  <a:gd name="connsiteX12" fmla="*/ 0 w 299139"/>
                  <a:gd name="connsiteY12" fmla="*/ 4583 h 198852"/>
                  <a:gd name="connsiteX13" fmla="*/ 143780 w 299139"/>
                  <a:gd name="connsiteY13" fmla="*/ 104106 h 198852"/>
                  <a:gd name="connsiteX14" fmla="*/ 291111 w 299139"/>
                  <a:gd name="connsiteY14" fmla="*/ 198852 h 19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9139" h="198852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9CB11803-8876-0420-5350-E97D6C9333CE}"/>
                  </a:ext>
                </a:extLst>
              </p:cNvPr>
              <p:cNvSpPr/>
              <p:nvPr userDrawn="1"/>
            </p:nvSpPr>
            <p:spPr>
              <a:xfrm>
                <a:off x="1189717" y="656437"/>
                <a:ext cx="330906" cy="166307"/>
              </a:xfrm>
              <a:custGeom>
                <a:avLst/>
                <a:gdLst>
                  <a:gd name="connsiteX0" fmla="*/ 325001 w 330906"/>
                  <a:gd name="connsiteY0" fmla="*/ 166307 h 166307"/>
                  <a:gd name="connsiteX1" fmla="*/ 329748 w 330906"/>
                  <a:gd name="connsiteY1" fmla="*/ 156024 h 166307"/>
                  <a:gd name="connsiteX2" fmla="*/ 330906 w 330906"/>
                  <a:gd name="connsiteY2" fmla="*/ 153713 h 166307"/>
                  <a:gd name="connsiteX3" fmla="*/ 326352 w 330906"/>
                  <a:gd name="connsiteY3" fmla="*/ 151286 h 166307"/>
                  <a:gd name="connsiteX4" fmla="*/ 304351 w 330906"/>
                  <a:gd name="connsiteY4" fmla="*/ 140079 h 166307"/>
                  <a:gd name="connsiteX5" fmla="*/ 288293 w 330906"/>
                  <a:gd name="connsiteY5" fmla="*/ 131952 h 166307"/>
                  <a:gd name="connsiteX6" fmla="*/ 215381 w 330906"/>
                  <a:gd name="connsiteY6" fmla="*/ 96403 h 166307"/>
                  <a:gd name="connsiteX7" fmla="*/ 169796 w 330906"/>
                  <a:gd name="connsiteY7" fmla="*/ 74680 h 166307"/>
                  <a:gd name="connsiteX8" fmla="*/ 135366 w 330906"/>
                  <a:gd name="connsiteY8" fmla="*/ 58812 h 166307"/>
                  <a:gd name="connsiteX9" fmla="*/ 108346 w 330906"/>
                  <a:gd name="connsiteY9" fmla="*/ 46487 h 166307"/>
                  <a:gd name="connsiteX10" fmla="*/ 79822 w 330906"/>
                  <a:gd name="connsiteY10" fmla="*/ 33778 h 166307"/>
                  <a:gd name="connsiteX11" fmla="*/ 54038 w 330906"/>
                  <a:gd name="connsiteY11" fmla="*/ 22223 h 166307"/>
                  <a:gd name="connsiteX12" fmla="*/ 31921 w 330906"/>
                  <a:gd name="connsiteY12" fmla="*/ 12594 h 166307"/>
                  <a:gd name="connsiteX13" fmla="*/ 3860 w 330906"/>
                  <a:gd name="connsiteY13" fmla="*/ 0 h 166307"/>
                  <a:gd name="connsiteX14" fmla="*/ 0 w 330906"/>
                  <a:gd name="connsiteY14" fmla="*/ 5122 h 166307"/>
                  <a:gd name="connsiteX15" fmla="*/ 160918 w 330906"/>
                  <a:gd name="connsiteY15" fmla="*/ 87891 h 166307"/>
                  <a:gd name="connsiteX16" fmla="*/ 325001 w 330906"/>
                  <a:gd name="connsiteY16" fmla="*/ 166307 h 16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0906" h="166307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9747D5DF-B529-5019-2DFC-5A8E4A894D3A}"/>
                  </a:ext>
                </a:extLst>
              </p:cNvPr>
              <p:cNvSpPr/>
              <p:nvPr userDrawn="1"/>
            </p:nvSpPr>
            <p:spPr>
              <a:xfrm>
                <a:off x="1153782" y="709395"/>
                <a:ext cx="359893" cy="128716"/>
              </a:xfrm>
              <a:custGeom>
                <a:avLst/>
                <a:gdLst>
                  <a:gd name="connsiteX0" fmla="*/ 176203 w 359893"/>
                  <a:gd name="connsiteY0" fmla="*/ 69173 h 128716"/>
                  <a:gd name="connsiteX1" fmla="*/ 355764 w 359893"/>
                  <a:gd name="connsiteY1" fmla="*/ 128717 h 128716"/>
                  <a:gd name="connsiteX2" fmla="*/ 358736 w 359893"/>
                  <a:gd name="connsiteY2" fmla="*/ 118895 h 128716"/>
                  <a:gd name="connsiteX3" fmla="*/ 359894 w 359893"/>
                  <a:gd name="connsiteY3" fmla="*/ 116007 h 128716"/>
                  <a:gd name="connsiteX4" fmla="*/ 329362 w 359893"/>
                  <a:gd name="connsiteY4" fmla="*/ 105107 h 128716"/>
                  <a:gd name="connsiteX5" fmla="*/ 312186 w 359893"/>
                  <a:gd name="connsiteY5" fmla="*/ 99022 h 128716"/>
                  <a:gd name="connsiteX6" fmla="*/ 232017 w 359893"/>
                  <a:gd name="connsiteY6" fmla="*/ 71792 h 128716"/>
                  <a:gd name="connsiteX7" fmla="*/ 183189 w 359893"/>
                  <a:gd name="connsiteY7" fmla="*/ 55577 h 128716"/>
                  <a:gd name="connsiteX8" fmla="*/ 145942 w 359893"/>
                  <a:gd name="connsiteY8" fmla="*/ 43637 h 128716"/>
                  <a:gd name="connsiteX9" fmla="*/ 116336 w 359893"/>
                  <a:gd name="connsiteY9" fmla="*/ 34355 h 128716"/>
                  <a:gd name="connsiteX10" fmla="*/ 85457 w 359893"/>
                  <a:gd name="connsiteY10" fmla="*/ 24958 h 128716"/>
                  <a:gd name="connsiteX11" fmla="*/ 57165 w 359893"/>
                  <a:gd name="connsiteY11" fmla="*/ 16369 h 128716"/>
                  <a:gd name="connsiteX12" fmla="*/ 34198 w 359893"/>
                  <a:gd name="connsiteY12" fmla="*/ 9629 h 128716"/>
                  <a:gd name="connsiteX13" fmla="*/ 18759 w 359893"/>
                  <a:gd name="connsiteY13" fmla="*/ 5161 h 128716"/>
                  <a:gd name="connsiteX14" fmla="*/ 3319 w 359893"/>
                  <a:gd name="connsiteY14" fmla="*/ 0 h 128716"/>
                  <a:gd name="connsiteX15" fmla="*/ 0 w 359893"/>
                  <a:gd name="connsiteY15" fmla="*/ 5508 h 128716"/>
                  <a:gd name="connsiteX16" fmla="*/ 888 w 359893"/>
                  <a:gd name="connsiteY16" fmla="*/ 5854 h 128716"/>
                  <a:gd name="connsiteX17" fmla="*/ 176203 w 359893"/>
                  <a:gd name="connsiteY17" fmla="*/ 69173 h 128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9893" h="128716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8D8E6D83-D614-E9CB-9F23-2D5561937575}"/>
                  </a:ext>
                </a:extLst>
              </p:cNvPr>
              <p:cNvSpPr/>
              <p:nvPr userDrawn="1"/>
            </p:nvSpPr>
            <p:spPr>
              <a:xfrm>
                <a:off x="1123984" y="766512"/>
                <a:ext cx="384558" cy="87236"/>
              </a:xfrm>
              <a:custGeom>
                <a:avLst/>
                <a:gdLst>
                  <a:gd name="connsiteX0" fmla="*/ 189288 w 384558"/>
                  <a:gd name="connsiteY0" fmla="*/ 48452 h 87236"/>
                  <a:gd name="connsiteX1" fmla="*/ 382281 w 384558"/>
                  <a:gd name="connsiteY1" fmla="*/ 87236 h 87236"/>
                  <a:gd name="connsiteX2" fmla="*/ 383787 w 384558"/>
                  <a:gd name="connsiteY2" fmla="*/ 77954 h 87236"/>
                  <a:gd name="connsiteX3" fmla="*/ 384559 w 384558"/>
                  <a:gd name="connsiteY3" fmla="*/ 74873 h 87236"/>
                  <a:gd name="connsiteX4" fmla="*/ 351672 w 384558"/>
                  <a:gd name="connsiteY4" fmla="*/ 67555 h 87236"/>
                  <a:gd name="connsiteX5" fmla="*/ 332373 w 384558"/>
                  <a:gd name="connsiteY5" fmla="*/ 63203 h 87236"/>
                  <a:gd name="connsiteX6" fmla="*/ 244831 w 384558"/>
                  <a:gd name="connsiteY6" fmla="*/ 44985 h 87236"/>
                  <a:gd name="connsiteX7" fmla="*/ 194653 w 384558"/>
                  <a:gd name="connsiteY7" fmla="*/ 34894 h 87236"/>
                  <a:gd name="connsiteX8" fmla="*/ 154549 w 384558"/>
                  <a:gd name="connsiteY8" fmla="*/ 27191 h 87236"/>
                  <a:gd name="connsiteX9" fmla="*/ 123130 w 384558"/>
                  <a:gd name="connsiteY9" fmla="*/ 21337 h 87236"/>
                  <a:gd name="connsiteX10" fmla="*/ 89781 w 384558"/>
                  <a:gd name="connsiteY10" fmla="*/ 15406 h 87236"/>
                  <a:gd name="connsiteX11" fmla="*/ 60098 w 384558"/>
                  <a:gd name="connsiteY11" fmla="*/ 10091 h 87236"/>
                  <a:gd name="connsiteX12" fmla="*/ 2741 w 384558"/>
                  <a:gd name="connsiteY12" fmla="*/ 0 h 87236"/>
                  <a:gd name="connsiteX13" fmla="*/ 0 w 384558"/>
                  <a:gd name="connsiteY13" fmla="*/ 5893 h 87236"/>
                  <a:gd name="connsiteX14" fmla="*/ 189288 w 384558"/>
                  <a:gd name="connsiteY14" fmla="*/ 48452 h 8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4558" h="87236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6E3C39FE-F8D5-1C27-2015-0355EFE2B119}"/>
                  </a:ext>
                </a:extLst>
              </p:cNvPr>
              <p:cNvSpPr/>
              <p:nvPr userDrawn="1"/>
            </p:nvSpPr>
            <p:spPr>
              <a:xfrm>
                <a:off x="1100941" y="827366"/>
                <a:ext cx="405131" cy="42019"/>
              </a:xfrm>
              <a:custGeom>
                <a:avLst/>
                <a:gdLst>
                  <a:gd name="connsiteX0" fmla="*/ 199941 w 405131"/>
                  <a:gd name="connsiteY0" fmla="*/ 26036 h 42019"/>
                  <a:gd name="connsiteX1" fmla="*/ 404514 w 405131"/>
                  <a:gd name="connsiteY1" fmla="*/ 42020 h 42019"/>
                  <a:gd name="connsiteX2" fmla="*/ 405132 w 405131"/>
                  <a:gd name="connsiteY2" fmla="*/ 29926 h 42019"/>
                  <a:gd name="connsiteX3" fmla="*/ 367228 w 405131"/>
                  <a:gd name="connsiteY3" fmla="*/ 26498 h 42019"/>
                  <a:gd name="connsiteX4" fmla="*/ 348430 w 405131"/>
                  <a:gd name="connsiteY4" fmla="*/ 24688 h 42019"/>
                  <a:gd name="connsiteX5" fmla="*/ 255407 w 405131"/>
                  <a:gd name="connsiteY5" fmla="*/ 16754 h 42019"/>
                  <a:gd name="connsiteX6" fmla="*/ 203569 w 405131"/>
                  <a:gd name="connsiteY6" fmla="*/ 12671 h 42019"/>
                  <a:gd name="connsiteX7" fmla="*/ 160763 w 405131"/>
                  <a:gd name="connsiteY7" fmla="*/ 9706 h 42019"/>
                  <a:gd name="connsiteX8" fmla="*/ 128109 w 405131"/>
                  <a:gd name="connsiteY8" fmla="*/ 7510 h 42019"/>
                  <a:gd name="connsiteX9" fmla="*/ 93370 w 405131"/>
                  <a:gd name="connsiteY9" fmla="*/ 5431 h 42019"/>
                  <a:gd name="connsiteX10" fmla="*/ 61758 w 405131"/>
                  <a:gd name="connsiteY10" fmla="*/ 3620 h 42019"/>
                  <a:gd name="connsiteX11" fmla="*/ 1969 w 405131"/>
                  <a:gd name="connsiteY11" fmla="*/ 0 h 42019"/>
                  <a:gd name="connsiteX12" fmla="*/ 0 w 405131"/>
                  <a:gd name="connsiteY12" fmla="*/ 6201 h 42019"/>
                  <a:gd name="connsiteX13" fmla="*/ 199941 w 405131"/>
                  <a:gd name="connsiteY13" fmla="*/ 26036 h 4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5131" h="42019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E274DB23-720F-219F-DC0E-BCDF01B4030D}"/>
                  </a:ext>
                </a:extLst>
              </p:cNvPr>
              <p:cNvSpPr/>
              <p:nvPr userDrawn="1"/>
            </p:nvSpPr>
            <p:spPr>
              <a:xfrm>
                <a:off x="1084073" y="873969"/>
                <a:ext cx="421960" cy="24110"/>
              </a:xfrm>
              <a:custGeom>
                <a:avLst/>
                <a:gdLst>
                  <a:gd name="connsiteX0" fmla="*/ 21924 w 421960"/>
                  <a:gd name="connsiteY0" fmla="*/ 23687 h 24110"/>
                  <a:gd name="connsiteX1" fmla="*/ 208587 w 421960"/>
                  <a:gd name="connsiteY1" fmla="*/ 19411 h 24110"/>
                  <a:gd name="connsiteX2" fmla="*/ 421961 w 421960"/>
                  <a:gd name="connsiteY2" fmla="*/ 10861 h 24110"/>
                  <a:gd name="connsiteX3" fmla="*/ 421227 w 421960"/>
                  <a:gd name="connsiteY3" fmla="*/ 0 h 24110"/>
                  <a:gd name="connsiteX4" fmla="*/ 381548 w 421960"/>
                  <a:gd name="connsiteY4" fmla="*/ 693 h 24110"/>
                  <a:gd name="connsiteX5" fmla="*/ 360666 w 421960"/>
                  <a:gd name="connsiteY5" fmla="*/ 1155 h 24110"/>
                  <a:gd name="connsiteX6" fmla="*/ 261583 w 421960"/>
                  <a:gd name="connsiteY6" fmla="*/ 4429 h 24110"/>
                  <a:gd name="connsiteX7" fmla="*/ 210556 w 421960"/>
                  <a:gd name="connsiteY7" fmla="*/ 6432 h 24110"/>
                  <a:gd name="connsiteX8" fmla="*/ 166939 w 421960"/>
                  <a:gd name="connsiteY8" fmla="*/ 8512 h 24110"/>
                  <a:gd name="connsiteX9" fmla="*/ 132200 w 421960"/>
                  <a:gd name="connsiteY9" fmla="*/ 10283 h 24110"/>
                  <a:gd name="connsiteX10" fmla="*/ 96033 w 421960"/>
                  <a:gd name="connsiteY10" fmla="*/ 12325 h 24110"/>
                  <a:gd name="connsiteX11" fmla="*/ 1428 w 421960"/>
                  <a:gd name="connsiteY11" fmla="*/ 17563 h 24110"/>
                  <a:gd name="connsiteX12" fmla="*/ 0 w 421960"/>
                  <a:gd name="connsiteY12" fmla="*/ 24110 h 24110"/>
                  <a:gd name="connsiteX13" fmla="*/ 21924 w 421960"/>
                  <a:gd name="connsiteY13" fmla="*/ 23687 h 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1960" h="2411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5D4C594-9900-CBC1-9343-691F7C9D0A23}"/>
                  </a:ext>
                </a:extLst>
              </p:cNvPr>
              <p:cNvSpPr/>
              <p:nvPr userDrawn="1"/>
            </p:nvSpPr>
            <p:spPr>
              <a:xfrm>
                <a:off x="1074964" y="890222"/>
                <a:ext cx="433810" cy="74872"/>
              </a:xfrm>
              <a:custGeom>
                <a:avLst/>
                <a:gdLst>
                  <a:gd name="connsiteX0" fmla="*/ 214338 w 433810"/>
                  <a:gd name="connsiteY0" fmla="*/ 44369 h 74872"/>
                  <a:gd name="connsiteX1" fmla="*/ 433154 w 433810"/>
                  <a:gd name="connsiteY1" fmla="*/ 9706 h 74872"/>
                  <a:gd name="connsiteX2" fmla="*/ 433810 w 433810"/>
                  <a:gd name="connsiteY2" fmla="*/ 9706 h 74872"/>
                  <a:gd name="connsiteX3" fmla="*/ 432421 w 433810"/>
                  <a:gd name="connsiteY3" fmla="*/ 3120 h 74872"/>
                  <a:gd name="connsiteX4" fmla="*/ 432421 w 433810"/>
                  <a:gd name="connsiteY4" fmla="*/ 3120 h 74872"/>
                  <a:gd name="connsiteX5" fmla="*/ 431649 w 433810"/>
                  <a:gd name="connsiteY5" fmla="*/ 0 h 74872"/>
                  <a:gd name="connsiteX6" fmla="*/ 418217 w 433810"/>
                  <a:gd name="connsiteY6" fmla="*/ 1502 h 74872"/>
                  <a:gd name="connsiteX7" fmla="*/ 418217 w 433810"/>
                  <a:gd name="connsiteY7" fmla="*/ 1502 h 74872"/>
                  <a:gd name="connsiteX8" fmla="*/ 388496 w 433810"/>
                  <a:gd name="connsiteY8" fmla="*/ 5662 h 74872"/>
                  <a:gd name="connsiteX9" fmla="*/ 368270 w 433810"/>
                  <a:gd name="connsiteY9" fmla="*/ 8473 h 74872"/>
                  <a:gd name="connsiteX10" fmla="*/ 264632 w 433810"/>
                  <a:gd name="connsiteY10" fmla="*/ 24187 h 74872"/>
                  <a:gd name="connsiteX11" fmla="*/ 214917 w 433810"/>
                  <a:gd name="connsiteY11" fmla="*/ 31890 h 74872"/>
                  <a:gd name="connsiteX12" fmla="*/ 168599 w 433810"/>
                  <a:gd name="connsiteY12" fmla="*/ 39593 h 74872"/>
                  <a:gd name="connsiteX13" fmla="*/ 134748 w 433810"/>
                  <a:gd name="connsiteY13" fmla="*/ 45293 h 74872"/>
                  <a:gd name="connsiteX14" fmla="*/ 97307 w 433810"/>
                  <a:gd name="connsiteY14" fmla="*/ 51802 h 74872"/>
                  <a:gd name="connsiteX15" fmla="*/ 64383 w 433810"/>
                  <a:gd name="connsiteY15" fmla="*/ 57541 h 74872"/>
                  <a:gd name="connsiteX16" fmla="*/ 502 w 433810"/>
                  <a:gd name="connsiteY16" fmla="*/ 68287 h 74872"/>
                  <a:gd name="connsiteX17" fmla="*/ 0 w 433810"/>
                  <a:gd name="connsiteY17" fmla="*/ 74873 h 74872"/>
                  <a:gd name="connsiteX18" fmla="*/ 214338 w 433810"/>
                  <a:gd name="connsiteY18" fmla="*/ 44369 h 7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810" h="74872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75323BFB-D7F5-8CEC-AF47-57DF896ABBD3}"/>
                  </a:ext>
                </a:extLst>
              </p:cNvPr>
              <p:cNvSpPr/>
              <p:nvPr userDrawn="1"/>
            </p:nvSpPr>
            <p:spPr>
              <a:xfrm>
                <a:off x="1073150" y="906167"/>
                <a:ext cx="440063" cy="128601"/>
              </a:xfrm>
              <a:custGeom>
                <a:avLst/>
                <a:gdLst>
                  <a:gd name="connsiteX0" fmla="*/ 218121 w 440063"/>
                  <a:gd name="connsiteY0" fmla="*/ 70482 h 128601"/>
                  <a:gd name="connsiteX1" fmla="*/ 439176 w 440063"/>
                  <a:gd name="connsiteY1" fmla="*/ 8858 h 128601"/>
                  <a:gd name="connsiteX2" fmla="*/ 440063 w 440063"/>
                  <a:gd name="connsiteY2" fmla="*/ 8589 h 128601"/>
                  <a:gd name="connsiteX3" fmla="*/ 440063 w 440063"/>
                  <a:gd name="connsiteY3" fmla="*/ 8589 h 128601"/>
                  <a:gd name="connsiteX4" fmla="*/ 436705 w 440063"/>
                  <a:gd name="connsiteY4" fmla="*/ 0 h 128601"/>
                  <a:gd name="connsiteX5" fmla="*/ 422038 w 440063"/>
                  <a:gd name="connsiteY5" fmla="*/ 3582 h 128601"/>
                  <a:gd name="connsiteX6" fmla="*/ 389847 w 440063"/>
                  <a:gd name="connsiteY6" fmla="*/ 11940 h 128601"/>
                  <a:gd name="connsiteX7" fmla="*/ 371667 w 440063"/>
                  <a:gd name="connsiteY7" fmla="*/ 16754 h 128601"/>
                  <a:gd name="connsiteX8" fmla="*/ 262008 w 440063"/>
                  <a:gd name="connsiteY8" fmla="*/ 46718 h 128601"/>
                  <a:gd name="connsiteX9" fmla="*/ 217311 w 440063"/>
                  <a:gd name="connsiteY9" fmla="*/ 59197 h 128601"/>
                  <a:gd name="connsiteX10" fmla="*/ 169332 w 440063"/>
                  <a:gd name="connsiteY10" fmla="*/ 72947 h 128601"/>
                  <a:gd name="connsiteX11" fmla="*/ 136176 w 440063"/>
                  <a:gd name="connsiteY11" fmla="*/ 82576 h 128601"/>
                  <a:gd name="connsiteX12" fmla="*/ 98118 w 440063"/>
                  <a:gd name="connsiteY12" fmla="*/ 93784 h 128601"/>
                  <a:gd name="connsiteX13" fmla="*/ 65155 w 440063"/>
                  <a:gd name="connsiteY13" fmla="*/ 103528 h 128601"/>
                  <a:gd name="connsiteX14" fmla="*/ 0 w 440063"/>
                  <a:gd name="connsiteY14" fmla="*/ 121899 h 128601"/>
                  <a:gd name="connsiteX15" fmla="*/ 0 w 440063"/>
                  <a:gd name="connsiteY15" fmla="*/ 128601 h 128601"/>
                  <a:gd name="connsiteX16" fmla="*/ 218121 w 440063"/>
                  <a:gd name="connsiteY16" fmla="*/ 70482 h 12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063" h="128601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AE391284-5837-33D0-A7F8-E5545D29993E}"/>
                  </a:ext>
                </a:extLst>
              </p:cNvPr>
              <p:cNvSpPr/>
              <p:nvPr userDrawn="1"/>
            </p:nvSpPr>
            <p:spPr>
              <a:xfrm>
                <a:off x="1095614" y="935015"/>
                <a:ext cx="432073" cy="243529"/>
              </a:xfrm>
              <a:custGeom>
                <a:avLst/>
                <a:gdLst>
                  <a:gd name="connsiteX0" fmla="*/ 432074 w 432073"/>
                  <a:gd name="connsiteY0" fmla="*/ 6894 h 243529"/>
                  <a:gd name="connsiteX1" fmla="*/ 432074 w 432073"/>
                  <a:gd name="connsiteY1" fmla="*/ 6663 h 243529"/>
                  <a:gd name="connsiteX2" fmla="*/ 427442 w 432073"/>
                  <a:gd name="connsiteY2" fmla="*/ 0 h 243529"/>
                  <a:gd name="connsiteX3" fmla="*/ 411655 w 432073"/>
                  <a:gd name="connsiteY3" fmla="*/ 8666 h 243529"/>
                  <a:gd name="connsiteX4" fmla="*/ 378306 w 432073"/>
                  <a:gd name="connsiteY4" fmla="*/ 26498 h 243529"/>
                  <a:gd name="connsiteX5" fmla="*/ 362866 w 432073"/>
                  <a:gd name="connsiteY5" fmla="*/ 34894 h 243529"/>
                  <a:gd name="connsiteX6" fmla="*/ 232827 w 432073"/>
                  <a:gd name="connsiteY6" fmla="*/ 106378 h 243529"/>
                  <a:gd name="connsiteX7" fmla="*/ 213528 w 432073"/>
                  <a:gd name="connsiteY7" fmla="*/ 117047 h 243529"/>
                  <a:gd name="connsiteX8" fmla="*/ 160532 w 432073"/>
                  <a:gd name="connsiteY8" fmla="*/ 146857 h 243529"/>
                  <a:gd name="connsiteX9" fmla="*/ 134555 w 432073"/>
                  <a:gd name="connsiteY9" fmla="*/ 161570 h 243529"/>
                  <a:gd name="connsiteX10" fmla="*/ 95956 w 432073"/>
                  <a:gd name="connsiteY10" fmla="*/ 183639 h 243529"/>
                  <a:gd name="connsiteX11" fmla="*/ 65695 w 432073"/>
                  <a:gd name="connsiteY11" fmla="*/ 200970 h 243529"/>
                  <a:gd name="connsiteX12" fmla="*/ 48557 w 432073"/>
                  <a:gd name="connsiteY12" fmla="*/ 210676 h 243529"/>
                  <a:gd name="connsiteX13" fmla="*/ 0 w 432073"/>
                  <a:gd name="connsiteY13" fmla="*/ 237290 h 243529"/>
                  <a:gd name="connsiteX14" fmla="*/ 1891 w 432073"/>
                  <a:gd name="connsiteY14" fmla="*/ 243529 h 243529"/>
                  <a:gd name="connsiteX15" fmla="*/ 216153 w 432073"/>
                  <a:gd name="connsiteY15" fmla="*/ 126829 h 243529"/>
                  <a:gd name="connsiteX16" fmla="*/ 432074 w 432073"/>
                  <a:gd name="connsiteY16" fmla="*/ 6894 h 24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2073" h="243529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6028E03E-6D91-596D-F162-752BE4AF7A84}"/>
                  </a:ext>
                </a:extLst>
              </p:cNvPr>
              <p:cNvSpPr/>
              <p:nvPr userDrawn="1"/>
            </p:nvSpPr>
            <p:spPr>
              <a:xfrm>
                <a:off x="1123096" y="949342"/>
                <a:ext cx="414511" cy="301648"/>
              </a:xfrm>
              <a:custGeom>
                <a:avLst/>
                <a:gdLst>
                  <a:gd name="connsiteX0" fmla="*/ 207970 w 414511"/>
                  <a:gd name="connsiteY0" fmla="*/ 154830 h 301648"/>
                  <a:gd name="connsiteX1" fmla="*/ 414511 w 414511"/>
                  <a:gd name="connsiteY1" fmla="*/ 5469 h 301648"/>
                  <a:gd name="connsiteX2" fmla="*/ 410111 w 414511"/>
                  <a:gd name="connsiteY2" fmla="*/ 0 h 301648"/>
                  <a:gd name="connsiteX3" fmla="*/ 406251 w 414511"/>
                  <a:gd name="connsiteY3" fmla="*/ 2696 h 301648"/>
                  <a:gd name="connsiteX4" fmla="*/ 401774 w 414511"/>
                  <a:gd name="connsiteY4" fmla="*/ 5585 h 301648"/>
                  <a:gd name="connsiteX5" fmla="*/ 394247 w 414511"/>
                  <a:gd name="connsiteY5" fmla="*/ 10476 h 301648"/>
                  <a:gd name="connsiteX6" fmla="*/ 394247 w 414511"/>
                  <a:gd name="connsiteY6" fmla="*/ 10476 h 301648"/>
                  <a:gd name="connsiteX7" fmla="*/ 359508 w 414511"/>
                  <a:gd name="connsiteY7" fmla="*/ 34779 h 301648"/>
                  <a:gd name="connsiteX8" fmla="*/ 347620 w 414511"/>
                  <a:gd name="connsiteY8" fmla="*/ 43406 h 301648"/>
                  <a:gd name="connsiteX9" fmla="*/ 204805 w 414511"/>
                  <a:gd name="connsiteY9" fmla="*/ 146048 h 301648"/>
                  <a:gd name="connsiteX10" fmla="*/ 143510 w 414511"/>
                  <a:gd name="connsiteY10" fmla="*/ 190764 h 301648"/>
                  <a:gd name="connsiteX11" fmla="*/ 128727 w 414511"/>
                  <a:gd name="connsiteY11" fmla="*/ 201625 h 301648"/>
                  <a:gd name="connsiteX12" fmla="*/ 92482 w 414511"/>
                  <a:gd name="connsiteY12" fmla="*/ 228586 h 301648"/>
                  <a:gd name="connsiteX13" fmla="*/ 62530 w 414511"/>
                  <a:gd name="connsiteY13" fmla="*/ 250732 h 301648"/>
                  <a:gd name="connsiteX14" fmla="*/ 60330 w 414511"/>
                  <a:gd name="connsiteY14" fmla="*/ 252388 h 301648"/>
                  <a:gd name="connsiteX15" fmla="*/ 0 w 414511"/>
                  <a:gd name="connsiteY15" fmla="*/ 295717 h 301648"/>
                  <a:gd name="connsiteX16" fmla="*/ 2702 w 414511"/>
                  <a:gd name="connsiteY16" fmla="*/ 301648 h 301648"/>
                  <a:gd name="connsiteX17" fmla="*/ 40606 w 414511"/>
                  <a:gd name="connsiteY17" fmla="*/ 274418 h 301648"/>
                  <a:gd name="connsiteX18" fmla="*/ 207970 w 414511"/>
                  <a:gd name="connsiteY18" fmla="*/ 154830 h 30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4511" h="301648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5D79354F-647B-68F3-7215-D59CAF65F35A}"/>
                  </a:ext>
                </a:extLst>
              </p:cNvPr>
              <p:cNvSpPr/>
              <p:nvPr userDrawn="1"/>
            </p:nvSpPr>
            <p:spPr>
              <a:xfrm>
                <a:off x="1163046" y="962437"/>
                <a:ext cx="386720" cy="359266"/>
              </a:xfrm>
              <a:custGeom>
                <a:avLst/>
                <a:gdLst>
                  <a:gd name="connsiteX0" fmla="*/ 377920 w 386720"/>
                  <a:gd name="connsiteY0" fmla="*/ 3543 h 359266"/>
                  <a:gd name="connsiteX1" fmla="*/ 367614 w 386720"/>
                  <a:gd name="connsiteY1" fmla="*/ 12671 h 359266"/>
                  <a:gd name="connsiteX2" fmla="*/ 323611 w 386720"/>
                  <a:gd name="connsiteY2" fmla="*/ 52457 h 359266"/>
                  <a:gd name="connsiteX3" fmla="*/ 189983 w 386720"/>
                  <a:gd name="connsiteY3" fmla="*/ 175743 h 359266"/>
                  <a:gd name="connsiteX4" fmla="*/ 118768 w 386720"/>
                  <a:gd name="connsiteY4" fmla="*/ 242605 h 359266"/>
                  <a:gd name="connsiteX5" fmla="*/ 74766 w 386720"/>
                  <a:gd name="connsiteY5" fmla="*/ 284278 h 359266"/>
                  <a:gd name="connsiteX6" fmla="*/ 0 w 386720"/>
                  <a:gd name="connsiteY6" fmla="*/ 353605 h 359266"/>
                  <a:gd name="connsiteX7" fmla="*/ 3860 w 386720"/>
                  <a:gd name="connsiteY7" fmla="*/ 359266 h 359266"/>
                  <a:gd name="connsiteX8" fmla="*/ 193727 w 386720"/>
                  <a:gd name="connsiteY8" fmla="*/ 183600 h 359266"/>
                  <a:gd name="connsiteX9" fmla="*/ 386720 w 386720"/>
                  <a:gd name="connsiteY9" fmla="*/ 4583 h 359266"/>
                  <a:gd name="connsiteX10" fmla="*/ 381818 w 386720"/>
                  <a:gd name="connsiteY10" fmla="*/ 0 h 3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6720" h="359266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57D426C-9144-F986-2E82-888BB63F2245}"/>
                </a:ext>
              </a:extLst>
            </p:cNvPr>
            <p:cNvGrpSpPr/>
            <p:nvPr userDrawn="1"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  <a:grpFill/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CCC8331E-866D-12D6-5F2D-1DCB5F29CF30}"/>
                  </a:ext>
                </a:extLst>
              </p:cNvPr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>
                  <a:gd name="connsiteX0" fmla="*/ 4169 w 440256"/>
                  <a:gd name="connsiteY0" fmla="*/ 185642 h 185641"/>
                  <a:gd name="connsiteX1" fmla="*/ 9418 w 440256"/>
                  <a:gd name="connsiteY1" fmla="*/ 183562 h 185641"/>
                  <a:gd name="connsiteX2" fmla="*/ 19840 w 440256"/>
                  <a:gd name="connsiteY2" fmla="*/ 179479 h 185641"/>
                  <a:gd name="connsiteX3" fmla="*/ 51954 w 440256"/>
                  <a:gd name="connsiteY3" fmla="*/ 166962 h 185641"/>
                  <a:gd name="connsiteX4" fmla="*/ 69864 w 440256"/>
                  <a:gd name="connsiteY4" fmla="*/ 159914 h 185641"/>
                  <a:gd name="connsiteX5" fmla="*/ 184077 w 440256"/>
                  <a:gd name="connsiteY5" fmla="*/ 113696 h 185641"/>
                  <a:gd name="connsiteX6" fmla="*/ 222946 w 440256"/>
                  <a:gd name="connsiteY6" fmla="*/ 97751 h 185641"/>
                  <a:gd name="connsiteX7" fmla="*/ 271812 w 440256"/>
                  <a:gd name="connsiteY7" fmla="*/ 77338 h 185641"/>
                  <a:gd name="connsiteX8" fmla="*/ 303656 w 440256"/>
                  <a:gd name="connsiteY8" fmla="*/ 63973 h 185641"/>
                  <a:gd name="connsiteX9" fmla="*/ 342254 w 440256"/>
                  <a:gd name="connsiteY9" fmla="*/ 47527 h 185641"/>
                  <a:gd name="connsiteX10" fmla="*/ 374137 w 440256"/>
                  <a:gd name="connsiteY10" fmla="*/ 33932 h 185641"/>
                  <a:gd name="connsiteX11" fmla="*/ 440256 w 440256"/>
                  <a:gd name="connsiteY11" fmla="*/ 6470 h 185641"/>
                  <a:gd name="connsiteX12" fmla="*/ 439253 w 440256"/>
                  <a:gd name="connsiteY12" fmla="*/ 0 h 185641"/>
                  <a:gd name="connsiteX13" fmla="*/ 221055 w 440256"/>
                  <a:gd name="connsiteY13" fmla="*/ 86928 h 185641"/>
                  <a:gd name="connsiteX14" fmla="*/ 1042 w 440256"/>
                  <a:gd name="connsiteY14" fmla="*/ 177168 h 185641"/>
                  <a:gd name="connsiteX15" fmla="*/ 0 w 440256"/>
                  <a:gd name="connsiteY15" fmla="*/ 177553 h 185641"/>
                  <a:gd name="connsiteX16" fmla="*/ 0 w 440256"/>
                  <a:gd name="connsiteY16" fmla="*/ 177553 h 18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256" h="185641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ACFC868C-84D2-C722-FDC0-A4DC3AB8C2B4}"/>
                  </a:ext>
                </a:extLst>
              </p:cNvPr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>
                  <a:gd name="connsiteX0" fmla="*/ 3049 w 376877"/>
                  <a:gd name="connsiteY0" fmla="*/ 239177 h 301609"/>
                  <a:gd name="connsiteX1" fmla="*/ 9032 w 376877"/>
                  <a:gd name="connsiteY1" fmla="*/ 231474 h 301609"/>
                  <a:gd name="connsiteX2" fmla="*/ 78741 w 376877"/>
                  <a:gd name="connsiteY2" fmla="*/ 130142 h 301609"/>
                  <a:gd name="connsiteX3" fmla="*/ 123323 w 376877"/>
                  <a:gd name="connsiteY3" fmla="*/ 51918 h 301609"/>
                  <a:gd name="connsiteX4" fmla="*/ 95725 w 376877"/>
                  <a:gd name="connsiteY4" fmla="*/ 137498 h 301609"/>
                  <a:gd name="connsiteX5" fmla="*/ 85882 w 376877"/>
                  <a:gd name="connsiteY5" fmla="*/ 173240 h 301609"/>
                  <a:gd name="connsiteX6" fmla="*/ 83489 w 376877"/>
                  <a:gd name="connsiteY6" fmla="*/ 182368 h 301609"/>
                  <a:gd name="connsiteX7" fmla="*/ 76734 w 376877"/>
                  <a:gd name="connsiteY7" fmla="*/ 209752 h 301609"/>
                  <a:gd name="connsiteX8" fmla="*/ 73723 w 376877"/>
                  <a:gd name="connsiteY8" fmla="*/ 222385 h 301609"/>
                  <a:gd name="connsiteX9" fmla="*/ 66390 w 376877"/>
                  <a:gd name="connsiteY9" fmla="*/ 255739 h 301609"/>
                  <a:gd name="connsiteX10" fmla="*/ 63340 w 376877"/>
                  <a:gd name="connsiteY10" fmla="*/ 270143 h 301609"/>
                  <a:gd name="connsiteX11" fmla="*/ 67200 w 376877"/>
                  <a:gd name="connsiteY11" fmla="*/ 271722 h 301609"/>
                  <a:gd name="connsiteX12" fmla="*/ 70751 w 376877"/>
                  <a:gd name="connsiteY12" fmla="*/ 264019 h 301609"/>
                  <a:gd name="connsiteX13" fmla="*/ 119887 w 376877"/>
                  <a:gd name="connsiteY13" fmla="*/ 146241 h 301609"/>
                  <a:gd name="connsiteX14" fmla="*/ 151307 w 376877"/>
                  <a:gd name="connsiteY14" fmla="*/ 50840 h 301609"/>
                  <a:gd name="connsiteX15" fmla="*/ 150805 w 376877"/>
                  <a:gd name="connsiteY15" fmla="*/ 53690 h 301609"/>
                  <a:gd name="connsiteX16" fmla="*/ 139225 w 376877"/>
                  <a:gd name="connsiteY16" fmla="*/ 135842 h 301609"/>
                  <a:gd name="connsiteX17" fmla="*/ 137334 w 376877"/>
                  <a:gd name="connsiteY17" fmla="*/ 151248 h 301609"/>
                  <a:gd name="connsiteX18" fmla="*/ 134053 w 376877"/>
                  <a:gd name="connsiteY18" fmla="*/ 183985 h 301609"/>
                  <a:gd name="connsiteX19" fmla="*/ 132625 w 376877"/>
                  <a:gd name="connsiteY19" fmla="*/ 199738 h 301609"/>
                  <a:gd name="connsiteX20" fmla="*/ 130695 w 376877"/>
                  <a:gd name="connsiteY20" fmla="*/ 225350 h 301609"/>
                  <a:gd name="connsiteX21" fmla="*/ 129460 w 376877"/>
                  <a:gd name="connsiteY21" fmla="*/ 242682 h 301609"/>
                  <a:gd name="connsiteX22" fmla="*/ 127800 w 376877"/>
                  <a:gd name="connsiteY22" fmla="*/ 271915 h 301609"/>
                  <a:gd name="connsiteX23" fmla="*/ 127183 w 376877"/>
                  <a:gd name="connsiteY23" fmla="*/ 285048 h 301609"/>
                  <a:gd name="connsiteX24" fmla="*/ 126874 w 376877"/>
                  <a:gd name="connsiteY24" fmla="*/ 290903 h 301609"/>
                  <a:gd name="connsiteX25" fmla="*/ 131583 w 376877"/>
                  <a:gd name="connsiteY25" fmla="*/ 292020 h 301609"/>
                  <a:gd name="connsiteX26" fmla="*/ 133088 w 376877"/>
                  <a:gd name="connsiteY26" fmla="*/ 286011 h 301609"/>
                  <a:gd name="connsiteX27" fmla="*/ 133088 w 376877"/>
                  <a:gd name="connsiteY27" fmla="*/ 285665 h 301609"/>
                  <a:gd name="connsiteX28" fmla="*/ 133088 w 376877"/>
                  <a:gd name="connsiteY28" fmla="*/ 285665 h 301609"/>
                  <a:gd name="connsiteX29" fmla="*/ 160648 w 376877"/>
                  <a:gd name="connsiteY29" fmla="*/ 155985 h 301609"/>
                  <a:gd name="connsiteX30" fmla="*/ 176087 w 376877"/>
                  <a:gd name="connsiteY30" fmla="*/ 47181 h 301609"/>
                  <a:gd name="connsiteX31" fmla="*/ 176087 w 376877"/>
                  <a:gd name="connsiteY31" fmla="*/ 56155 h 301609"/>
                  <a:gd name="connsiteX32" fmla="*/ 177554 w 376877"/>
                  <a:gd name="connsiteY32" fmla="*/ 131105 h 301609"/>
                  <a:gd name="connsiteX33" fmla="*/ 178480 w 376877"/>
                  <a:gd name="connsiteY33" fmla="*/ 158566 h 301609"/>
                  <a:gd name="connsiteX34" fmla="*/ 180294 w 376877"/>
                  <a:gd name="connsiteY34" fmla="*/ 190456 h 301609"/>
                  <a:gd name="connsiteX35" fmla="*/ 181530 w 376877"/>
                  <a:gd name="connsiteY35" fmla="*/ 209328 h 301609"/>
                  <a:gd name="connsiteX36" fmla="*/ 183498 w 376877"/>
                  <a:gd name="connsiteY36" fmla="*/ 234363 h 301609"/>
                  <a:gd name="connsiteX37" fmla="*/ 185158 w 376877"/>
                  <a:gd name="connsiteY37" fmla="*/ 254082 h 301609"/>
                  <a:gd name="connsiteX38" fmla="*/ 187821 w 376877"/>
                  <a:gd name="connsiteY38" fmla="*/ 282275 h 301609"/>
                  <a:gd name="connsiteX39" fmla="*/ 189442 w 376877"/>
                  <a:gd name="connsiteY39" fmla="*/ 298066 h 301609"/>
                  <a:gd name="connsiteX40" fmla="*/ 195425 w 376877"/>
                  <a:gd name="connsiteY40" fmla="*/ 298066 h 301609"/>
                  <a:gd name="connsiteX41" fmla="*/ 200906 w 376877"/>
                  <a:gd name="connsiteY41" fmla="*/ 159760 h 301609"/>
                  <a:gd name="connsiteX42" fmla="*/ 198281 w 376877"/>
                  <a:gd name="connsiteY42" fmla="*/ 39516 h 301609"/>
                  <a:gd name="connsiteX43" fmla="*/ 198474 w 376877"/>
                  <a:gd name="connsiteY43" fmla="*/ 40864 h 301609"/>
                  <a:gd name="connsiteX44" fmla="*/ 200597 w 376877"/>
                  <a:gd name="connsiteY44" fmla="*/ 55269 h 301609"/>
                  <a:gd name="connsiteX45" fmla="*/ 212910 w 376877"/>
                  <a:gd name="connsiteY45" fmla="*/ 126752 h 301609"/>
                  <a:gd name="connsiteX46" fmla="*/ 219047 w 376877"/>
                  <a:gd name="connsiteY46" fmla="*/ 159837 h 301609"/>
                  <a:gd name="connsiteX47" fmla="*/ 225416 w 376877"/>
                  <a:gd name="connsiteY47" fmla="*/ 190648 h 301609"/>
                  <a:gd name="connsiteX48" fmla="*/ 229932 w 376877"/>
                  <a:gd name="connsiteY48" fmla="*/ 211601 h 301609"/>
                  <a:gd name="connsiteX49" fmla="*/ 235568 w 376877"/>
                  <a:gd name="connsiteY49" fmla="*/ 236135 h 301609"/>
                  <a:gd name="connsiteX50" fmla="*/ 240431 w 376877"/>
                  <a:gd name="connsiteY50" fmla="*/ 257087 h 301609"/>
                  <a:gd name="connsiteX51" fmla="*/ 246916 w 376877"/>
                  <a:gd name="connsiteY51" fmla="*/ 283816 h 301609"/>
                  <a:gd name="connsiteX52" fmla="*/ 251355 w 376877"/>
                  <a:gd name="connsiteY52" fmla="*/ 301610 h 301609"/>
                  <a:gd name="connsiteX53" fmla="*/ 257260 w 376877"/>
                  <a:gd name="connsiteY53" fmla="*/ 300570 h 301609"/>
                  <a:gd name="connsiteX54" fmla="*/ 240200 w 376877"/>
                  <a:gd name="connsiteY54" fmla="*/ 157795 h 301609"/>
                  <a:gd name="connsiteX55" fmla="*/ 217503 w 376877"/>
                  <a:gd name="connsiteY55" fmla="*/ 29040 h 301609"/>
                  <a:gd name="connsiteX56" fmla="*/ 219511 w 376877"/>
                  <a:gd name="connsiteY56" fmla="*/ 35742 h 301609"/>
                  <a:gd name="connsiteX57" fmla="*/ 224104 w 376877"/>
                  <a:gd name="connsiteY57" fmla="*/ 51148 h 301609"/>
                  <a:gd name="connsiteX58" fmla="*/ 246568 w 376877"/>
                  <a:gd name="connsiteY58" fmla="*/ 119974 h 301609"/>
                  <a:gd name="connsiteX59" fmla="*/ 258572 w 376877"/>
                  <a:gd name="connsiteY59" fmla="*/ 155292 h 301609"/>
                  <a:gd name="connsiteX60" fmla="*/ 269534 w 376877"/>
                  <a:gd name="connsiteY60" fmla="*/ 185642 h 301609"/>
                  <a:gd name="connsiteX61" fmla="*/ 277254 w 376877"/>
                  <a:gd name="connsiteY61" fmla="*/ 206786 h 301609"/>
                  <a:gd name="connsiteX62" fmla="*/ 286557 w 376877"/>
                  <a:gd name="connsiteY62" fmla="*/ 231089 h 301609"/>
                  <a:gd name="connsiteX63" fmla="*/ 294624 w 376877"/>
                  <a:gd name="connsiteY63" fmla="*/ 251926 h 301609"/>
                  <a:gd name="connsiteX64" fmla="*/ 304273 w 376877"/>
                  <a:gd name="connsiteY64" fmla="*/ 276267 h 301609"/>
                  <a:gd name="connsiteX65" fmla="*/ 311993 w 376877"/>
                  <a:gd name="connsiteY65" fmla="*/ 295794 h 301609"/>
                  <a:gd name="connsiteX66" fmla="*/ 313769 w 376877"/>
                  <a:gd name="connsiteY66" fmla="*/ 295447 h 301609"/>
                  <a:gd name="connsiteX67" fmla="*/ 317628 w 376877"/>
                  <a:gd name="connsiteY67" fmla="*/ 294099 h 301609"/>
                  <a:gd name="connsiteX68" fmla="*/ 317628 w 376877"/>
                  <a:gd name="connsiteY68" fmla="*/ 293868 h 301609"/>
                  <a:gd name="connsiteX69" fmla="*/ 317628 w 376877"/>
                  <a:gd name="connsiteY69" fmla="*/ 293868 h 301609"/>
                  <a:gd name="connsiteX70" fmla="*/ 317628 w 376877"/>
                  <a:gd name="connsiteY70" fmla="*/ 293868 h 301609"/>
                  <a:gd name="connsiteX71" fmla="*/ 278026 w 376877"/>
                  <a:gd name="connsiteY71" fmla="*/ 150516 h 301609"/>
                  <a:gd name="connsiteX72" fmla="*/ 233252 w 376877"/>
                  <a:gd name="connsiteY72" fmla="*/ 16022 h 301609"/>
                  <a:gd name="connsiteX73" fmla="*/ 239157 w 376877"/>
                  <a:gd name="connsiteY73" fmla="*/ 28848 h 301609"/>
                  <a:gd name="connsiteX74" fmla="*/ 246221 w 376877"/>
                  <a:gd name="connsiteY74" fmla="*/ 44061 h 301609"/>
                  <a:gd name="connsiteX75" fmla="*/ 278489 w 376877"/>
                  <a:gd name="connsiteY75" fmla="*/ 109844 h 301609"/>
                  <a:gd name="connsiteX76" fmla="*/ 296476 w 376877"/>
                  <a:gd name="connsiteY76" fmla="*/ 145432 h 301609"/>
                  <a:gd name="connsiteX77" fmla="*/ 311646 w 376877"/>
                  <a:gd name="connsiteY77" fmla="*/ 174280 h 301609"/>
                  <a:gd name="connsiteX78" fmla="*/ 323225 w 376877"/>
                  <a:gd name="connsiteY78" fmla="*/ 195540 h 301609"/>
                  <a:gd name="connsiteX79" fmla="*/ 336156 w 376877"/>
                  <a:gd name="connsiteY79" fmla="*/ 219072 h 301609"/>
                  <a:gd name="connsiteX80" fmla="*/ 347427 w 376877"/>
                  <a:gd name="connsiteY80" fmla="*/ 239370 h 301609"/>
                  <a:gd name="connsiteX81" fmla="*/ 360010 w 376877"/>
                  <a:gd name="connsiteY81" fmla="*/ 261708 h 301609"/>
                  <a:gd name="connsiteX82" fmla="*/ 370972 w 376877"/>
                  <a:gd name="connsiteY82" fmla="*/ 280966 h 301609"/>
                  <a:gd name="connsiteX83" fmla="*/ 376877 w 376877"/>
                  <a:gd name="connsiteY83" fmla="*/ 279156 h 301609"/>
                  <a:gd name="connsiteX84" fmla="*/ 314734 w 376877"/>
                  <a:gd name="connsiteY84" fmla="*/ 138153 h 301609"/>
                  <a:gd name="connsiteX85" fmla="*/ 245758 w 376877"/>
                  <a:gd name="connsiteY85" fmla="*/ 0 h 301609"/>
                  <a:gd name="connsiteX86" fmla="*/ 231669 w 376877"/>
                  <a:gd name="connsiteY86" fmla="*/ 7703 h 301609"/>
                  <a:gd name="connsiteX87" fmla="*/ 230743 w 376877"/>
                  <a:gd name="connsiteY87" fmla="*/ 8165 h 301609"/>
                  <a:gd name="connsiteX88" fmla="*/ 113017 w 376877"/>
                  <a:gd name="connsiteY88" fmla="*/ 14135 h 301609"/>
                  <a:gd name="connsiteX89" fmla="*/ 54270 w 376877"/>
                  <a:gd name="connsiteY89" fmla="*/ 116623 h 301609"/>
                  <a:gd name="connsiteX90" fmla="*/ 3860 w 376877"/>
                  <a:gd name="connsiteY90" fmla="*/ 228316 h 301609"/>
                  <a:gd name="connsiteX91" fmla="*/ 0 w 376877"/>
                  <a:gd name="connsiteY91" fmla="*/ 237598 h 30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376877" h="301609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20947500-26B6-E891-FA1C-38B5023238FA}"/>
                  </a:ext>
                </a:extLst>
              </p:cNvPr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>
                  <a:gd name="connsiteX0" fmla="*/ 1390 w 187589"/>
                  <a:gd name="connsiteY0" fmla="*/ 12440 h 268795"/>
                  <a:gd name="connsiteX1" fmla="*/ 12583 w 187589"/>
                  <a:gd name="connsiteY1" fmla="*/ 29849 h 268795"/>
                  <a:gd name="connsiteX2" fmla="*/ 21808 w 187589"/>
                  <a:gd name="connsiteY2" fmla="*/ 44138 h 268795"/>
                  <a:gd name="connsiteX3" fmla="*/ 63263 w 187589"/>
                  <a:gd name="connsiteY3" fmla="*/ 105762 h 268795"/>
                  <a:gd name="connsiteX4" fmla="*/ 87349 w 187589"/>
                  <a:gd name="connsiteY4" fmla="*/ 140656 h 268795"/>
                  <a:gd name="connsiteX5" fmla="*/ 106648 w 187589"/>
                  <a:gd name="connsiteY5" fmla="*/ 167617 h 268795"/>
                  <a:gd name="connsiteX6" fmla="*/ 121586 w 187589"/>
                  <a:gd name="connsiteY6" fmla="*/ 188299 h 268795"/>
                  <a:gd name="connsiteX7" fmla="*/ 137952 w 187589"/>
                  <a:gd name="connsiteY7" fmla="*/ 210407 h 268795"/>
                  <a:gd name="connsiteX8" fmla="*/ 152465 w 187589"/>
                  <a:gd name="connsiteY8" fmla="*/ 229664 h 268795"/>
                  <a:gd name="connsiteX9" fmla="*/ 167634 w 187589"/>
                  <a:gd name="connsiteY9" fmla="*/ 249769 h 268795"/>
                  <a:gd name="connsiteX10" fmla="*/ 181993 w 187589"/>
                  <a:gd name="connsiteY10" fmla="*/ 268795 h 268795"/>
                  <a:gd name="connsiteX11" fmla="*/ 187590 w 187589"/>
                  <a:gd name="connsiteY11" fmla="*/ 266061 h 268795"/>
                  <a:gd name="connsiteX12" fmla="*/ 103715 w 187589"/>
                  <a:gd name="connsiteY12" fmla="*/ 131259 h 268795"/>
                  <a:gd name="connsiteX13" fmla="*/ 13741 w 187589"/>
                  <a:gd name="connsiteY13" fmla="*/ 0 h 268795"/>
                  <a:gd name="connsiteX14" fmla="*/ 0 w 187589"/>
                  <a:gd name="connsiteY14" fmla="*/ 10052 h 26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589" h="268795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A4B2DD5B-25DD-8184-9BDA-01C3395E768D}"/>
                  </a:ext>
                </a:extLst>
              </p:cNvPr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>
                  <a:gd name="connsiteX0" fmla="*/ 0 w 226767"/>
                  <a:gd name="connsiteY0" fmla="*/ 10938 h 250693"/>
                  <a:gd name="connsiteX1" fmla="*/ 15941 w 226767"/>
                  <a:gd name="connsiteY1" fmla="*/ 29965 h 250693"/>
                  <a:gd name="connsiteX2" fmla="*/ 27135 w 226767"/>
                  <a:gd name="connsiteY2" fmla="*/ 42983 h 250693"/>
                  <a:gd name="connsiteX3" fmla="*/ 76966 w 226767"/>
                  <a:gd name="connsiteY3" fmla="*/ 98868 h 250693"/>
                  <a:gd name="connsiteX4" fmla="*/ 107382 w 226767"/>
                  <a:gd name="connsiteY4" fmla="*/ 132337 h 250693"/>
                  <a:gd name="connsiteX5" fmla="*/ 131042 w 226767"/>
                  <a:gd name="connsiteY5" fmla="*/ 157526 h 250693"/>
                  <a:gd name="connsiteX6" fmla="*/ 149068 w 226767"/>
                  <a:gd name="connsiteY6" fmla="*/ 176552 h 250693"/>
                  <a:gd name="connsiteX7" fmla="*/ 168367 w 226767"/>
                  <a:gd name="connsiteY7" fmla="*/ 196580 h 250693"/>
                  <a:gd name="connsiteX8" fmla="*/ 186200 w 226767"/>
                  <a:gd name="connsiteY8" fmla="*/ 214874 h 250693"/>
                  <a:gd name="connsiteX9" fmla="*/ 203531 w 226767"/>
                  <a:gd name="connsiteY9" fmla="*/ 232437 h 250693"/>
                  <a:gd name="connsiteX10" fmla="*/ 221402 w 226767"/>
                  <a:gd name="connsiteY10" fmla="*/ 250693 h 250693"/>
                  <a:gd name="connsiteX11" fmla="*/ 226767 w 226767"/>
                  <a:gd name="connsiteY11" fmla="*/ 247381 h 250693"/>
                  <a:gd name="connsiteX12" fmla="*/ 121779 w 226767"/>
                  <a:gd name="connsiteY12" fmla="*/ 121591 h 250693"/>
                  <a:gd name="connsiteX13" fmla="*/ 11657 w 226767"/>
                  <a:gd name="connsiteY13" fmla="*/ 0 h 250693"/>
                  <a:gd name="connsiteX14" fmla="*/ 0 w 226767"/>
                  <a:gd name="connsiteY14" fmla="*/ 10938 h 25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767" h="250693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A7EB9BA6-F7FA-0960-ED5E-B70F35C03EAC}"/>
                  </a:ext>
                </a:extLst>
              </p:cNvPr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>
                  <a:gd name="connsiteX0" fmla="*/ 9881 w 264207"/>
                  <a:gd name="connsiteY0" fmla="*/ 0 h 227507"/>
                  <a:gd name="connsiteX1" fmla="*/ 0 w 264207"/>
                  <a:gd name="connsiteY1" fmla="*/ 11786 h 227507"/>
                  <a:gd name="connsiteX2" fmla="*/ 2509 w 264207"/>
                  <a:gd name="connsiteY2" fmla="*/ 14289 h 227507"/>
                  <a:gd name="connsiteX3" fmla="*/ 19377 w 264207"/>
                  <a:gd name="connsiteY3" fmla="*/ 29348 h 227507"/>
                  <a:gd name="connsiteX4" fmla="*/ 32384 w 264207"/>
                  <a:gd name="connsiteY4" fmla="*/ 40903 h 227507"/>
                  <a:gd name="connsiteX5" fmla="*/ 90282 w 264207"/>
                  <a:gd name="connsiteY5" fmla="*/ 90972 h 227507"/>
                  <a:gd name="connsiteX6" fmla="*/ 126295 w 264207"/>
                  <a:gd name="connsiteY6" fmla="*/ 121399 h 227507"/>
                  <a:gd name="connsiteX7" fmla="*/ 153314 w 264207"/>
                  <a:gd name="connsiteY7" fmla="*/ 143506 h 227507"/>
                  <a:gd name="connsiteX8" fmla="*/ 175045 w 264207"/>
                  <a:gd name="connsiteY8" fmla="*/ 161146 h 227507"/>
                  <a:gd name="connsiteX9" fmla="*/ 198204 w 264207"/>
                  <a:gd name="connsiteY9" fmla="*/ 179479 h 227507"/>
                  <a:gd name="connsiteX10" fmla="*/ 218507 w 264207"/>
                  <a:gd name="connsiteY10" fmla="*/ 195501 h 227507"/>
                  <a:gd name="connsiteX11" fmla="*/ 237806 w 264207"/>
                  <a:gd name="connsiteY11" fmla="*/ 210522 h 227507"/>
                  <a:gd name="connsiteX12" fmla="*/ 259383 w 264207"/>
                  <a:gd name="connsiteY12" fmla="*/ 227507 h 227507"/>
                  <a:gd name="connsiteX13" fmla="*/ 264208 w 264207"/>
                  <a:gd name="connsiteY13" fmla="*/ 223425 h 227507"/>
                  <a:gd name="connsiteX14" fmla="*/ 139148 w 264207"/>
                  <a:gd name="connsiteY14" fmla="*/ 109498 h 227507"/>
                  <a:gd name="connsiteX15" fmla="*/ 9881 w 264207"/>
                  <a:gd name="connsiteY15" fmla="*/ 0 h 22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207" h="227507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7FD590A8-B254-4988-00C8-C2D3284CEE12}"/>
                  </a:ext>
                </a:extLst>
              </p:cNvPr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>
                  <a:gd name="connsiteX0" fmla="*/ 8067 w 299178"/>
                  <a:gd name="connsiteY0" fmla="*/ 0 h 198852"/>
                  <a:gd name="connsiteX1" fmla="*/ 0 w 299178"/>
                  <a:gd name="connsiteY1" fmla="*/ 12479 h 198852"/>
                  <a:gd name="connsiteX2" fmla="*/ 22696 w 299178"/>
                  <a:gd name="connsiteY2" fmla="*/ 27885 h 198852"/>
                  <a:gd name="connsiteX3" fmla="*/ 37672 w 299178"/>
                  <a:gd name="connsiteY3" fmla="*/ 38053 h 198852"/>
                  <a:gd name="connsiteX4" fmla="*/ 103830 w 299178"/>
                  <a:gd name="connsiteY4" fmla="*/ 81420 h 198852"/>
                  <a:gd name="connsiteX5" fmla="*/ 144629 w 299178"/>
                  <a:gd name="connsiteY5" fmla="*/ 107688 h 198852"/>
                  <a:gd name="connsiteX6" fmla="*/ 175508 w 299178"/>
                  <a:gd name="connsiteY6" fmla="*/ 126945 h 198852"/>
                  <a:gd name="connsiteX7" fmla="*/ 199980 w 299178"/>
                  <a:gd name="connsiteY7" fmla="*/ 142043 h 198852"/>
                  <a:gd name="connsiteX8" fmla="*/ 225686 w 299178"/>
                  <a:gd name="connsiteY8" fmla="*/ 157449 h 198852"/>
                  <a:gd name="connsiteX9" fmla="*/ 249077 w 299178"/>
                  <a:gd name="connsiteY9" fmla="*/ 171545 h 198852"/>
                  <a:gd name="connsiteX10" fmla="*/ 270036 w 299178"/>
                  <a:gd name="connsiteY10" fmla="*/ 183947 h 198852"/>
                  <a:gd name="connsiteX11" fmla="*/ 294739 w 299178"/>
                  <a:gd name="connsiteY11" fmla="*/ 198852 h 198852"/>
                  <a:gd name="connsiteX12" fmla="*/ 299178 w 299178"/>
                  <a:gd name="connsiteY12" fmla="*/ 194307 h 198852"/>
                  <a:gd name="connsiteX13" fmla="*/ 155398 w 299178"/>
                  <a:gd name="connsiteY13" fmla="*/ 94747 h 198852"/>
                  <a:gd name="connsiteX14" fmla="*/ 8067 w 299178"/>
                  <a:gd name="connsiteY14" fmla="*/ 0 h 19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9178" h="198852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6D1BD5B3-1233-375D-91C6-228004C1E342}"/>
                  </a:ext>
                </a:extLst>
              </p:cNvPr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>
                  <a:gd name="connsiteX0" fmla="*/ 5906 w 331060"/>
                  <a:gd name="connsiteY0" fmla="*/ 0 h 166230"/>
                  <a:gd name="connsiteX1" fmla="*/ 1119 w 331060"/>
                  <a:gd name="connsiteY1" fmla="*/ 10245 h 166230"/>
                  <a:gd name="connsiteX2" fmla="*/ 0 w 331060"/>
                  <a:gd name="connsiteY2" fmla="*/ 12556 h 166230"/>
                  <a:gd name="connsiteX3" fmla="*/ 4555 w 331060"/>
                  <a:gd name="connsiteY3" fmla="*/ 15021 h 166230"/>
                  <a:gd name="connsiteX4" fmla="*/ 26556 w 331060"/>
                  <a:gd name="connsiteY4" fmla="*/ 26229 h 166230"/>
                  <a:gd name="connsiteX5" fmla="*/ 42613 w 331060"/>
                  <a:gd name="connsiteY5" fmla="*/ 34355 h 166230"/>
                  <a:gd name="connsiteX6" fmla="*/ 115680 w 331060"/>
                  <a:gd name="connsiteY6" fmla="*/ 69866 h 166230"/>
                  <a:gd name="connsiteX7" fmla="*/ 161265 w 331060"/>
                  <a:gd name="connsiteY7" fmla="*/ 91627 h 166230"/>
                  <a:gd name="connsiteX8" fmla="*/ 195695 w 331060"/>
                  <a:gd name="connsiteY8" fmla="*/ 107456 h 166230"/>
                  <a:gd name="connsiteX9" fmla="*/ 222714 w 331060"/>
                  <a:gd name="connsiteY9" fmla="*/ 119781 h 166230"/>
                  <a:gd name="connsiteX10" fmla="*/ 251200 w 331060"/>
                  <a:gd name="connsiteY10" fmla="*/ 132491 h 166230"/>
                  <a:gd name="connsiteX11" fmla="*/ 277023 w 331060"/>
                  <a:gd name="connsiteY11" fmla="*/ 144046 h 166230"/>
                  <a:gd name="connsiteX12" fmla="*/ 299140 w 331060"/>
                  <a:gd name="connsiteY12" fmla="*/ 153674 h 166230"/>
                  <a:gd name="connsiteX13" fmla="*/ 327201 w 331060"/>
                  <a:gd name="connsiteY13" fmla="*/ 166230 h 166230"/>
                  <a:gd name="connsiteX14" fmla="*/ 331061 w 331060"/>
                  <a:gd name="connsiteY14" fmla="*/ 161146 h 166230"/>
                  <a:gd name="connsiteX15" fmla="*/ 170143 w 331060"/>
                  <a:gd name="connsiteY15" fmla="*/ 78378 h 166230"/>
                  <a:gd name="connsiteX16" fmla="*/ 5906 w 331060"/>
                  <a:gd name="connsiteY16" fmla="*/ 0 h 16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1060" h="16623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88D57F0-CFF7-654D-7488-2E5670A8D2A2}"/>
                  </a:ext>
                </a:extLst>
              </p:cNvPr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>
                  <a:gd name="connsiteX0" fmla="*/ 183691 w 359855"/>
                  <a:gd name="connsiteY0" fmla="*/ 59544 h 128716"/>
                  <a:gd name="connsiteX1" fmla="*/ 4130 w 359855"/>
                  <a:gd name="connsiteY1" fmla="*/ 0 h 128716"/>
                  <a:gd name="connsiteX2" fmla="*/ 1158 w 359855"/>
                  <a:gd name="connsiteY2" fmla="*/ 9783 h 128716"/>
                  <a:gd name="connsiteX3" fmla="*/ 0 w 359855"/>
                  <a:gd name="connsiteY3" fmla="*/ 12671 h 128716"/>
                  <a:gd name="connsiteX4" fmla="*/ 30532 w 359855"/>
                  <a:gd name="connsiteY4" fmla="*/ 23571 h 128716"/>
                  <a:gd name="connsiteX5" fmla="*/ 47708 w 359855"/>
                  <a:gd name="connsiteY5" fmla="*/ 29656 h 128716"/>
                  <a:gd name="connsiteX6" fmla="*/ 127839 w 359855"/>
                  <a:gd name="connsiteY6" fmla="*/ 56925 h 128716"/>
                  <a:gd name="connsiteX7" fmla="*/ 176666 w 359855"/>
                  <a:gd name="connsiteY7" fmla="*/ 73101 h 128716"/>
                  <a:gd name="connsiteX8" fmla="*/ 213952 w 359855"/>
                  <a:gd name="connsiteY8" fmla="*/ 85041 h 128716"/>
                  <a:gd name="connsiteX9" fmla="*/ 243558 w 359855"/>
                  <a:gd name="connsiteY9" fmla="*/ 94361 h 128716"/>
                  <a:gd name="connsiteX10" fmla="*/ 274437 w 359855"/>
                  <a:gd name="connsiteY10" fmla="*/ 103720 h 128716"/>
                  <a:gd name="connsiteX11" fmla="*/ 302729 w 359855"/>
                  <a:gd name="connsiteY11" fmla="*/ 112348 h 128716"/>
                  <a:gd name="connsiteX12" fmla="*/ 325657 w 359855"/>
                  <a:gd name="connsiteY12" fmla="*/ 119088 h 128716"/>
                  <a:gd name="connsiteX13" fmla="*/ 341096 w 359855"/>
                  <a:gd name="connsiteY13" fmla="*/ 123517 h 128716"/>
                  <a:gd name="connsiteX14" fmla="*/ 356536 w 359855"/>
                  <a:gd name="connsiteY14" fmla="*/ 128717 h 128716"/>
                  <a:gd name="connsiteX15" fmla="*/ 359855 w 359855"/>
                  <a:gd name="connsiteY15" fmla="*/ 123170 h 128716"/>
                  <a:gd name="connsiteX16" fmla="*/ 358929 w 359855"/>
                  <a:gd name="connsiteY16" fmla="*/ 122824 h 128716"/>
                  <a:gd name="connsiteX17" fmla="*/ 183691 w 359855"/>
                  <a:gd name="connsiteY17" fmla="*/ 59544 h 128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9855" h="128716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1CDD68B2-05BA-6ED6-5566-EF440F0062D4}"/>
                  </a:ext>
                </a:extLst>
              </p:cNvPr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>
                  <a:gd name="connsiteX0" fmla="*/ 195271 w 384558"/>
                  <a:gd name="connsiteY0" fmla="*/ 38746 h 87351"/>
                  <a:gd name="connsiteX1" fmla="*/ 2277 w 384558"/>
                  <a:gd name="connsiteY1" fmla="*/ 0 h 87351"/>
                  <a:gd name="connsiteX2" fmla="*/ 733 w 384558"/>
                  <a:gd name="connsiteY2" fmla="*/ 9282 h 87351"/>
                  <a:gd name="connsiteX3" fmla="*/ 0 w 384558"/>
                  <a:gd name="connsiteY3" fmla="*/ 12325 h 87351"/>
                  <a:gd name="connsiteX4" fmla="*/ 32886 w 384558"/>
                  <a:gd name="connsiteY4" fmla="*/ 19681 h 87351"/>
                  <a:gd name="connsiteX5" fmla="*/ 52378 w 384558"/>
                  <a:gd name="connsiteY5" fmla="*/ 23995 h 87351"/>
                  <a:gd name="connsiteX6" fmla="*/ 139843 w 384558"/>
                  <a:gd name="connsiteY6" fmla="*/ 42212 h 87351"/>
                  <a:gd name="connsiteX7" fmla="*/ 190021 w 384558"/>
                  <a:gd name="connsiteY7" fmla="*/ 52342 h 87351"/>
                  <a:gd name="connsiteX8" fmla="*/ 230164 w 384558"/>
                  <a:gd name="connsiteY8" fmla="*/ 60045 h 87351"/>
                  <a:gd name="connsiteX9" fmla="*/ 261583 w 384558"/>
                  <a:gd name="connsiteY9" fmla="*/ 65937 h 87351"/>
                  <a:gd name="connsiteX10" fmla="*/ 294932 w 384558"/>
                  <a:gd name="connsiteY10" fmla="*/ 71869 h 87351"/>
                  <a:gd name="connsiteX11" fmla="*/ 324615 w 384558"/>
                  <a:gd name="connsiteY11" fmla="*/ 77145 h 87351"/>
                  <a:gd name="connsiteX12" fmla="*/ 381818 w 384558"/>
                  <a:gd name="connsiteY12" fmla="*/ 87352 h 87351"/>
                  <a:gd name="connsiteX13" fmla="*/ 384559 w 384558"/>
                  <a:gd name="connsiteY13" fmla="*/ 81459 h 87351"/>
                  <a:gd name="connsiteX14" fmla="*/ 195271 w 384558"/>
                  <a:gd name="connsiteY14" fmla="*/ 38746 h 8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4558" h="87351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65A4876-A14A-FF70-3B29-9CC87D255804}"/>
                  </a:ext>
                </a:extLst>
              </p:cNvPr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>
                  <a:gd name="connsiteX0" fmla="*/ 205229 w 405170"/>
                  <a:gd name="connsiteY0" fmla="*/ 16022 h 42058"/>
                  <a:gd name="connsiteX1" fmla="*/ 656 w 405170"/>
                  <a:gd name="connsiteY1" fmla="*/ 0 h 42058"/>
                  <a:gd name="connsiteX2" fmla="*/ 0 w 405170"/>
                  <a:gd name="connsiteY2" fmla="*/ 12094 h 42058"/>
                  <a:gd name="connsiteX3" fmla="*/ 37942 w 405170"/>
                  <a:gd name="connsiteY3" fmla="*/ 15521 h 42058"/>
                  <a:gd name="connsiteX4" fmla="*/ 56740 w 405170"/>
                  <a:gd name="connsiteY4" fmla="*/ 17370 h 42058"/>
                  <a:gd name="connsiteX5" fmla="*/ 149763 w 405170"/>
                  <a:gd name="connsiteY5" fmla="*/ 25304 h 42058"/>
                  <a:gd name="connsiteX6" fmla="*/ 201601 w 405170"/>
                  <a:gd name="connsiteY6" fmla="*/ 29387 h 42058"/>
                  <a:gd name="connsiteX7" fmla="*/ 244407 w 405170"/>
                  <a:gd name="connsiteY7" fmla="*/ 32352 h 42058"/>
                  <a:gd name="connsiteX8" fmla="*/ 277061 w 405170"/>
                  <a:gd name="connsiteY8" fmla="*/ 34509 h 42058"/>
                  <a:gd name="connsiteX9" fmla="*/ 311800 w 405170"/>
                  <a:gd name="connsiteY9" fmla="*/ 36589 h 42058"/>
                  <a:gd name="connsiteX10" fmla="*/ 343374 w 405170"/>
                  <a:gd name="connsiteY10" fmla="*/ 38438 h 42058"/>
                  <a:gd name="connsiteX11" fmla="*/ 403202 w 405170"/>
                  <a:gd name="connsiteY11" fmla="*/ 42058 h 42058"/>
                  <a:gd name="connsiteX12" fmla="*/ 405170 w 405170"/>
                  <a:gd name="connsiteY12" fmla="*/ 35857 h 42058"/>
                  <a:gd name="connsiteX13" fmla="*/ 205229 w 405170"/>
                  <a:gd name="connsiteY13" fmla="*/ 16022 h 42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5170" h="42058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algn="r" defTabSz="914400" rtl="1" eaLnBrk="1" latinLnBrk="0" hangingPunct="1"/>
                <a:endParaRPr lang="en-IL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7F2206E5-28DC-7677-857B-88CD5C564CF6}"/>
                  </a:ext>
                </a:extLst>
              </p:cNvPr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>
                  <a:gd name="connsiteX0" fmla="*/ 400075 w 421960"/>
                  <a:gd name="connsiteY0" fmla="*/ 462 h 24110"/>
                  <a:gd name="connsiteX1" fmla="*/ 213412 w 421960"/>
                  <a:gd name="connsiteY1" fmla="*/ 4699 h 24110"/>
                  <a:gd name="connsiteX2" fmla="*/ 0 w 421960"/>
                  <a:gd name="connsiteY2" fmla="*/ 13249 h 24110"/>
                  <a:gd name="connsiteX3" fmla="*/ 772 w 421960"/>
                  <a:gd name="connsiteY3" fmla="*/ 24110 h 24110"/>
                  <a:gd name="connsiteX4" fmla="*/ 40451 w 421960"/>
                  <a:gd name="connsiteY4" fmla="*/ 23417 h 24110"/>
                  <a:gd name="connsiteX5" fmla="*/ 61295 w 421960"/>
                  <a:gd name="connsiteY5" fmla="*/ 22955 h 24110"/>
                  <a:gd name="connsiteX6" fmla="*/ 160416 w 421960"/>
                  <a:gd name="connsiteY6" fmla="*/ 19681 h 24110"/>
                  <a:gd name="connsiteX7" fmla="*/ 211444 w 421960"/>
                  <a:gd name="connsiteY7" fmla="*/ 17678 h 24110"/>
                  <a:gd name="connsiteX8" fmla="*/ 255060 w 421960"/>
                  <a:gd name="connsiteY8" fmla="*/ 15599 h 24110"/>
                  <a:gd name="connsiteX9" fmla="*/ 289799 w 421960"/>
                  <a:gd name="connsiteY9" fmla="*/ 13827 h 24110"/>
                  <a:gd name="connsiteX10" fmla="*/ 325966 w 421960"/>
                  <a:gd name="connsiteY10" fmla="*/ 11786 h 24110"/>
                  <a:gd name="connsiteX11" fmla="*/ 420532 w 421960"/>
                  <a:gd name="connsiteY11" fmla="*/ 6548 h 24110"/>
                  <a:gd name="connsiteX12" fmla="*/ 421961 w 421960"/>
                  <a:gd name="connsiteY12" fmla="*/ 0 h 24110"/>
                  <a:gd name="connsiteX13" fmla="*/ 400075 w 421960"/>
                  <a:gd name="connsiteY13" fmla="*/ 462 h 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1960" h="2411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48204022-8358-F599-CE68-13C1BEA5FF9F}"/>
                  </a:ext>
                </a:extLst>
              </p:cNvPr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>
                  <a:gd name="connsiteX0" fmla="*/ 219433 w 433733"/>
                  <a:gd name="connsiteY0" fmla="*/ 30542 h 74872"/>
                  <a:gd name="connsiteX1" fmla="*/ 656 w 433733"/>
                  <a:gd name="connsiteY1" fmla="*/ 65206 h 74872"/>
                  <a:gd name="connsiteX2" fmla="*/ 0 w 433733"/>
                  <a:gd name="connsiteY2" fmla="*/ 65206 h 74872"/>
                  <a:gd name="connsiteX3" fmla="*/ 1389 w 433733"/>
                  <a:gd name="connsiteY3" fmla="*/ 71792 h 74872"/>
                  <a:gd name="connsiteX4" fmla="*/ 1389 w 433733"/>
                  <a:gd name="connsiteY4" fmla="*/ 71792 h 74872"/>
                  <a:gd name="connsiteX5" fmla="*/ 2162 w 433733"/>
                  <a:gd name="connsiteY5" fmla="*/ 74873 h 74872"/>
                  <a:gd name="connsiteX6" fmla="*/ 15594 w 433733"/>
                  <a:gd name="connsiteY6" fmla="*/ 73371 h 74872"/>
                  <a:gd name="connsiteX7" fmla="*/ 15594 w 433733"/>
                  <a:gd name="connsiteY7" fmla="*/ 73371 h 74872"/>
                  <a:gd name="connsiteX8" fmla="*/ 45276 w 433733"/>
                  <a:gd name="connsiteY8" fmla="*/ 69250 h 74872"/>
                  <a:gd name="connsiteX9" fmla="*/ 65541 w 433733"/>
                  <a:gd name="connsiteY9" fmla="*/ 66400 h 74872"/>
                  <a:gd name="connsiteX10" fmla="*/ 169139 w 433733"/>
                  <a:gd name="connsiteY10" fmla="*/ 50724 h 74872"/>
                  <a:gd name="connsiteX11" fmla="*/ 218854 w 433733"/>
                  <a:gd name="connsiteY11" fmla="*/ 43021 h 74872"/>
                  <a:gd name="connsiteX12" fmla="*/ 265173 w 433733"/>
                  <a:gd name="connsiteY12" fmla="*/ 35318 h 74872"/>
                  <a:gd name="connsiteX13" fmla="*/ 299024 w 433733"/>
                  <a:gd name="connsiteY13" fmla="*/ 29579 h 74872"/>
                  <a:gd name="connsiteX14" fmla="*/ 336465 w 433733"/>
                  <a:gd name="connsiteY14" fmla="*/ 23109 h 74872"/>
                  <a:gd name="connsiteX15" fmla="*/ 369389 w 433733"/>
                  <a:gd name="connsiteY15" fmla="*/ 17332 h 74872"/>
                  <a:gd name="connsiteX16" fmla="*/ 433270 w 433733"/>
                  <a:gd name="connsiteY16" fmla="*/ 6586 h 74872"/>
                  <a:gd name="connsiteX17" fmla="*/ 433733 w 433733"/>
                  <a:gd name="connsiteY17" fmla="*/ 0 h 74872"/>
                  <a:gd name="connsiteX18" fmla="*/ 219433 w 433733"/>
                  <a:gd name="connsiteY18" fmla="*/ 30542 h 7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733" h="74872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65B83823-475C-9E78-A95B-9FF73344B4EF}"/>
                  </a:ext>
                </a:extLst>
              </p:cNvPr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>
                  <a:gd name="connsiteX0" fmla="*/ 221942 w 440217"/>
                  <a:gd name="connsiteY0" fmla="*/ 58273 h 129024"/>
                  <a:gd name="connsiteX1" fmla="*/ 888 w 440217"/>
                  <a:gd name="connsiteY1" fmla="*/ 120128 h 129024"/>
                  <a:gd name="connsiteX2" fmla="*/ 0 w 440217"/>
                  <a:gd name="connsiteY2" fmla="*/ 120397 h 129024"/>
                  <a:gd name="connsiteX3" fmla="*/ 0 w 440217"/>
                  <a:gd name="connsiteY3" fmla="*/ 120397 h 129024"/>
                  <a:gd name="connsiteX4" fmla="*/ 3358 w 440217"/>
                  <a:gd name="connsiteY4" fmla="*/ 129025 h 129024"/>
                  <a:gd name="connsiteX5" fmla="*/ 18064 w 440217"/>
                  <a:gd name="connsiteY5" fmla="*/ 125443 h 129024"/>
                  <a:gd name="connsiteX6" fmla="*/ 50217 w 440217"/>
                  <a:gd name="connsiteY6" fmla="*/ 117047 h 129024"/>
                  <a:gd name="connsiteX7" fmla="*/ 68435 w 440217"/>
                  <a:gd name="connsiteY7" fmla="*/ 112232 h 129024"/>
                  <a:gd name="connsiteX8" fmla="*/ 178094 w 440217"/>
                  <a:gd name="connsiteY8" fmla="*/ 82268 h 129024"/>
                  <a:gd name="connsiteX9" fmla="*/ 222792 w 440217"/>
                  <a:gd name="connsiteY9" fmla="*/ 69789 h 129024"/>
                  <a:gd name="connsiteX10" fmla="*/ 270770 w 440217"/>
                  <a:gd name="connsiteY10" fmla="*/ 56039 h 129024"/>
                  <a:gd name="connsiteX11" fmla="*/ 303926 w 440217"/>
                  <a:gd name="connsiteY11" fmla="*/ 46410 h 129024"/>
                  <a:gd name="connsiteX12" fmla="*/ 341984 w 440217"/>
                  <a:gd name="connsiteY12" fmla="*/ 35241 h 129024"/>
                  <a:gd name="connsiteX13" fmla="*/ 374909 w 440217"/>
                  <a:gd name="connsiteY13" fmla="*/ 25458 h 129024"/>
                  <a:gd name="connsiteX14" fmla="*/ 440218 w 440217"/>
                  <a:gd name="connsiteY14" fmla="*/ 6702 h 129024"/>
                  <a:gd name="connsiteX15" fmla="*/ 440218 w 440217"/>
                  <a:gd name="connsiteY15" fmla="*/ 0 h 129024"/>
                  <a:gd name="connsiteX16" fmla="*/ 221942 w 440217"/>
                  <a:gd name="connsiteY16" fmla="*/ 58273 h 129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217" h="129024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9139A374-A643-CBDD-26BE-4B455E505F56}"/>
                  </a:ext>
                </a:extLst>
              </p:cNvPr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>
                  <a:gd name="connsiteX0" fmla="*/ 0 w 431764"/>
                  <a:gd name="connsiteY0" fmla="*/ 236597 h 243490"/>
                  <a:gd name="connsiteX1" fmla="*/ 0 w 431764"/>
                  <a:gd name="connsiteY1" fmla="*/ 236828 h 243490"/>
                  <a:gd name="connsiteX2" fmla="*/ 4632 w 431764"/>
                  <a:gd name="connsiteY2" fmla="*/ 243491 h 243490"/>
                  <a:gd name="connsiteX3" fmla="*/ 20303 w 431764"/>
                  <a:gd name="connsiteY3" fmla="*/ 234941 h 243490"/>
                  <a:gd name="connsiteX4" fmla="*/ 53614 w 431764"/>
                  <a:gd name="connsiteY4" fmla="*/ 217108 h 243490"/>
                  <a:gd name="connsiteX5" fmla="*/ 69053 w 431764"/>
                  <a:gd name="connsiteY5" fmla="*/ 208712 h 243490"/>
                  <a:gd name="connsiteX6" fmla="*/ 199092 w 431764"/>
                  <a:gd name="connsiteY6" fmla="*/ 137228 h 243490"/>
                  <a:gd name="connsiteX7" fmla="*/ 218391 w 431764"/>
                  <a:gd name="connsiteY7" fmla="*/ 126521 h 243490"/>
                  <a:gd name="connsiteX8" fmla="*/ 271426 w 431764"/>
                  <a:gd name="connsiteY8" fmla="*/ 96711 h 243490"/>
                  <a:gd name="connsiteX9" fmla="*/ 297480 w 431764"/>
                  <a:gd name="connsiteY9" fmla="*/ 82037 h 243490"/>
                  <a:gd name="connsiteX10" fmla="*/ 336079 w 431764"/>
                  <a:gd name="connsiteY10" fmla="*/ 59929 h 243490"/>
                  <a:gd name="connsiteX11" fmla="*/ 366301 w 431764"/>
                  <a:gd name="connsiteY11" fmla="*/ 42636 h 243490"/>
                  <a:gd name="connsiteX12" fmla="*/ 383478 w 431764"/>
                  <a:gd name="connsiteY12" fmla="*/ 32892 h 243490"/>
                  <a:gd name="connsiteX13" fmla="*/ 431765 w 431764"/>
                  <a:gd name="connsiteY13" fmla="*/ 6201 h 243490"/>
                  <a:gd name="connsiteX14" fmla="*/ 429912 w 431764"/>
                  <a:gd name="connsiteY14" fmla="*/ 0 h 243490"/>
                  <a:gd name="connsiteX15" fmla="*/ 215612 w 431764"/>
                  <a:gd name="connsiteY15" fmla="*/ 116661 h 243490"/>
                  <a:gd name="connsiteX16" fmla="*/ 0 w 431764"/>
                  <a:gd name="connsiteY16" fmla="*/ 236597 h 24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764" h="24349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E1C0DC8F-7B8B-FF78-3C6C-2FCE86E49057}"/>
                  </a:ext>
                </a:extLst>
              </p:cNvPr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>
                  <a:gd name="connsiteX0" fmla="*/ 206580 w 414781"/>
                  <a:gd name="connsiteY0" fmla="*/ 146896 h 301725"/>
                  <a:gd name="connsiteX1" fmla="*/ 0 w 414781"/>
                  <a:gd name="connsiteY1" fmla="*/ 296256 h 301725"/>
                  <a:gd name="connsiteX2" fmla="*/ 4400 w 414781"/>
                  <a:gd name="connsiteY2" fmla="*/ 301725 h 301725"/>
                  <a:gd name="connsiteX3" fmla="*/ 8260 w 414781"/>
                  <a:gd name="connsiteY3" fmla="*/ 299068 h 301725"/>
                  <a:gd name="connsiteX4" fmla="*/ 12738 w 414781"/>
                  <a:gd name="connsiteY4" fmla="*/ 296179 h 301725"/>
                  <a:gd name="connsiteX5" fmla="*/ 20457 w 414781"/>
                  <a:gd name="connsiteY5" fmla="*/ 291288 h 301725"/>
                  <a:gd name="connsiteX6" fmla="*/ 20457 w 414781"/>
                  <a:gd name="connsiteY6" fmla="*/ 291288 h 301725"/>
                  <a:gd name="connsiteX7" fmla="*/ 55196 w 414781"/>
                  <a:gd name="connsiteY7" fmla="*/ 266985 h 301725"/>
                  <a:gd name="connsiteX8" fmla="*/ 67393 w 414781"/>
                  <a:gd name="connsiteY8" fmla="*/ 258358 h 301725"/>
                  <a:gd name="connsiteX9" fmla="*/ 210208 w 414781"/>
                  <a:gd name="connsiteY9" fmla="*/ 155754 h 301725"/>
                  <a:gd name="connsiteX10" fmla="*/ 271310 w 414781"/>
                  <a:gd name="connsiteY10" fmla="*/ 111038 h 301725"/>
                  <a:gd name="connsiteX11" fmla="*/ 286093 w 414781"/>
                  <a:gd name="connsiteY11" fmla="*/ 100177 h 301725"/>
                  <a:gd name="connsiteX12" fmla="*/ 322337 w 414781"/>
                  <a:gd name="connsiteY12" fmla="*/ 73217 h 301725"/>
                  <a:gd name="connsiteX13" fmla="*/ 352290 w 414781"/>
                  <a:gd name="connsiteY13" fmla="*/ 51071 h 301725"/>
                  <a:gd name="connsiteX14" fmla="*/ 354490 w 414781"/>
                  <a:gd name="connsiteY14" fmla="*/ 49415 h 301725"/>
                  <a:gd name="connsiteX15" fmla="*/ 414781 w 414781"/>
                  <a:gd name="connsiteY15" fmla="*/ 5931 h 301725"/>
                  <a:gd name="connsiteX16" fmla="*/ 412079 w 414781"/>
                  <a:gd name="connsiteY16" fmla="*/ 0 h 301725"/>
                  <a:gd name="connsiteX17" fmla="*/ 374176 w 414781"/>
                  <a:gd name="connsiteY17" fmla="*/ 27230 h 301725"/>
                  <a:gd name="connsiteX18" fmla="*/ 206580 w 414781"/>
                  <a:gd name="connsiteY18" fmla="*/ 146896 h 30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4781" h="301725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D6644D-E6EC-D63F-0C90-9077E8F744E1}"/>
                  </a:ext>
                </a:extLst>
              </p:cNvPr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>
                  <a:gd name="connsiteX0" fmla="*/ 8839 w 386758"/>
                  <a:gd name="connsiteY0" fmla="*/ 355608 h 359266"/>
                  <a:gd name="connsiteX1" fmla="*/ 19145 w 386758"/>
                  <a:gd name="connsiteY1" fmla="*/ 346634 h 359266"/>
                  <a:gd name="connsiteX2" fmla="*/ 63147 w 386758"/>
                  <a:gd name="connsiteY2" fmla="*/ 306848 h 359266"/>
                  <a:gd name="connsiteX3" fmla="*/ 196776 w 386758"/>
                  <a:gd name="connsiteY3" fmla="*/ 183600 h 359266"/>
                  <a:gd name="connsiteX4" fmla="*/ 267991 w 386758"/>
                  <a:gd name="connsiteY4" fmla="*/ 116738 h 359266"/>
                  <a:gd name="connsiteX5" fmla="*/ 311993 w 386758"/>
                  <a:gd name="connsiteY5" fmla="*/ 75104 h 359266"/>
                  <a:gd name="connsiteX6" fmla="*/ 386759 w 386758"/>
                  <a:gd name="connsiteY6" fmla="*/ 5777 h 359266"/>
                  <a:gd name="connsiteX7" fmla="*/ 382860 w 386758"/>
                  <a:gd name="connsiteY7" fmla="*/ 0 h 359266"/>
                  <a:gd name="connsiteX8" fmla="*/ 192993 w 386758"/>
                  <a:gd name="connsiteY8" fmla="*/ 175705 h 359266"/>
                  <a:gd name="connsiteX9" fmla="*/ 0 w 386758"/>
                  <a:gd name="connsiteY9" fmla="*/ 354722 h 359266"/>
                  <a:gd name="connsiteX10" fmla="*/ 4902 w 386758"/>
                  <a:gd name="connsiteY10" fmla="*/ 359266 h 3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6758" h="359266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grpFill/>
              <a:ln w="38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algn="r" defTabSz="914400" rtl="1" eaLnBrk="1" latinLnBrk="0" hangingPunct="1"/>
                <a:endParaRPr lang="en-IL"/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AF7ACA8-B5EF-D147-8CFF-EE5DE90D64C1}"/>
              </a:ext>
            </a:extLst>
          </p:cNvPr>
          <p:cNvSpPr/>
          <p:nvPr userDrawn="1"/>
        </p:nvSpPr>
        <p:spPr>
          <a:xfrm>
            <a:off x="3161211" y="-9389"/>
            <a:ext cx="6949273" cy="6867389"/>
          </a:xfrm>
          <a:prstGeom prst="rect">
            <a:avLst/>
          </a:prstGeom>
          <a:gradFill>
            <a:gsLst>
              <a:gs pos="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D9423D1-BF56-2836-8D0C-9BA42CBD9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28675"/>
            <a:ext cx="9144000" cy="757130"/>
          </a:xfrm>
        </p:spPr>
        <p:txBody>
          <a:bodyPr anchor="t" anchorCtr="0">
            <a:spAutoFit/>
          </a:bodyPr>
          <a:lstStyle>
            <a:lvl1pPr algn="l">
              <a:defRPr sz="4800" b="1" i="0">
                <a:solidFill>
                  <a:schemeClr val="accent6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L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F509C8C0-AD0A-CB85-6F1A-22D1DCA34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140" y="1986702"/>
            <a:ext cx="5838332" cy="3706732"/>
          </a:xfrm>
        </p:spPr>
        <p:txBody>
          <a:bodyPr wrap="square">
            <a:noAutofit/>
          </a:bodyPr>
          <a:lstStyle>
            <a:lvl1pPr marL="0" indent="0" algn="l">
              <a:spcAft>
                <a:spcPts val="600"/>
              </a:spcAft>
              <a:buNone/>
              <a:defRPr sz="2000" b="0" i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15433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ection Header" type="secHead">
  <p:cSld name="5_Section Head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6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"/>
          <p:cNvSpPr/>
          <p:nvPr/>
        </p:nvSpPr>
        <p:spPr>
          <a:xfrm rot="-5400000">
            <a:off x="2672016" y="-2653298"/>
            <a:ext cx="6858000" cy="12202032"/>
          </a:xfrm>
          <a:prstGeom prst="rect">
            <a:avLst/>
          </a:prstGeom>
          <a:gradFill>
            <a:gsLst>
              <a:gs pos="0">
                <a:srgbClr val="004149">
                  <a:alpha val="94901"/>
                </a:srgbClr>
              </a:gs>
              <a:gs pos="1000">
                <a:srgbClr val="004149">
                  <a:alpha val="94901"/>
                </a:srgbClr>
              </a:gs>
              <a:gs pos="100000">
                <a:srgbClr val="004149">
                  <a:alpha val="14117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5"/>
          <p:cNvSpPr txBox="1">
            <a:spLocks noGrp="1"/>
          </p:cNvSpPr>
          <p:nvPr>
            <p:ph type="title"/>
          </p:nvPr>
        </p:nvSpPr>
        <p:spPr>
          <a:xfrm>
            <a:off x="775607" y="2342045"/>
            <a:ext cx="5611586" cy="173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Quattrocento Sans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" name="Google Shape;101;p5"/>
          <p:cNvSpPr txBox="1">
            <a:spLocks noGrp="1"/>
          </p:cNvSpPr>
          <p:nvPr>
            <p:ph type="body" idx="1"/>
          </p:nvPr>
        </p:nvSpPr>
        <p:spPr>
          <a:xfrm>
            <a:off x="775607" y="4109141"/>
            <a:ext cx="5611586" cy="1243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91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91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91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91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193"/>
              </a:buClr>
              <a:buSzPts val="1600"/>
              <a:buNone/>
              <a:defRPr sz="1600">
                <a:solidFill>
                  <a:srgbClr val="8891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193"/>
              </a:buClr>
              <a:buSzPts val="1600"/>
              <a:buNone/>
              <a:defRPr sz="1600">
                <a:solidFill>
                  <a:srgbClr val="8891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193"/>
              </a:buClr>
              <a:buSzPts val="1600"/>
              <a:buNone/>
              <a:defRPr sz="1600">
                <a:solidFill>
                  <a:srgbClr val="8891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193"/>
              </a:buClr>
              <a:buSzPts val="1600"/>
              <a:buNone/>
              <a:defRPr sz="1600">
                <a:solidFill>
                  <a:srgbClr val="889193"/>
                </a:solidFill>
              </a:defRPr>
            </a:lvl9pPr>
          </a:lstStyle>
          <a:p>
            <a:endParaRPr dirty="0"/>
          </a:p>
        </p:txBody>
      </p:sp>
      <p:sp>
        <p:nvSpPr>
          <p:cNvPr id="102" name="Google Shape;102;p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3" name="Google Shape;103;p5"/>
          <p:cNvGrpSpPr/>
          <p:nvPr/>
        </p:nvGrpSpPr>
        <p:grpSpPr>
          <a:xfrm>
            <a:off x="2691072" y="-2168590"/>
            <a:ext cx="14929479" cy="8033738"/>
            <a:chOff x="-2529992" y="3598773"/>
            <a:chExt cx="634295" cy="341322"/>
          </a:xfrm>
        </p:grpSpPr>
        <p:grpSp>
          <p:nvGrpSpPr>
            <p:cNvPr id="104" name="Google Shape;104;p5"/>
            <p:cNvGrpSpPr/>
            <p:nvPr/>
          </p:nvGrpSpPr>
          <p:grpSpPr>
            <a:xfrm>
              <a:off x="-2529992" y="3647470"/>
              <a:ext cx="282001" cy="292485"/>
              <a:chOff x="1073150" y="827366"/>
              <a:chExt cx="476616" cy="494337"/>
            </a:xfrm>
          </p:grpSpPr>
          <p:sp>
            <p:nvSpPr>
              <p:cNvPr id="105" name="Google Shape;105;p5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" name="Google Shape;112;p5"/>
            <p:cNvGrpSpPr/>
            <p:nvPr/>
          </p:nvGrpSpPr>
          <p:grpSpPr>
            <a:xfrm>
              <a:off x="-2333931" y="3598773"/>
              <a:ext cx="438234" cy="341322"/>
              <a:chOff x="1404519" y="745059"/>
              <a:chExt cx="740669" cy="576875"/>
            </a:xfrm>
          </p:grpSpPr>
          <p:sp>
            <p:nvSpPr>
              <p:cNvPr id="113" name="Google Shape;113;p5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529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5" name="Google Shape;125;p6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 b="0" i="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81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0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b="0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b="0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b="0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127" name="Google Shape;12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1" cy="6810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128" name="Google Shape;128;p6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129" name="Google Shape;129;p6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130" name="Google Shape;130;p6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" name="Google Shape;146;p6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147" name="Google Shape;147;p6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6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6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3" name="Google Shape;163;p6"/>
          <p:cNvSpPr/>
          <p:nvPr/>
        </p:nvSpPr>
        <p:spPr>
          <a:xfrm>
            <a:off x="-1" y="0"/>
            <a:ext cx="12192001" cy="681037"/>
          </a:xfrm>
          <a:prstGeom prst="rect">
            <a:avLst/>
          </a:prstGeom>
          <a:solidFill>
            <a:schemeClr val="accent2">
              <a:alpha val="5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201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>
            <a:spLocks noGrp="1"/>
          </p:cNvSpPr>
          <p:nvPr>
            <p:ph type="title"/>
          </p:nvPr>
        </p:nvSpPr>
        <p:spPr>
          <a:xfrm>
            <a:off x="803275" y="681037"/>
            <a:ext cx="10550525" cy="10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1" cy="6810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171" name="Google Shape;171;p8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172" name="Google Shape;172;p8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173" name="Google Shape;173;p8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" name="Google Shape;189;p8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190" name="Google Shape;190;p8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8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8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8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8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8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8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8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8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8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249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8" name="Google Shape;208;p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210" name="Google Shape;210;p9"/>
          <p:cNvSpPr txBox="1">
            <a:spLocks noGrp="1"/>
          </p:cNvSpPr>
          <p:nvPr>
            <p:ph type="body" idx="2"/>
          </p:nvPr>
        </p:nvSpPr>
        <p:spPr>
          <a:xfrm>
            <a:off x="839788" y="2690814"/>
            <a:ext cx="5157787" cy="348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  <a:defRPr sz="2200"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11" name="Google Shape;211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body" idx="4"/>
          </p:nvPr>
        </p:nvSpPr>
        <p:spPr>
          <a:xfrm>
            <a:off x="6172200" y="2690814"/>
            <a:ext cx="5183188" cy="348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  <a:defRPr sz="2200" b="0" i="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3" name="Google Shape;21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1" cy="6810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214" name="Google Shape;214;p9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215" name="Google Shape;215;p9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216" name="Google Shape;216;p9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9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9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9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9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9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9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9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9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9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9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9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9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9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rgbClr val="43B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" name="Google Shape;232;p9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233" name="Google Shape;233;p9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73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een Background">
  <p:cSld name="1_Green Background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"/>
          <p:cNvSpPr/>
          <p:nvPr/>
        </p:nvSpPr>
        <p:spPr>
          <a:xfrm>
            <a:off x="-122608" y="0"/>
            <a:ext cx="12437215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57000">
                <a:schemeClr val="accent1"/>
              </a:gs>
              <a:gs pos="100000">
                <a:srgbClr val="2F8A69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0" descr="A dirt road surrounded by trees&#10;&#10;Description automatically generated with low confidence"/>
          <p:cNvPicPr preferRelativeResize="0"/>
          <p:nvPr/>
        </p:nvPicPr>
        <p:blipFill rotWithShape="1">
          <a:blip r:embed="rId2">
            <a:alphaModFix amt="18000"/>
          </a:blip>
          <a:srcRect/>
          <a:stretch/>
        </p:blipFill>
        <p:spPr>
          <a:xfrm>
            <a:off x="-122608" y="-1"/>
            <a:ext cx="1243721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/>
          <p:nvPr/>
        </p:nvSpPr>
        <p:spPr>
          <a:xfrm>
            <a:off x="-122609" y="0"/>
            <a:ext cx="12437215" cy="6858000"/>
          </a:xfrm>
          <a:prstGeom prst="rect">
            <a:avLst/>
          </a:prstGeom>
          <a:solidFill>
            <a:schemeClr val="dk1">
              <a:alpha val="282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5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4_Title and Conte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1"/>
          <p:cNvPicPr preferRelativeResize="0"/>
          <p:nvPr/>
        </p:nvPicPr>
        <p:blipFill rotWithShape="1">
          <a:blip r:embed="rId2"/>
          <a:srcRect t="10086"/>
          <a:stretch/>
        </p:blipFill>
        <p:spPr>
          <a:xfrm flipH="1">
            <a:off x="-1" y="-1"/>
            <a:ext cx="1221279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1"/>
          <p:cNvSpPr/>
          <p:nvPr/>
        </p:nvSpPr>
        <p:spPr>
          <a:xfrm>
            <a:off x="-20795" y="0"/>
            <a:ext cx="12212795" cy="6858000"/>
          </a:xfrm>
          <a:prstGeom prst="rect">
            <a:avLst/>
          </a:prstGeom>
          <a:solidFill>
            <a:schemeClr val="accent3">
              <a:alpha val="79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1"/>
          <p:cNvSpPr txBox="1">
            <a:spLocks noGrp="1"/>
          </p:cNvSpPr>
          <p:nvPr>
            <p:ph type="ctrTitle"/>
          </p:nvPr>
        </p:nvSpPr>
        <p:spPr>
          <a:xfrm>
            <a:off x="838200" y="786001"/>
            <a:ext cx="91440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attrocento Sans"/>
              <a:buNone/>
              <a:defRPr sz="48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56" name="Google Shape;256;p11"/>
          <p:cNvGrpSpPr/>
          <p:nvPr/>
        </p:nvGrpSpPr>
        <p:grpSpPr>
          <a:xfrm>
            <a:off x="11259116" y="6153811"/>
            <a:ext cx="634296" cy="511094"/>
            <a:chOff x="-2529993" y="3429000"/>
            <a:chExt cx="634296" cy="511094"/>
          </a:xfrm>
        </p:grpSpPr>
        <p:grpSp>
          <p:nvGrpSpPr>
            <p:cNvPr id="257" name="Google Shape;257;p11"/>
            <p:cNvGrpSpPr/>
            <p:nvPr/>
          </p:nvGrpSpPr>
          <p:grpSpPr>
            <a:xfrm>
              <a:off x="-2529993" y="3429000"/>
              <a:ext cx="438097" cy="510957"/>
              <a:chOff x="1073150" y="458124"/>
              <a:chExt cx="740437" cy="863579"/>
            </a:xfrm>
          </p:grpSpPr>
          <p:sp>
            <p:nvSpPr>
              <p:cNvPr id="258" name="Google Shape;258;p11"/>
              <p:cNvSpPr/>
              <p:nvPr/>
            </p:nvSpPr>
            <p:spPr>
              <a:xfrm>
                <a:off x="1079402" y="920572"/>
                <a:ext cx="44029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40295" h="185525" extrusionOk="0">
                    <a:moveTo>
                      <a:pt x="436204" y="0"/>
                    </a:moveTo>
                    <a:lnTo>
                      <a:pt x="430954" y="2080"/>
                    </a:lnTo>
                    <a:cubicBezTo>
                      <a:pt x="427364" y="3428"/>
                      <a:pt x="420533" y="5931"/>
                      <a:pt x="420533" y="5931"/>
                    </a:cubicBezTo>
                    <a:cubicBezTo>
                      <a:pt x="409802" y="9975"/>
                      <a:pt x="399110" y="14250"/>
                      <a:pt x="388418" y="18449"/>
                    </a:cubicBezTo>
                    <a:cubicBezTo>
                      <a:pt x="382436" y="20798"/>
                      <a:pt x="376453" y="23186"/>
                      <a:pt x="370470" y="25497"/>
                    </a:cubicBezTo>
                    <a:cubicBezTo>
                      <a:pt x="332257" y="40479"/>
                      <a:pt x="293659" y="56309"/>
                      <a:pt x="256295" y="71715"/>
                    </a:cubicBezTo>
                    <a:lnTo>
                      <a:pt x="217388" y="87814"/>
                    </a:lnTo>
                    <a:cubicBezTo>
                      <a:pt x="201060" y="94477"/>
                      <a:pt x="184810" y="101333"/>
                      <a:pt x="168560" y="108188"/>
                    </a:cubicBezTo>
                    <a:cubicBezTo>
                      <a:pt x="157946" y="112656"/>
                      <a:pt x="147331" y="117162"/>
                      <a:pt x="136678" y="121591"/>
                    </a:cubicBezTo>
                    <a:cubicBezTo>
                      <a:pt x="123747" y="126945"/>
                      <a:pt x="110894" y="132491"/>
                      <a:pt x="98079" y="137999"/>
                    </a:cubicBezTo>
                    <a:cubicBezTo>
                      <a:pt x="87465" y="142582"/>
                      <a:pt x="76850" y="147127"/>
                      <a:pt x="66158" y="151594"/>
                    </a:cubicBezTo>
                    <a:lnTo>
                      <a:pt x="0" y="179094"/>
                    </a:lnTo>
                    <a:lnTo>
                      <a:pt x="1042" y="185526"/>
                    </a:lnTo>
                    <a:cubicBezTo>
                      <a:pt x="1042" y="185526"/>
                      <a:pt x="152002" y="125789"/>
                      <a:pt x="219240" y="98637"/>
                    </a:cubicBezTo>
                    <a:cubicBezTo>
                      <a:pt x="295203" y="67825"/>
                      <a:pt x="369196" y="37552"/>
                      <a:pt x="439253" y="8396"/>
                    </a:cubicBezTo>
                    <a:lnTo>
                      <a:pt x="440295" y="7973"/>
                    </a:lnTo>
                    <a:lnTo>
                      <a:pt x="440295" y="7973"/>
                    </a:lnTo>
                    <a:cubicBezTo>
                      <a:pt x="439291" y="6085"/>
                      <a:pt x="436204" y="0"/>
                      <a:pt x="436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11"/>
              <p:cNvSpPr/>
              <p:nvPr/>
            </p:nvSpPr>
            <p:spPr>
              <a:xfrm>
                <a:off x="1436517" y="458124"/>
                <a:ext cx="377070" cy="301879"/>
              </a:xfrm>
              <a:custGeom>
                <a:avLst/>
                <a:gdLst/>
                <a:ahLst/>
                <a:cxnLst/>
                <a:rect l="l" t="t" r="r" b="b"/>
                <a:pathLst>
                  <a:path w="377070" h="301879" extrusionOk="0">
                    <a:moveTo>
                      <a:pt x="374098" y="62510"/>
                    </a:moveTo>
                    <a:lnTo>
                      <a:pt x="368115" y="70213"/>
                    </a:lnTo>
                    <a:cubicBezTo>
                      <a:pt x="343644" y="102449"/>
                      <a:pt x="320215" y="136497"/>
                      <a:pt x="298406" y="171584"/>
                    </a:cubicBezTo>
                    <a:cubicBezTo>
                      <a:pt x="282967" y="196888"/>
                      <a:pt x="267952" y="223117"/>
                      <a:pt x="253825" y="249807"/>
                    </a:cubicBezTo>
                    <a:cubicBezTo>
                      <a:pt x="263359" y="223309"/>
                      <a:pt x="271812" y="196272"/>
                      <a:pt x="281384" y="164189"/>
                    </a:cubicBezTo>
                    <a:cubicBezTo>
                      <a:pt x="284935" y="152365"/>
                      <a:pt x="288139" y="140194"/>
                      <a:pt x="291227" y="128447"/>
                    </a:cubicBezTo>
                    <a:lnTo>
                      <a:pt x="293659" y="119319"/>
                    </a:lnTo>
                    <a:cubicBezTo>
                      <a:pt x="296090" y="110268"/>
                      <a:pt x="298213" y="101101"/>
                      <a:pt x="300413" y="91973"/>
                    </a:cubicBezTo>
                    <a:cubicBezTo>
                      <a:pt x="301378" y="87737"/>
                      <a:pt x="302382" y="83500"/>
                      <a:pt x="303424" y="79302"/>
                    </a:cubicBezTo>
                    <a:cubicBezTo>
                      <a:pt x="306087" y="68287"/>
                      <a:pt x="308442" y="56925"/>
                      <a:pt x="310758" y="45948"/>
                    </a:cubicBezTo>
                    <a:lnTo>
                      <a:pt x="313769" y="31582"/>
                    </a:lnTo>
                    <a:lnTo>
                      <a:pt x="309909" y="30003"/>
                    </a:lnTo>
                    <a:lnTo>
                      <a:pt x="306358" y="37706"/>
                    </a:lnTo>
                    <a:cubicBezTo>
                      <a:pt x="288602" y="75797"/>
                      <a:pt x="272082" y="115429"/>
                      <a:pt x="257222" y="155446"/>
                    </a:cubicBezTo>
                    <a:cubicBezTo>
                      <a:pt x="245835" y="186489"/>
                      <a:pt x="235490" y="218572"/>
                      <a:pt x="225802" y="250886"/>
                    </a:cubicBezTo>
                    <a:lnTo>
                      <a:pt x="226304" y="248036"/>
                    </a:lnTo>
                    <a:cubicBezTo>
                      <a:pt x="231129" y="220767"/>
                      <a:pt x="234564" y="192882"/>
                      <a:pt x="237884" y="165845"/>
                    </a:cubicBezTo>
                    <a:lnTo>
                      <a:pt x="239775" y="150439"/>
                    </a:lnTo>
                    <a:cubicBezTo>
                      <a:pt x="241164" y="139578"/>
                      <a:pt x="242129" y="128486"/>
                      <a:pt x="243094" y="117740"/>
                    </a:cubicBezTo>
                    <a:cubicBezTo>
                      <a:pt x="243558" y="112463"/>
                      <a:pt x="244021" y="107225"/>
                      <a:pt x="244523" y="101987"/>
                    </a:cubicBezTo>
                    <a:cubicBezTo>
                      <a:pt x="245372" y="93437"/>
                      <a:pt x="245912" y="84887"/>
                      <a:pt x="246453" y="76375"/>
                    </a:cubicBezTo>
                    <a:cubicBezTo>
                      <a:pt x="246838" y="70521"/>
                      <a:pt x="247224" y="64820"/>
                      <a:pt x="247688" y="59005"/>
                    </a:cubicBezTo>
                    <a:cubicBezTo>
                      <a:pt x="248460" y="49338"/>
                      <a:pt x="248884" y="39362"/>
                      <a:pt x="249347" y="29772"/>
                    </a:cubicBezTo>
                    <a:cubicBezTo>
                      <a:pt x="249347" y="25420"/>
                      <a:pt x="249695" y="21029"/>
                      <a:pt x="249965" y="16677"/>
                    </a:cubicBezTo>
                    <a:lnTo>
                      <a:pt x="250351" y="10823"/>
                    </a:lnTo>
                    <a:lnTo>
                      <a:pt x="245681" y="9706"/>
                    </a:lnTo>
                    <a:lnTo>
                      <a:pt x="244175" y="15676"/>
                    </a:lnTo>
                    <a:cubicBezTo>
                      <a:pt x="244175" y="15676"/>
                      <a:pt x="244175" y="15907"/>
                      <a:pt x="244175" y="16022"/>
                    </a:cubicBezTo>
                    <a:lnTo>
                      <a:pt x="244175" y="16022"/>
                    </a:lnTo>
                    <a:cubicBezTo>
                      <a:pt x="233599" y="58389"/>
                      <a:pt x="224335" y="102026"/>
                      <a:pt x="216616" y="145702"/>
                    </a:cubicBezTo>
                    <a:cubicBezTo>
                      <a:pt x="210440" y="181328"/>
                      <a:pt x="205422" y="217840"/>
                      <a:pt x="201176" y="254468"/>
                    </a:cubicBezTo>
                    <a:cubicBezTo>
                      <a:pt x="201176" y="251502"/>
                      <a:pt x="201176" y="248498"/>
                      <a:pt x="201176" y="245494"/>
                    </a:cubicBezTo>
                    <a:cubicBezTo>
                      <a:pt x="201524" y="220497"/>
                      <a:pt x="200597" y="195116"/>
                      <a:pt x="199710" y="170544"/>
                    </a:cubicBezTo>
                    <a:cubicBezTo>
                      <a:pt x="199362" y="161377"/>
                      <a:pt x="199015" y="152211"/>
                      <a:pt x="198745" y="143083"/>
                    </a:cubicBezTo>
                    <a:cubicBezTo>
                      <a:pt x="198436" y="132453"/>
                      <a:pt x="197702" y="121668"/>
                      <a:pt x="196969" y="111231"/>
                    </a:cubicBezTo>
                    <a:cubicBezTo>
                      <a:pt x="196544" y="104914"/>
                      <a:pt x="196081" y="98637"/>
                      <a:pt x="195734" y="92359"/>
                    </a:cubicBezTo>
                    <a:cubicBezTo>
                      <a:pt x="195271" y="84001"/>
                      <a:pt x="194499" y="75643"/>
                      <a:pt x="193765" y="67285"/>
                    </a:cubicBezTo>
                    <a:cubicBezTo>
                      <a:pt x="193148" y="60661"/>
                      <a:pt x="192530" y="54113"/>
                      <a:pt x="192106" y="47566"/>
                    </a:cubicBezTo>
                    <a:cubicBezTo>
                      <a:pt x="191449" y="38207"/>
                      <a:pt x="190446" y="28655"/>
                      <a:pt x="189442" y="19411"/>
                    </a:cubicBezTo>
                    <a:cubicBezTo>
                      <a:pt x="188863" y="14135"/>
                      <a:pt x="188323" y="8858"/>
                      <a:pt x="187821" y="3620"/>
                    </a:cubicBezTo>
                    <a:lnTo>
                      <a:pt x="181838" y="3620"/>
                    </a:lnTo>
                    <a:cubicBezTo>
                      <a:pt x="178635" y="49222"/>
                      <a:pt x="176782" y="95748"/>
                      <a:pt x="176357" y="141927"/>
                    </a:cubicBezTo>
                    <a:cubicBezTo>
                      <a:pt x="176126" y="181713"/>
                      <a:pt x="177129" y="222038"/>
                      <a:pt x="178982" y="262132"/>
                    </a:cubicBezTo>
                    <a:cubicBezTo>
                      <a:pt x="178982" y="261670"/>
                      <a:pt x="178982" y="261246"/>
                      <a:pt x="178789" y="260784"/>
                    </a:cubicBezTo>
                    <a:cubicBezTo>
                      <a:pt x="178056" y="256008"/>
                      <a:pt x="177322" y="251194"/>
                      <a:pt x="176666" y="246418"/>
                    </a:cubicBezTo>
                    <a:cubicBezTo>
                      <a:pt x="173385" y="222462"/>
                      <a:pt x="168946" y="198313"/>
                      <a:pt x="164353" y="174934"/>
                    </a:cubicBezTo>
                    <a:cubicBezTo>
                      <a:pt x="162269" y="163919"/>
                      <a:pt x="160184" y="152865"/>
                      <a:pt x="158216" y="141812"/>
                    </a:cubicBezTo>
                    <a:cubicBezTo>
                      <a:pt x="156363" y="131528"/>
                      <a:pt x="154047" y="121168"/>
                      <a:pt x="151847" y="111000"/>
                    </a:cubicBezTo>
                    <a:cubicBezTo>
                      <a:pt x="150303" y="103990"/>
                      <a:pt x="148759" y="97019"/>
                      <a:pt x="147331" y="90009"/>
                    </a:cubicBezTo>
                    <a:cubicBezTo>
                      <a:pt x="145671" y="81806"/>
                      <a:pt x="143703" y="73640"/>
                      <a:pt x="141696" y="65514"/>
                    </a:cubicBezTo>
                    <a:cubicBezTo>
                      <a:pt x="139997" y="58504"/>
                      <a:pt x="138299" y="51533"/>
                      <a:pt x="136832" y="44562"/>
                    </a:cubicBezTo>
                    <a:cubicBezTo>
                      <a:pt x="134902" y="35588"/>
                      <a:pt x="132586" y="26537"/>
                      <a:pt x="130309" y="17794"/>
                    </a:cubicBezTo>
                    <a:cubicBezTo>
                      <a:pt x="128804" y="11863"/>
                      <a:pt x="127298" y="5970"/>
                      <a:pt x="125870" y="0"/>
                    </a:cubicBezTo>
                    <a:lnTo>
                      <a:pt x="120003" y="1078"/>
                    </a:lnTo>
                    <a:cubicBezTo>
                      <a:pt x="124326" y="48375"/>
                      <a:pt x="130039" y="96403"/>
                      <a:pt x="137025" y="143853"/>
                    </a:cubicBezTo>
                    <a:cubicBezTo>
                      <a:pt x="143433" y="186489"/>
                      <a:pt x="151152" y="229703"/>
                      <a:pt x="159760" y="272608"/>
                    </a:cubicBezTo>
                    <a:cubicBezTo>
                      <a:pt x="159065" y="270374"/>
                      <a:pt x="158448" y="268140"/>
                      <a:pt x="157753" y="265907"/>
                    </a:cubicBezTo>
                    <a:cubicBezTo>
                      <a:pt x="156209" y="260784"/>
                      <a:pt x="154626" y="255623"/>
                      <a:pt x="153121" y="250501"/>
                    </a:cubicBezTo>
                    <a:cubicBezTo>
                      <a:pt x="146405" y="227507"/>
                      <a:pt x="138415" y="204398"/>
                      <a:pt x="130695" y="181906"/>
                    </a:cubicBezTo>
                    <a:cubicBezTo>
                      <a:pt x="126835" y="170120"/>
                      <a:pt x="122589" y="158373"/>
                      <a:pt x="118691" y="146588"/>
                    </a:cubicBezTo>
                    <a:cubicBezTo>
                      <a:pt x="115256" y="136343"/>
                      <a:pt x="111396" y="126136"/>
                      <a:pt x="107536" y="116238"/>
                    </a:cubicBezTo>
                    <a:cubicBezTo>
                      <a:pt x="104873" y="109228"/>
                      <a:pt x="102209" y="102180"/>
                      <a:pt x="99816" y="95093"/>
                    </a:cubicBezTo>
                    <a:cubicBezTo>
                      <a:pt x="96921" y="86889"/>
                      <a:pt x="93640" y="78686"/>
                      <a:pt x="90475" y="70790"/>
                    </a:cubicBezTo>
                    <a:cubicBezTo>
                      <a:pt x="87735" y="63858"/>
                      <a:pt x="84956" y="56925"/>
                      <a:pt x="82408" y="49992"/>
                    </a:cubicBezTo>
                    <a:cubicBezTo>
                      <a:pt x="79436" y="41789"/>
                      <a:pt x="76078" y="33546"/>
                      <a:pt x="72797" y="25612"/>
                    </a:cubicBezTo>
                    <a:cubicBezTo>
                      <a:pt x="70095" y="19142"/>
                      <a:pt x="67432" y="12633"/>
                      <a:pt x="65077" y="6085"/>
                    </a:cubicBezTo>
                    <a:lnTo>
                      <a:pt x="63302" y="6432"/>
                    </a:lnTo>
                    <a:lnTo>
                      <a:pt x="59442" y="7819"/>
                    </a:lnTo>
                    <a:cubicBezTo>
                      <a:pt x="59442" y="7819"/>
                      <a:pt x="59442" y="7819"/>
                      <a:pt x="59442" y="7819"/>
                    </a:cubicBezTo>
                    <a:lnTo>
                      <a:pt x="59442" y="7819"/>
                    </a:lnTo>
                    <a:lnTo>
                      <a:pt x="59442" y="7973"/>
                    </a:lnTo>
                    <a:cubicBezTo>
                      <a:pt x="71176" y="55847"/>
                      <a:pt x="84377" y="104260"/>
                      <a:pt x="98890" y="151440"/>
                    </a:cubicBezTo>
                    <a:cubicBezTo>
                      <a:pt x="112554" y="196118"/>
                      <a:pt x="127646" y="241296"/>
                      <a:pt x="143626" y="285973"/>
                    </a:cubicBezTo>
                    <a:cubicBezTo>
                      <a:pt x="141696" y="281659"/>
                      <a:pt x="139727" y="277384"/>
                      <a:pt x="137720" y="273147"/>
                    </a:cubicBezTo>
                    <a:cubicBezTo>
                      <a:pt x="135366" y="268102"/>
                      <a:pt x="132972" y="263018"/>
                      <a:pt x="130695" y="257934"/>
                    </a:cubicBezTo>
                    <a:cubicBezTo>
                      <a:pt x="120659" y="235634"/>
                      <a:pt x="109350" y="213488"/>
                      <a:pt x="98388" y="192112"/>
                    </a:cubicBezTo>
                    <a:cubicBezTo>
                      <a:pt x="92367" y="180288"/>
                      <a:pt x="86307" y="168464"/>
                      <a:pt x="80440" y="156563"/>
                    </a:cubicBezTo>
                    <a:cubicBezTo>
                      <a:pt x="75653" y="146780"/>
                      <a:pt x="70365" y="137305"/>
                      <a:pt x="65232" y="127677"/>
                    </a:cubicBezTo>
                    <a:cubicBezTo>
                      <a:pt x="61372" y="120628"/>
                      <a:pt x="57512" y="113580"/>
                      <a:pt x="53652" y="106455"/>
                    </a:cubicBezTo>
                    <a:cubicBezTo>
                      <a:pt x="49561" y="98444"/>
                      <a:pt x="45045" y="90510"/>
                      <a:pt x="40683" y="82884"/>
                    </a:cubicBezTo>
                    <a:cubicBezTo>
                      <a:pt x="36823" y="76144"/>
                      <a:pt x="32963" y="69442"/>
                      <a:pt x="29451" y="62625"/>
                    </a:cubicBezTo>
                    <a:cubicBezTo>
                      <a:pt x="25591" y="54922"/>
                      <a:pt x="21113" y="47527"/>
                      <a:pt x="16868" y="40287"/>
                    </a:cubicBezTo>
                    <a:cubicBezTo>
                      <a:pt x="13008" y="33855"/>
                      <a:pt x="9418" y="27423"/>
                      <a:pt x="5906" y="21029"/>
                    </a:cubicBezTo>
                    <a:cubicBezTo>
                      <a:pt x="3937" y="21684"/>
                      <a:pt x="2046" y="22223"/>
                      <a:pt x="0" y="22878"/>
                    </a:cubicBezTo>
                    <a:cubicBezTo>
                      <a:pt x="19299" y="70059"/>
                      <a:pt x="40413" y="117470"/>
                      <a:pt x="62144" y="163881"/>
                    </a:cubicBezTo>
                    <a:cubicBezTo>
                      <a:pt x="83875" y="210291"/>
                      <a:pt x="107536" y="256509"/>
                      <a:pt x="131313" y="301879"/>
                    </a:cubicBezTo>
                    <a:cubicBezTo>
                      <a:pt x="136022" y="298914"/>
                      <a:pt x="145363" y="294176"/>
                      <a:pt x="145363" y="294176"/>
                    </a:cubicBezTo>
                    <a:lnTo>
                      <a:pt x="146289" y="293714"/>
                    </a:lnTo>
                    <a:cubicBezTo>
                      <a:pt x="183135" y="275985"/>
                      <a:pt x="225587" y="273819"/>
                      <a:pt x="264053" y="287706"/>
                    </a:cubicBezTo>
                    <a:cubicBezTo>
                      <a:pt x="284897" y="255007"/>
                      <a:pt x="304659" y="220536"/>
                      <a:pt x="322801" y="185256"/>
                    </a:cubicBezTo>
                    <a:cubicBezTo>
                      <a:pt x="340981" y="149361"/>
                      <a:pt x="357925" y="111847"/>
                      <a:pt x="373211" y="73563"/>
                    </a:cubicBezTo>
                    <a:lnTo>
                      <a:pt x="377070" y="6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11"/>
              <p:cNvSpPr/>
              <p:nvPr/>
            </p:nvSpPr>
            <p:spPr>
              <a:xfrm>
                <a:off x="1380202" y="501261"/>
                <a:ext cx="1875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833" extrusionOk="0">
                    <a:moveTo>
                      <a:pt x="186277" y="256432"/>
                    </a:moveTo>
                    <a:cubicBezTo>
                      <a:pt x="182649" y="250578"/>
                      <a:pt x="178866" y="244877"/>
                      <a:pt x="175084" y="239023"/>
                    </a:cubicBezTo>
                    <a:cubicBezTo>
                      <a:pt x="171996" y="234286"/>
                      <a:pt x="168908" y="229548"/>
                      <a:pt x="165858" y="224734"/>
                    </a:cubicBezTo>
                    <a:cubicBezTo>
                      <a:pt x="152696" y="203782"/>
                      <a:pt x="138338" y="183177"/>
                      <a:pt x="124403" y="163110"/>
                    </a:cubicBezTo>
                    <a:cubicBezTo>
                      <a:pt x="116298" y="151556"/>
                      <a:pt x="108231" y="140001"/>
                      <a:pt x="100318" y="128216"/>
                    </a:cubicBezTo>
                    <a:cubicBezTo>
                      <a:pt x="94142" y="119049"/>
                      <a:pt x="87465" y="109998"/>
                      <a:pt x="81019" y="101256"/>
                    </a:cubicBezTo>
                    <a:cubicBezTo>
                      <a:pt x="75962" y="94438"/>
                      <a:pt x="70944" y="87544"/>
                      <a:pt x="66042" y="80612"/>
                    </a:cubicBezTo>
                    <a:cubicBezTo>
                      <a:pt x="60793" y="72909"/>
                      <a:pt x="55157" y="65668"/>
                      <a:pt x="49676" y="58504"/>
                    </a:cubicBezTo>
                    <a:cubicBezTo>
                      <a:pt x="44774" y="52072"/>
                      <a:pt x="39872" y="45640"/>
                      <a:pt x="35202" y="39247"/>
                    </a:cubicBezTo>
                    <a:cubicBezTo>
                      <a:pt x="30532" y="32853"/>
                      <a:pt x="25128" y="25651"/>
                      <a:pt x="20033" y="19142"/>
                    </a:cubicBezTo>
                    <a:cubicBezTo>
                      <a:pt x="14938" y="12633"/>
                      <a:pt x="10306" y="6470"/>
                      <a:pt x="5597" y="0"/>
                    </a:cubicBezTo>
                    <a:cubicBezTo>
                      <a:pt x="3705" y="886"/>
                      <a:pt x="1737" y="1849"/>
                      <a:pt x="0" y="2773"/>
                    </a:cubicBezTo>
                    <a:cubicBezTo>
                      <a:pt x="26787" y="47951"/>
                      <a:pt x="55003" y="93244"/>
                      <a:pt x="83875" y="137575"/>
                    </a:cubicBezTo>
                    <a:cubicBezTo>
                      <a:pt x="112747" y="181906"/>
                      <a:pt x="143124" y="225928"/>
                      <a:pt x="173848" y="268834"/>
                    </a:cubicBezTo>
                    <a:cubicBezTo>
                      <a:pt x="177940" y="265521"/>
                      <a:pt x="187589" y="258781"/>
                      <a:pt x="187589" y="258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>
                <a:off x="1326781" y="530570"/>
                <a:ext cx="226805" cy="250847"/>
              </a:xfrm>
              <a:custGeom>
                <a:avLst/>
                <a:gdLst/>
                <a:ahLst/>
                <a:cxnLst/>
                <a:rect l="l" t="t" r="r" b="b"/>
                <a:pathLst>
                  <a:path w="226805" h="250847" extrusionOk="0">
                    <a:moveTo>
                      <a:pt x="226806" y="239793"/>
                    </a:moveTo>
                    <a:cubicBezTo>
                      <a:pt x="222213" y="234209"/>
                      <a:pt x="215574" y="226236"/>
                      <a:pt x="210865" y="220767"/>
                    </a:cubicBezTo>
                    <a:cubicBezTo>
                      <a:pt x="207005" y="216492"/>
                      <a:pt x="203145" y="212140"/>
                      <a:pt x="199632" y="207788"/>
                    </a:cubicBezTo>
                    <a:cubicBezTo>
                      <a:pt x="183614" y="188530"/>
                      <a:pt x="166437" y="169928"/>
                      <a:pt x="149840" y="151903"/>
                    </a:cubicBezTo>
                    <a:cubicBezTo>
                      <a:pt x="139611" y="140810"/>
                      <a:pt x="129421" y="129679"/>
                      <a:pt x="119424" y="118433"/>
                    </a:cubicBezTo>
                    <a:cubicBezTo>
                      <a:pt x="111705" y="109767"/>
                      <a:pt x="103637" y="101371"/>
                      <a:pt x="95763" y="93206"/>
                    </a:cubicBezTo>
                    <a:cubicBezTo>
                      <a:pt x="89896" y="87044"/>
                      <a:pt x="83643" y="80766"/>
                      <a:pt x="77738" y="74180"/>
                    </a:cubicBezTo>
                    <a:cubicBezTo>
                      <a:pt x="71832" y="67594"/>
                      <a:pt x="64730" y="60584"/>
                      <a:pt x="58438" y="54113"/>
                    </a:cubicBezTo>
                    <a:cubicBezTo>
                      <a:pt x="52147" y="47643"/>
                      <a:pt x="46396" y="42020"/>
                      <a:pt x="40606" y="35819"/>
                    </a:cubicBezTo>
                    <a:cubicBezTo>
                      <a:pt x="34816" y="29618"/>
                      <a:pt x="29026" y="23918"/>
                      <a:pt x="23275" y="18256"/>
                    </a:cubicBezTo>
                    <a:cubicBezTo>
                      <a:pt x="17524" y="12594"/>
                      <a:pt x="11155" y="6278"/>
                      <a:pt x="5365" y="0"/>
                    </a:cubicBezTo>
                    <a:cubicBezTo>
                      <a:pt x="3590" y="1117"/>
                      <a:pt x="1776" y="2195"/>
                      <a:pt x="0" y="3351"/>
                    </a:cubicBezTo>
                    <a:cubicBezTo>
                      <a:pt x="33504" y="45409"/>
                      <a:pt x="68783" y="87698"/>
                      <a:pt x="104873" y="129256"/>
                    </a:cubicBezTo>
                    <a:cubicBezTo>
                      <a:pt x="140962" y="170813"/>
                      <a:pt x="177631" y="211138"/>
                      <a:pt x="214995" y="250847"/>
                    </a:cubicBezTo>
                    <a:cubicBezTo>
                      <a:pt x="218391" y="247496"/>
                      <a:pt x="226806" y="239793"/>
                      <a:pt x="226806" y="2397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>
                <a:off x="1276603" y="566582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254288" y="227507"/>
                    </a:moveTo>
                    <a:cubicBezTo>
                      <a:pt x="257067" y="223656"/>
                      <a:pt x="264208" y="215722"/>
                      <a:pt x="264208" y="215722"/>
                    </a:cubicBezTo>
                    <a:lnTo>
                      <a:pt x="261660" y="213257"/>
                    </a:lnTo>
                    <a:cubicBezTo>
                      <a:pt x="261660" y="213257"/>
                      <a:pt x="250505" y="203127"/>
                      <a:pt x="244831" y="198159"/>
                    </a:cubicBezTo>
                    <a:cubicBezTo>
                      <a:pt x="240483" y="194307"/>
                      <a:pt x="236134" y="190456"/>
                      <a:pt x="231785" y="186604"/>
                    </a:cubicBezTo>
                    <a:cubicBezTo>
                      <a:pt x="212910" y="169388"/>
                      <a:pt x="192993" y="152750"/>
                      <a:pt x="173887" y="136535"/>
                    </a:cubicBezTo>
                    <a:cubicBezTo>
                      <a:pt x="161806" y="126444"/>
                      <a:pt x="149763" y="116392"/>
                      <a:pt x="137874" y="106108"/>
                    </a:cubicBezTo>
                    <a:cubicBezTo>
                      <a:pt x="129074" y="98405"/>
                      <a:pt x="119810" y="91165"/>
                      <a:pt x="110855" y="84001"/>
                    </a:cubicBezTo>
                    <a:cubicBezTo>
                      <a:pt x="103560" y="78224"/>
                      <a:pt x="96265" y="72446"/>
                      <a:pt x="89124" y="66400"/>
                    </a:cubicBezTo>
                    <a:cubicBezTo>
                      <a:pt x="81984" y="60353"/>
                      <a:pt x="73685" y="53959"/>
                      <a:pt x="65965" y="48028"/>
                    </a:cubicBezTo>
                    <a:cubicBezTo>
                      <a:pt x="59133" y="42751"/>
                      <a:pt x="52301" y="37475"/>
                      <a:pt x="45701" y="32006"/>
                    </a:cubicBezTo>
                    <a:cubicBezTo>
                      <a:pt x="39100" y="26537"/>
                      <a:pt x="32886" y="21838"/>
                      <a:pt x="26401" y="17024"/>
                    </a:cubicBezTo>
                    <a:cubicBezTo>
                      <a:pt x="19184" y="11554"/>
                      <a:pt x="11811" y="5931"/>
                      <a:pt x="4825" y="0"/>
                    </a:cubicBezTo>
                    <a:cubicBezTo>
                      <a:pt x="3204" y="1310"/>
                      <a:pt x="1621" y="2735"/>
                      <a:pt x="0" y="4083"/>
                    </a:cubicBezTo>
                    <a:cubicBezTo>
                      <a:pt x="40529" y="42405"/>
                      <a:pt x="82601" y="80766"/>
                      <a:pt x="125060" y="118009"/>
                    </a:cubicBezTo>
                    <a:cubicBezTo>
                      <a:pt x="166592" y="154560"/>
                      <a:pt x="210054" y="191380"/>
                      <a:pt x="254288" y="2275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11"/>
              <p:cNvSpPr/>
              <p:nvPr/>
            </p:nvSpPr>
            <p:spPr>
              <a:xfrm>
                <a:off x="1230709" y="609102"/>
                <a:ext cx="299139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39" h="198852" extrusionOk="0">
                    <a:moveTo>
                      <a:pt x="291111" y="198852"/>
                    </a:moveTo>
                    <a:cubicBezTo>
                      <a:pt x="293195" y="195001"/>
                      <a:pt x="299140" y="186335"/>
                      <a:pt x="299140" y="186335"/>
                    </a:cubicBezTo>
                    <a:cubicBezTo>
                      <a:pt x="292848" y="181867"/>
                      <a:pt x="282928" y="175243"/>
                      <a:pt x="276482" y="170929"/>
                    </a:cubicBezTo>
                    <a:cubicBezTo>
                      <a:pt x="271464" y="167578"/>
                      <a:pt x="266447" y="164227"/>
                      <a:pt x="261506" y="160761"/>
                    </a:cubicBezTo>
                    <a:cubicBezTo>
                      <a:pt x="240007" y="145856"/>
                      <a:pt x="217195" y="131336"/>
                      <a:pt x="195348" y="117432"/>
                    </a:cubicBezTo>
                    <a:cubicBezTo>
                      <a:pt x="181684" y="108766"/>
                      <a:pt x="168020" y="100023"/>
                      <a:pt x="154510" y="91165"/>
                    </a:cubicBezTo>
                    <a:cubicBezTo>
                      <a:pt x="144398" y="84502"/>
                      <a:pt x="133860" y="78108"/>
                      <a:pt x="123632" y="71907"/>
                    </a:cubicBezTo>
                    <a:cubicBezTo>
                      <a:pt x="115410" y="66939"/>
                      <a:pt x="107227" y="61970"/>
                      <a:pt x="99121" y="56809"/>
                    </a:cubicBezTo>
                    <a:cubicBezTo>
                      <a:pt x="91016" y="51648"/>
                      <a:pt x="81906" y="46256"/>
                      <a:pt x="73415" y="41403"/>
                    </a:cubicBezTo>
                    <a:cubicBezTo>
                      <a:pt x="65695" y="36743"/>
                      <a:pt x="57744" y="32121"/>
                      <a:pt x="50024" y="27269"/>
                    </a:cubicBezTo>
                    <a:cubicBezTo>
                      <a:pt x="43153" y="22839"/>
                      <a:pt x="36206" y="18757"/>
                      <a:pt x="29142" y="14905"/>
                    </a:cubicBezTo>
                    <a:cubicBezTo>
                      <a:pt x="20920" y="10206"/>
                      <a:pt x="12467" y="5277"/>
                      <a:pt x="4439" y="0"/>
                    </a:cubicBezTo>
                    <a:lnTo>
                      <a:pt x="0" y="4583"/>
                    </a:lnTo>
                    <a:cubicBezTo>
                      <a:pt x="47206" y="38399"/>
                      <a:pt x="95570" y="71907"/>
                      <a:pt x="143780" y="104106"/>
                    </a:cubicBezTo>
                    <a:cubicBezTo>
                      <a:pt x="191990" y="136304"/>
                      <a:pt x="241242" y="167809"/>
                      <a:pt x="291111" y="198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11"/>
              <p:cNvSpPr/>
              <p:nvPr/>
            </p:nvSpPr>
            <p:spPr>
              <a:xfrm>
                <a:off x="1189717" y="656437"/>
                <a:ext cx="330906" cy="166307"/>
              </a:xfrm>
              <a:custGeom>
                <a:avLst/>
                <a:gdLst/>
                <a:ahLst/>
                <a:cxnLst/>
                <a:rect l="l" t="t" r="r" b="b"/>
                <a:pathLst>
                  <a:path w="330906" h="166307" extrusionOk="0">
                    <a:moveTo>
                      <a:pt x="325001" y="166307"/>
                    </a:moveTo>
                    <a:cubicBezTo>
                      <a:pt x="326429" y="162802"/>
                      <a:pt x="329748" y="156024"/>
                      <a:pt x="329748" y="156024"/>
                    </a:cubicBezTo>
                    <a:lnTo>
                      <a:pt x="330906" y="153713"/>
                    </a:lnTo>
                    <a:lnTo>
                      <a:pt x="326352" y="151286"/>
                    </a:lnTo>
                    <a:cubicBezTo>
                      <a:pt x="319057" y="147435"/>
                      <a:pt x="311684" y="143583"/>
                      <a:pt x="304351" y="140079"/>
                    </a:cubicBezTo>
                    <a:cubicBezTo>
                      <a:pt x="298985" y="137382"/>
                      <a:pt x="293581" y="134686"/>
                      <a:pt x="288293" y="131952"/>
                    </a:cubicBezTo>
                    <a:cubicBezTo>
                      <a:pt x="264169" y="119473"/>
                      <a:pt x="239312" y="107765"/>
                      <a:pt x="215381" y="96403"/>
                    </a:cubicBezTo>
                    <a:cubicBezTo>
                      <a:pt x="200134" y="89239"/>
                      <a:pt x="184888" y="82037"/>
                      <a:pt x="169796" y="74680"/>
                    </a:cubicBezTo>
                    <a:cubicBezTo>
                      <a:pt x="158216" y="69096"/>
                      <a:pt x="146636" y="63896"/>
                      <a:pt x="135366" y="58812"/>
                    </a:cubicBezTo>
                    <a:cubicBezTo>
                      <a:pt x="126333" y="54730"/>
                      <a:pt x="117301" y="50724"/>
                      <a:pt x="108346" y="46487"/>
                    </a:cubicBezTo>
                    <a:cubicBezTo>
                      <a:pt x="99392" y="42251"/>
                      <a:pt x="89240" y="37822"/>
                      <a:pt x="79822" y="33778"/>
                    </a:cubicBezTo>
                    <a:cubicBezTo>
                      <a:pt x="71176" y="29926"/>
                      <a:pt x="62530" y="26344"/>
                      <a:pt x="54038" y="22223"/>
                    </a:cubicBezTo>
                    <a:cubicBezTo>
                      <a:pt x="46782" y="18795"/>
                      <a:pt x="39332" y="15714"/>
                      <a:pt x="31921" y="12594"/>
                    </a:cubicBezTo>
                    <a:cubicBezTo>
                      <a:pt x="22580" y="8743"/>
                      <a:pt x="13008" y="4622"/>
                      <a:pt x="3860" y="0"/>
                    </a:cubicBezTo>
                    <a:cubicBezTo>
                      <a:pt x="2548" y="1695"/>
                      <a:pt x="1274" y="3428"/>
                      <a:pt x="0" y="5122"/>
                    </a:cubicBezTo>
                    <a:cubicBezTo>
                      <a:pt x="52880" y="33277"/>
                      <a:pt x="106996" y="61123"/>
                      <a:pt x="160918" y="87891"/>
                    </a:cubicBezTo>
                    <a:cubicBezTo>
                      <a:pt x="214840" y="114659"/>
                      <a:pt x="270345" y="141195"/>
                      <a:pt x="325001" y="166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>
                <a:off x="1153782" y="709395"/>
                <a:ext cx="359893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93" h="128716" extrusionOk="0">
                    <a:moveTo>
                      <a:pt x="176203" y="69173"/>
                    </a:moveTo>
                    <a:cubicBezTo>
                      <a:pt x="234680" y="89431"/>
                      <a:pt x="295087" y="109459"/>
                      <a:pt x="355764" y="128717"/>
                    </a:cubicBezTo>
                    <a:cubicBezTo>
                      <a:pt x="356652" y="125404"/>
                      <a:pt x="357578" y="122131"/>
                      <a:pt x="358736" y="118895"/>
                    </a:cubicBezTo>
                    <a:cubicBezTo>
                      <a:pt x="359083" y="117855"/>
                      <a:pt x="359894" y="116007"/>
                      <a:pt x="359894" y="116007"/>
                    </a:cubicBezTo>
                    <a:cubicBezTo>
                      <a:pt x="359894" y="116007"/>
                      <a:pt x="337507" y="107957"/>
                      <a:pt x="329362" y="105107"/>
                    </a:cubicBezTo>
                    <a:cubicBezTo>
                      <a:pt x="323611" y="103104"/>
                      <a:pt x="317783" y="101256"/>
                      <a:pt x="312186" y="99022"/>
                    </a:cubicBezTo>
                    <a:cubicBezTo>
                      <a:pt x="285669" y="89316"/>
                      <a:pt x="258380" y="80226"/>
                      <a:pt x="232017" y="71792"/>
                    </a:cubicBezTo>
                    <a:cubicBezTo>
                      <a:pt x="215767" y="66438"/>
                      <a:pt x="199439" y="60969"/>
                      <a:pt x="183189" y="55577"/>
                    </a:cubicBezTo>
                    <a:cubicBezTo>
                      <a:pt x="170838" y="51340"/>
                      <a:pt x="158177" y="47450"/>
                      <a:pt x="145942" y="43637"/>
                    </a:cubicBezTo>
                    <a:cubicBezTo>
                      <a:pt x="136060" y="40633"/>
                      <a:pt x="126179" y="37590"/>
                      <a:pt x="116336" y="34355"/>
                    </a:cubicBezTo>
                    <a:cubicBezTo>
                      <a:pt x="106494" y="31120"/>
                      <a:pt x="95918" y="28000"/>
                      <a:pt x="85457" y="24958"/>
                    </a:cubicBezTo>
                    <a:cubicBezTo>
                      <a:pt x="76001" y="22185"/>
                      <a:pt x="66544" y="19411"/>
                      <a:pt x="57165" y="16369"/>
                    </a:cubicBezTo>
                    <a:cubicBezTo>
                      <a:pt x="49445" y="13904"/>
                      <a:pt x="41918" y="11786"/>
                      <a:pt x="34198" y="9629"/>
                    </a:cubicBezTo>
                    <a:cubicBezTo>
                      <a:pt x="29065" y="8165"/>
                      <a:pt x="23815" y="6702"/>
                      <a:pt x="18759" y="5161"/>
                    </a:cubicBezTo>
                    <a:lnTo>
                      <a:pt x="3319" y="0"/>
                    </a:lnTo>
                    <a:cubicBezTo>
                      <a:pt x="2200" y="1810"/>
                      <a:pt x="1081" y="3851"/>
                      <a:pt x="0" y="5508"/>
                    </a:cubicBezTo>
                    <a:lnTo>
                      <a:pt x="888" y="5854"/>
                    </a:lnTo>
                    <a:cubicBezTo>
                      <a:pt x="58593" y="27500"/>
                      <a:pt x="117494" y="48798"/>
                      <a:pt x="176203" y="691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>
                <a:off x="1123984" y="766512"/>
                <a:ext cx="384558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236" extrusionOk="0">
                    <a:moveTo>
                      <a:pt x="189288" y="48452"/>
                    </a:moveTo>
                    <a:cubicBezTo>
                      <a:pt x="251972" y="61816"/>
                      <a:pt x="316934" y="74873"/>
                      <a:pt x="382281" y="87236"/>
                    </a:cubicBezTo>
                    <a:cubicBezTo>
                      <a:pt x="382706" y="84116"/>
                      <a:pt x="383169" y="80997"/>
                      <a:pt x="383787" y="77954"/>
                    </a:cubicBezTo>
                    <a:lnTo>
                      <a:pt x="384559" y="74873"/>
                    </a:lnTo>
                    <a:cubicBezTo>
                      <a:pt x="384559" y="74873"/>
                      <a:pt x="360010" y="69365"/>
                      <a:pt x="351672" y="67555"/>
                    </a:cubicBezTo>
                    <a:cubicBezTo>
                      <a:pt x="345149" y="66091"/>
                      <a:pt x="338665" y="64705"/>
                      <a:pt x="332373" y="63203"/>
                    </a:cubicBezTo>
                    <a:cubicBezTo>
                      <a:pt x="303231" y="56540"/>
                      <a:pt x="273394" y="50686"/>
                      <a:pt x="244831" y="44985"/>
                    </a:cubicBezTo>
                    <a:cubicBezTo>
                      <a:pt x="228041" y="41635"/>
                      <a:pt x="211251" y="38361"/>
                      <a:pt x="194653" y="34894"/>
                    </a:cubicBezTo>
                    <a:cubicBezTo>
                      <a:pt x="181337" y="32121"/>
                      <a:pt x="167634" y="29618"/>
                      <a:pt x="154549" y="27191"/>
                    </a:cubicBezTo>
                    <a:cubicBezTo>
                      <a:pt x="144050" y="25304"/>
                      <a:pt x="133551" y="23340"/>
                      <a:pt x="123130" y="21337"/>
                    </a:cubicBezTo>
                    <a:cubicBezTo>
                      <a:pt x="112052" y="19142"/>
                      <a:pt x="100897" y="17486"/>
                      <a:pt x="89781" y="15406"/>
                    </a:cubicBezTo>
                    <a:cubicBezTo>
                      <a:pt x="79861" y="13711"/>
                      <a:pt x="69941" y="12017"/>
                      <a:pt x="60098" y="10091"/>
                    </a:cubicBezTo>
                    <a:cubicBezTo>
                      <a:pt x="52224" y="8666"/>
                      <a:pt x="2741" y="0"/>
                      <a:pt x="2741" y="0"/>
                    </a:cubicBezTo>
                    <a:cubicBezTo>
                      <a:pt x="1853" y="1964"/>
                      <a:pt x="888" y="3851"/>
                      <a:pt x="0" y="5893"/>
                    </a:cubicBezTo>
                    <a:cubicBezTo>
                      <a:pt x="2625" y="6470"/>
                      <a:pt x="128958" y="35626"/>
                      <a:pt x="189288" y="48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>
                <a:off x="1100941" y="827366"/>
                <a:ext cx="405131" cy="42019"/>
              </a:xfrm>
              <a:custGeom>
                <a:avLst/>
                <a:gdLst/>
                <a:ahLst/>
                <a:cxnLst/>
                <a:rect l="l" t="t" r="r" b="b"/>
                <a:pathLst>
                  <a:path w="405131" h="42019" extrusionOk="0">
                    <a:moveTo>
                      <a:pt x="199941" y="26036"/>
                    </a:moveTo>
                    <a:cubicBezTo>
                      <a:pt x="267180" y="31967"/>
                      <a:pt x="336001" y="37359"/>
                      <a:pt x="404514" y="42020"/>
                    </a:cubicBezTo>
                    <a:cubicBezTo>
                      <a:pt x="404514" y="38977"/>
                      <a:pt x="405132" y="29926"/>
                      <a:pt x="405132" y="29926"/>
                    </a:cubicBezTo>
                    <a:lnTo>
                      <a:pt x="367228" y="26498"/>
                    </a:lnTo>
                    <a:lnTo>
                      <a:pt x="348430" y="24688"/>
                    </a:lnTo>
                    <a:cubicBezTo>
                      <a:pt x="317551" y="21453"/>
                      <a:pt x="285900" y="19065"/>
                      <a:pt x="255407" y="16754"/>
                    </a:cubicBezTo>
                    <a:cubicBezTo>
                      <a:pt x="238115" y="15444"/>
                      <a:pt x="220669" y="14135"/>
                      <a:pt x="203569" y="12671"/>
                    </a:cubicBezTo>
                    <a:cubicBezTo>
                      <a:pt x="189326" y="11439"/>
                      <a:pt x="175045" y="10553"/>
                      <a:pt x="160763" y="9706"/>
                    </a:cubicBezTo>
                    <a:cubicBezTo>
                      <a:pt x="149879" y="9012"/>
                      <a:pt x="138994" y="8358"/>
                      <a:pt x="128109" y="7510"/>
                    </a:cubicBezTo>
                    <a:cubicBezTo>
                      <a:pt x="116529" y="6625"/>
                      <a:pt x="104950" y="6047"/>
                      <a:pt x="93370" y="5431"/>
                    </a:cubicBezTo>
                    <a:cubicBezTo>
                      <a:pt x="82794" y="4891"/>
                      <a:pt x="72295" y="4391"/>
                      <a:pt x="61758" y="3620"/>
                    </a:cubicBezTo>
                    <a:cubicBezTo>
                      <a:pt x="54038" y="3043"/>
                      <a:pt x="10499" y="693"/>
                      <a:pt x="1969" y="0"/>
                    </a:cubicBezTo>
                    <a:cubicBezTo>
                      <a:pt x="1274" y="2041"/>
                      <a:pt x="0" y="6201"/>
                      <a:pt x="0" y="6201"/>
                    </a:cubicBezTo>
                    <a:cubicBezTo>
                      <a:pt x="0" y="6201"/>
                      <a:pt x="138608" y="20605"/>
                      <a:pt x="199941" y="260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1084073" y="873969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21924" y="23687"/>
                    </a:moveTo>
                    <a:cubicBezTo>
                      <a:pt x="82717" y="22762"/>
                      <a:pt x="145440" y="21337"/>
                      <a:pt x="208587" y="19411"/>
                    </a:cubicBezTo>
                    <a:cubicBezTo>
                      <a:pt x="279956" y="17178"/>
                      <a:pt x="351750" y="14328"/>
                      <a:pt x="421961" y="10861"/>
                    </a:cubicBezTo>
                    <a:cubicBezTo>
                      <a:pt x="421652" y="8050"/>
                      <a:pt x="421227" y="0"/>
                      <a:pt x="421227" y="0"/>
                    </a:cubicBezTo>
                    <a:cubicBezTo>
                      <a:pt x="421227" y="0"/>
                      <a:pt x="390812" y="462"/>
                      <a:pt x="381548" y="693"/>
                    </a:cubicBezTo>
                    <a:cubicBezTo>
                      <a:pt x="374600" y="693"/>
                      <a:pt x="367614" y="1040"/>
                      <a:pt x="360666" y="1155"/>
                    </a:cubicBezTo>
                    <a:cubicBezTo>
                      <a:pt x="327626" y="1695"/>
                      <a:pt x="294045" y="3081"/>
                      <a:pt x="261583" y="4429"/>
                    </a:cubicBezTo>
                    <a:cubicBezTo>
                      <a:pt x="244574" y="5122"/>
                      <a:pt x="227565" y="5790"/>
                      <a:pt x="210556" y="6432"/>
                    </a:cubicBezTo>
                    <a:cubicBezTo>
                      <a:pt x="196004" y="6933"/>
                      <a:pt x="181452" y="7741"/>
                      <a:pt x="166939" y="8512"/>
                    </a:cubicBezTo>
                    <a:cubicBezTo>
                      <a:pt x="155360" y="9167"/>
                      <a:pt x="143780" y="9783"/>
                      <a:pt x="132200" y="10283"/>
                    </a:cubicBezTo>
                    <a:cubicBezTo>
                      <a:pt x="120621" y="10784"/>
                      <a:pt x="108076" y="11593"/>
                      <a:pt x="96033" y="12325"/>
                    </a:cubicBezTo>
                    <a:cubicBezTo>
                      <a:pt x="85149" y="13057"/>
                      <a:pt x="1428" y="17563"/>
                      <a:pt x="1428" y="17563"/>
                    </a:cubicBezTo>
                    <a:cubicBezTo>
                      <a:pt x="965" y="19758"/>
                      <a:pt x="0" y="24110"/>
                      <a:pt x="0" y="24110"/>
                    </a:cubicBezTo>
                    <a:cubicBezTo>
                      <a:pt x="0" y="24110"/>
                      <a:pt x="16366" y="23995"/>
                      <a:pt x="21924" y="23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074964" y="890222"/>
                <a:ext cx="433810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810" h="74872" extrusionOk="0">
                    <a:moveTo>
                      <a:pt x="214338" y="44369"/>
                    </a:moveTo>
                    <a:cubicBezTo>
                      <a:pt x="286981" y="33469"/>
                      <a:pt x="360589" y="21838"/>
                      <a:pt x="433154" y="9706"/>
                    </a:cubicBezTo>
                    <a:lnTo>
                      <a:pt x="433810" y="9706"/>
                    </a:lnTo>
                    <a:cubicBezTo>
                      <a:pt x="433270" y="7549"/>
                      <a:pt x="432807" y="5354"/>
                      <a:pt x="432421" y="3120"/>
                    </a:cubicBezTo>
                    <a:lnTo>
                      <a:pt x="432421" y="3120"/>
                    </a:lnTo>
                    <a:lnTo>
                      <a:pt x="431649" y="0"/>
                    </a:lnTo>
                    <a:lnTo>
                      <a:pt x="418217" y="1502"/>
                    </a:lnTo>
                    <a:lnTo>
                      <a:pt x="418217" y="1502"/>
                    </a:lnTo>
                    <a:cubicBezTo>
                      <a:pt x="408297" y="2773"/>
                      <a:pt x="398415" y="4198"/>
                      <a:pt x="388496" y="5662"/>
                    </a:cubicBezTo>
                    <a:lnTo>
                      <a:pt x="368270" y="8473"/>
                    </a:lnTo>
                    <a:cubicBezTo>
                      <a:pt x="333531" y="13211"/>
                      <a:pt x="298561" y="18795"/>
                      <a:pt x="264632" y="24187"/>
                    </a:cubicBezTo>
                    <a:lnTo>
                      <a:pt x="214917" y="31890"/>
                    </a:lnTo>
                    <a:cubicBezTo>
                      <a:pt x="199478" y="34278"/>
                      <a:pt x="184038" y="36897"/>
                      <a:pt x="168599" y="39593"/>
                    </a:cubicBezTo>
                    <a:cubicBezTo>
                      <a:pt x="157328" y="41519"/>
                      <a:pt x="146057" y="43445"/>
                      <a:pt x="134748" y="45293"/>
                    </a:cubicBezTo>
                    <a:cubicBezTo>
                      <a:pt x="122242" y="47296"/>
                      <a:pt x="109736" y="49530"/>
                      <a:pt x="97307" y="51802"/>
                    </a:cubicBezTo>
                    <a:cubicBezTo>
                      <a:pt x="86307" y="53728"/>
                      <a:pt x="75345" y="55654"/>
                      <a:pt x="64383" y="57541"/>
                    </a:cubicBezTo>
                    <a:cubicBezTo>
                      <a:pt x="56894" y="58735"/>
                      <a:pt x="14204" y="66169"/>
                      <a:pt x="502" y="68287"/>
                    </a:cubicBezTo>
                    <a:cubicBezTo>
                      <a:pt x="270" y="70482"/>
                      <a:pt x="0" y="74873"/>
                      <a:pt x="0" y="74873"/>
                    </a:cubicBezTo>
                    <a:cubicBezTo>
                      <a:pt x="0" y="74873"/>
                      <a:pt x="153121" y="53459"/>
                      <a:pt x="214338" y="44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1073150" y="906167"/>
                <a:ext cx="440063" cy="128601"/>
              </a:xfrm>
              <a:custGeom>
                <a:avLst/>
                <a:gdLst/>
                <a:ahLst/>
                <a:cxnLst/>
                <a:rect l="l" t="t" r="r" b="b"/>
                <a:pathLst>
                  <a:path w="440063" h="128601" extrusionOk="0">
                    <a:moveTo>
                      <a:pt x="218121" y="70482"/>
                    </a:moveTo>
                    <a:cubicBezTo>
                      <a:pt x="289374" y="51225"/>
                      <a:pt x="363754" y="30234"/>
                      <a:pt x="439176" y="8858"/>
                    </a:cubicBezTo>
                    <a:lnTo>
                      <a:pt x="440063" y="8589"/>
                    </a:lnTo>
                    <a:lnTo>
                      <a:pt x="440063" y="8589"/>
                    </a:lnTo>
                    <a:cubicBezTo>
                      <a:pt x="439330" y="6625"/>
                      <a:pt x="436705" y="0"/>
                      <a:pt x="436705" y="0"/>
                    </a:cubicBezTo>
                    <a:lnTo>
                      <a:pt x="422038" y="3582"/>
                    </a:lnTo>
                    <a:cubicBezTo>
                      <a:pt x="411269" y="6278"/>
                      <a:pt x="400577" y="9090"/>
                      <a:pt x="389847" y="11940"/>
                    </a:cubicBezTo>
                    <a:lnTo>
                      <a:pt x="371667" y="16754"/>
                    </a:lnTo>
                    <a:cubicBezTo>
                      <a:pt x="334998" y="26306"/>
                      <a:pt x="297866" y="36666"/>
                      <a:pt x="262008" y="46718"/>
                    </a:cubicBezTo>
                    <a:cubicBezTo>
                      <a:pt x="247109" y="50929"/>
                      <a:pt x="232210" y="55089"/>
                      <a:pt x="217311" y="59197"/>
                    </a:cubicBezTo>
                    <a:cubicBezTo>
                      <a:pt x="201253" y="63627"/>
                      <a:pt x="185312" y="68287"/>
                      <a:pt x="169332" y="72947"/>
                    </a:cubicBezTo>
                    <a:cubicBezTo>
                      <a:pt x="158293" y="76182"/>
                      <a:pt x="147254" y="79418"/>
                      <a:pt x="136176" y="82576"/>
                    </a:cubicBezTo>
                    <a:cubicBezTo>
                      <a:pt x="123439" y="86158"/>
                      <a:pt x="110778" y="89971"/>
                      <a:pt x="98118" y="93784"/>
                    </a:cubicBezTo>
                    <a:cubicBezTo>
                      <a:pt x="87156" y="97096"/>
                      <a:pt x="76194" y="100370"/>
                      <a:pt x="65155" y="103528"/>
                    </a:cubicBezTo>
                    <a:lnTo>
                      <a:pt x="0" y="121899"/>
                    </a:lnTo>
                    <a:cubicBezTo>
                      <a:pt x="0" y="124133"/>
                      <a:pt x="0" y="128601"/>
                      <a:pt x="0" y="128601"/>
                    </a:cubicBezTo>
                    <a:cubicBezTo>
                      <a:pt x="0" y="128601"/>
                      <a:pt x="157135" y="87082"/>
                      <a:pt x="218121" y="704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11"/>
              <p:cNvSpPr/>
              <p:nvPr/>
            </p:nvSpPr>
            <p:spPr>
              <a:xfrm>
                <a:off x="1095614" y="935015"/>
                <a:ext cx="432073" cy="243529"/>
              </a:xfrm>
              <a:custGeom>
                <a:avLst/>
                <a:gdLst/>
                <a:ahLst/>
                <a:cxnLst/>
                <a:rect l="l" t="t" r="r" b="b"/>
                <a:pathLst>
                  <a:path w="432073" h="243529" extrusionOk="0">
                    <a:moveTo>
                      <a:pt x="432074" y="6894"/>
                    </a:moveTo>
                    <a:lnTo>
                      <a:pt x="432074" y="6663"/>
                    </a:lnTo>
                    <a:lnTo>
                      <a:pt x="427442" y="0"/>
                    </a:lnTo>
                    <a:lnTo>
                      <a:pt x="411655" y="8666"/>
                    </a:lnTo>
                    <a:cubicBezTo>
                      <a:pt x="400500" y="14520"/>
                      <a:pt x="389422" y="20528"/>
                      <a:pt x="378306" y="26498"/>
                    </a:cubicBezTo>
                    <a:lnTo>
                      <a:pt x="362866" y="34894"/>
                    </a:lnTo>
                    <a:cubicBezTo>
                      <a:pt x="319288" y="58311"/>
                      <a:pt x="275324" y="82730"/>
                      <a:pt x="232827" y="106378"/>
                    </a:cubicBezTo>
                    <a:lnTo>
                      <a:pt x="213528" y="117047"/>
                    </a:lnTo>
                    <a:cubicBezTo>
                      <a:pt x="195811" y="126868"/>
                      <a:pt x="178171" y="136882"/>
                      <a:pt x="160532" y="146857"/>
                    </a:cubicBezTo>
                    <a:lnTo>
                      <a:pt x="134555" y="161570"/>
                    </a:lnTo>
                    <a:cubicBezTo>
                      <a:pt x="121586" y="168849"/>
                      <a:pt x="108694" y="176244"/>
                      <a:pt x="95956" y="183639"/>
                    </a:cubicBezTo>
                    <a:cubicBezTo>
                      <a:pt x="85895" y="189442"/>
                      <a:pt x="75808" y="195219"/>
                      <a:pt x="65695" y="200970"/>
                    </a:cubicBezTo>
                    <a:lnTo>
                      <a:pt x="48557" y="210676"/>
                    </a:lnTo>
                    <a:lnTo>
                      <a:pt x="0" y="237290"/>
                    </a:lnTo>
                    <a:cubicBezTo>
                      <a:pt x="618" y="239370"/>
                      <a:pt x="1891" y="243529"/>
                      <a:pt x="1891" y="243529"/>
                    </a:cubicBezTo>
                    <a:cubicBezTo>
                      <a:pt x="1891" y="243529"/>
                      <a:pt x="151924" y="162109"/>
                      <a:pt x="216153" y="126829"/>
                    </a:cubicBezTo>
                    <a:cubicBezTo>
                      <a:pt x="288486" y="87044"/>
                      <a:pt x="361554" y="46487"/>
                      <a:pt x="432074" y="68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1123096" y="949342"/>
                <a:ext cx="414511" cy="301648"/>
              </a:xfrm>
              <a:custGeom>
                <a:avLst/>
                <a:gdLst/>
                <a:ahLst/>
                <a:cxnLst/>
                <a:rect l="l" t="t" r="r" b="b"/>
                <a:pathLst>
                  <a:path w="414511" h="301648" extrusionOk="0">
                    <a:moveTo>
                      <a:pt x="207970" y="154830"/>
                    </a:moveTo>
                    <a:cubicBezTo>
                      <a:pt x="274861" y="106763"/>
                      <a:pt x="344377" y="56501"/>
                      <a:pt x="414511" y="5469"/>
                    </a:cubicBezTo>
                    <a:cubicBezTo>
                      <a:pt x="412967" y="3697"/>
                      <a:pt x="411578" y="1849"/>
                      <a:pt x="410111" y="0"/>
                    </a:cubicBezTo>
                    <a:lnTo>
                      <a:pt x="406251" y="2696"/>
                    </a:lnTo>
                    <a:lnTo>
                      <a:pt x="401774" y="5585"/>
                    </a:lnTo>
                    <a:cubicBezTo>
                      <a:pt x="399265" y="7202"/>
                      <a:pt x="396756" y="8781"/>
                      <a:pt x="394247" y="10476"/>
                    </a:cubicBezTo>
                    <a:lnTo>
                      <a:pt x="394247" y="10476"/>
                    </a:lnTo>
                    <a:cubicBezTo>
                      <a:pt x="382667" y="18487"/>
                      <a:pt x="371088" y="26652"/>
                      <a:pt x="359508" y="34779"/>
                    </a:cubicBezTo>
                    <a:lnTo>
                      <a:pt x="347620" y="43406"/>
                    </a:lnTo>
                    <a:cubicBezTo>
                      <a:pt x="298754" y="78070"/>
                      <a:pt x="250081" y="113157"/>
                      <a:pt x="204805" y="146048"/>
                    </a:cubicBezTo>
                    <a:cubicBezTo>
                      <a:pt x="184219" y="160838"/>
                      <a:pt x="163787" y="175743"/>
                      <a:pt x="143510" y="190764"/>
                    </a:cubicBezTo>
                    <a:lnTo>
                      <a:pt x="128727" y="201625"/>
                    </a:lnTo>
                    <a:cubicBezTo>
                      <a:pt x="116607" y="210522"/>
                      <a:pt x="104564" y="219458"/>
                      <a:pt x="92482" y="228586"/>
                    </a:cubicBezTo>
                    <a:lnTo>
                      <a:pt x="62530" y="250732"/>
                    </a:lnTo>
                    <a:lnTo>
                      <a:pt x="60330" y="252388"/>
                    </a:lnTo>
                    <a:lnTo>
                      <a:pt x="0" y="295717"/>
                    </a:lnTo>
                    <a:cubicBezTo>
                      <a:pt x="926" y="297681"/>
                      <a:pt x="2702" y="301648"/>
                      <a:pt x="2702" y="301648"/>
                    </a:cubicBezTo>
                    <a:cubicBezTo>
                      <a:pt x="2702" y="301648"/>
                      <a:pt x="33581" y="279579"/>
                      <a:pt x="40606" y="274418"/>
                    </a:cubicBezTo>
                    <a:cubicBezTo>
                      <a:pt x="96728" y="234594"/>
                      <a:pt x="152812" y="194616"/>
                      <a:pt x="207970" y="1548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1163046" y="962437"/>
                <a:ext cx="386720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20" h="359266" extrusionOk="0">
                    <a:moveTo>
                      <a:pt x="377920" y="3543"/>
                    </a:moveTo>
                    <a:lnTo>
                      <a:pt x="367614" y="12671"/>
                    </a:lnTo>
                    <a:cubicBezTo>
                      <a:pt x="352869" y="25805"/>
                      <a:pt x="338240" y="39131"/>
                      <a:pt x="323611" y="52457"/>
                    </a:cubicBezTo>
                    <a:cubicBezTo>
                      <a:pt x="280651" y="91781"/>
                      <a:pt x="236726" y="132067"/>
                      <a:pt x="189983" y="175743"/>
                    </a:cubicBezTo>
                    <a:cubicBezTo>
                      <a:pt x="166154" y="197928"/>
                      <a:pt x="142416" y="220215"/>
                      <a:pt x="118768" y="242605"/>
                    </a:cubicBezTo>
                    <a:cubicBezTo>
                      <a:pt x="104049" y="256470"/>
                      <a:pt x="89382" y="270361"/>
                      <a:pt x="74766" y="284278"/>
                    </a:cubicBezTo>
                    <a:lnTo>
                      <a:pt x="0" y="353605"/>
                    </a:lnTo>
                    <a:lnTo>
                      <a:pt x="3860" y="359266"/>
                    </a:lnTo>
                    <a:cubicBezTo>
                      <a:pt x="3860" y="359266"/>
                      <a:pt x="147910" y="225928"/>
                      <a:pt x="193727" y="183600"/>
                    </a:cubicBezTo>
                    <a:cubicBezTo>
                      <a:pt x="257106" y="125019"/>
                      <a:pt x="322029" y="64820"/>
                      <a:pt x="386720" y="4583"/>
                    </a:cubicBezTo>
                    <a:cubicBezTo>
                      <a:pt x="385022" y="3081"/>
                      <a:pt x="383401" y="1579"/>
                      <a:pt x="38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4" name="Google Shape;274;p11"/>
            <p:cNvGrpSpPr/>
            <p:nvPr/>
          </p:nvGrpSpPr>
          <p:grpSpPr>
            <a:xfrm>
              <a:off x="-2333931" y="3429160"/>
              <a:ext cx="438234" cy="510934"/>
              <a:chOff x="1404519" y="458394"/>
              <a:chExt cx="740669" cy="863540"/>
            </a:xfrm>
          </p:grpSpPr>
          <p:sp>
            <p:nvSpPr>
              <p:cNvPr id="275" name="Google Shape;275;p11"/>
              <p:cNvSpPr/>
              <p:nvPr/>
            </p:nvSpPr>
            <p:spPr>
              <a:xfrm>
                <a:off x="1698409" y="673769"/>
                <a:ext cx="440256" cy="185641"/>
              </a:xfrm>
              <a:custGeom>
                <a:avLst/>
                <a:gdLst/>
                <a:ahLst/>
                <a:cxnLst/>
                <a:rect l="l" t="t" r="r" b="b"/>
                <a:pathLst>
                  <a:path w="440256" h="185641" extrusionOk="0">
                    <a:moveTo>
                      <a:pt x="4169" y="185642"/>
                    </a:moveTo>
                    <a:cubicBezTo>
                      <a:pt x="4169" y="185642"/>
                      <a:pt x="5828" y="184910"/>
                      <a:pt x="9418" y="183562"/>
                    </a:cubicBezTo>
                    <a:lnTo>
                      <a:pt x="19840" y="179479"/>
                    </a:lnTo>
                    <a:cubicBezTo>
                      <a:pt x="30570" y="175628"/>
                      <a:pt x="41262" y="171199"/>
                      <a:pt x="51954" y="166962"/>
                    </a:cubicBezTo>
                    <a:lnTo>
                      <a:pt x="69864" y="159914"/>
                    </a:lnTo>
                    <a:cubicBezTo>
                      <a:pt x="108076" y="144970"/>
                      <a:pt x="146714" y="129102"/>
                      <a:pt x="184077" y="113696"/>
                    </a:cubicBezTo>
                    <a:lnTo>
                      <a:pt x="222946" y="97751"/>
                    </a:lnTo>
                    <a:cubicBezTo>
                      <a:pt x="239350" y="91203"/>
                      <a:pt x="255562" y="84309"/>
                      <a:pt x="271812" y="77338"/>
                    </a:cubicBezTo>
                    <a:lnTo>
                      <a:pt x="303656" y="63973"/>
                    </a:lnTo>
                    <a:cubicBezTo>
                      <a:pt x="316522" y="58581"/>
                      <a:pt x="329388" y="53099"/>
                      <a:pt x="342254" y="47527"/>
                    </a:cubicBezTo>
                    <a:lnTo>
                      <a:pt x="374137" y="33932"/>
                    </a:lnTo>
                    <a:lnTo>
                      <a:pt x="440256" y="6470"/>
                    </a:lnTo>
                    <a:cubicBezTo>
                      <a:pt x="439948" y="4314"/>
                      <a:pt x="439253" y="0"/>
                      <a:pt x="439253" y="0"/>
                    </a:cubicBezTo>
                    <a:cubicBezTo>
                      <a:pt x="439253" y="0"/>
                      <a:pt x="288371" y="59737"/>
                      <a:pt x="221055" y="86928"/>
                    </a:cubicBezTo>
                    <a:cubicBezTo>
                      <a:pt x="145054" y="117740"/>
                      <a:pt x="71060" y="147974"/>
                      <a:pt x="1042" y="177168"/>
                    </a:cubicBezTo>
                    <a:lnTo>
                      <a:pt x="0" y="177553"/>
                    </a:lnTo>
                    <a:lnTo>
                      <a:pt x="0" y="1775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1404519" y="1020325"/>
                <a:ext cx="376877" cy="301609"/>
              </a:xfrm>
              <a:custGeom>
                <a:avLst/>
                <a:gdLst/>
                <a:ahLst/>
                <a:cxnLst/>
                <a:rect l="l" t="t" r="r" b="b"/>
                <a:pathLst>
                  <a:path w="376877" h="301609" extrusionOk="0">
                    <a:moveTo>
                      <a:pt x="3049" y="239177"/>
                    </a:moveTo>
                    <a:lnTo>
                      <a:pt x="9032" y="231474"/>
                    </a:lnTo>
                    <a:cubicBezTo>
                      <a:pt x="33504" y="199276"/>
                      <a:pt x="56933" y="165190"/>
                      <a:pt x="78741" y="130142"/>
                    </a:cubicBezTo>
                    <a:cubicBezTo>
                      <a:pt x="94181" y="104799"/>
                      <a:pt x="109196" y="78570"/>
                      <a:pt x="123323" y="51918"/>
                    </a:cubicBezTo>
                    <a:cubicBezTo>
                      <a:pt x="113750" y="78378"/>
                      <a:pt x="105297" y="105415"/>
                      <a:pt x="95725" y="137498"/>
                    </a:cubicBezTo>
                    <a:cubicBezTo>
                      <a:pt x="92212" y="149322"/>
                      <a:pt x="88970" y="161493"/>
                      <a:pt x="85882" y="173240"/>
                    </a:cubicBezTo>
                    <a:lnTo>
                      <a:pt x="83489" y="182368"/>
                    </a:lnTo>
                    <a:cubicBezTo>
                      <a:pt x="81057" y="191457"/>
                      <a:pt x="78896" y="200624"/>
                      <a:pt x="76734" y="209752"/>
                    </a:cubicBezTo>
                    <a:cubicBezTo>
                      <a:pt x="75769" y="213989"/>
                      <a:pt x="74766" y="218187"/>
                      <a:pt x="73723" y="222385"/>
                    </a:cubicBezTo>
                    <a:cubicBezTo>
                      <a:pt x="71060" y="233438"/>
                      <a:pt x="68667" y="244800"/>
                      <a:pt x="66390" y="255739"/>
                    </a:cubicBezTo>
                    <a:lnTo>
                      <a:pt x="63340" y="270143"/>
                    </a:lnTo>
                    <a:lnTo>
                      <a:pt x="67200" y="271722"/>
                    </a:lnTo>
                    <a:lnTo>
                      <a:pt x="70751" y="264019"/>
                    </a:lnTo>
                    <a:cubicBezTo>
                      <a:pt x="88507" y="225890"/>
                      <a:pt x="105027" y="186296"/>
                      <a:pt x="119887" y="146241"/>
                    </a:cubicBezTo>
                    <a:cubicBezTo>
                      <a:pt x="131467" y="115198"/>
                      <a:pt x="141619" y="83115"/>
                      <a:pt x="151307" y="50840"/>
                    </a:cubicBezTo>
                    <a:lnTo>
                      <a:pt x="150805" y="53690"/>
                    </a:lnTo>
                    <a:cubicBezTo>
                      <a:pt x="145980" y="80920"/>
                      <a:pt x="142545" y="108843"/>
                      <a:pt x="139225" y="135842"/>
                    </a:cubicBezTo>
                    <a:lnTo>
                      <a:pt x="137334" y="151248"/>
                    </a:lnTo>
                    <a:cubicBezTo>
                      <a:pt x="135983" y="162148"/>
                      <a:pt x="135018" y="173240"/>
                      <a:pt x="134053" y="183985"/>
                    </a:cubicBezTo>
                    <a:cubicBezTo>
                      <a:pt x="133590" y="189223"/>
                      <a:pt x="133127" y="194461"/>
                      <a:pt x="132625" y="199738"/>
                    </a:cubicBezTo>
                    <a:cubicBezTo>
                      <a:pt x="131776" y="208250"/>
                      <a:pt x="131235" y="216839"/>
                      <a:pt x="130695" y="225350"/>
                    </a:cubicBezTo>
                    <a:cubicBezTo>
                      <a:pt x="130309" y="231205"/>
                      <a:pt x="129923" y="236905"/>
                      <a:pt x="129460" y="242682"/>
                    </a:cubicBezTo>
                    <a:cubicBezTo>
                      <a:pt x="128688" y="252388"/>
                      <a:pt x="128225" y="262325"/>
                      <a:pt x="127800" y="271915"/>
                    </a:cubicBezTo>
                    <a:cubicBezTo>
                      <a:pt x="127607" y="276306"/>
                      <a:pt x="127414" y="280658"/>
                      <a:pt x="127183" y="285048"/>
                    </a:cubicBezTo>
                    <a:lnTo>
                      <a:pt x="126874" y="290903"/>
                    </a:lnTo>
                    <a:lnTo>
                      <a:pt x="131583" y="292020"/>
                    </a:lnTo>
                    <a:lnTo>
                      <a:pt x="133088" y="286011"/>
                    </a:lnTo>
                    <a:cubicBezTo>
                      <a:pt x="133070" y="285896"/>
                      <a:pt x="133070" y="285780"/>
                      <a:pt x="133088" y="285665"/>
                    </a:cubicBezTo>
                    <a:lnTo>
                      <a:pt x="133088" y="285665"/>
                    </a:lnTo>
                    <a:cubicBezTo>
                      <a:pt x="143626" y="243298"/>
                      <a:pt x="152928" y="199622"/>
                      <a:pt x="160648" y="155985"/>
                    </a:cubicBezTo>
                    <a:cubicBezTo>
                      <a:pt x="166823" y="120320"/>
                      <a:pt x="171841" y="83808"/>
                      <a:pt x="176087" y="47181"/>
                    </a:cubicBezTo>
                    <a:cubicBezTo>
                      <a:pt x="176087" y="50185"/>
                      <a:pt x="176087" y="53189"/>
                      <a:pt x="176087" y="56155"/>
                    </a:cubicBezTo>
                    <a:cubicBezTo>
                      <a:pt x="175701" y="81151"/>
                      <a:pt x="176666" y="106532"/>
                      <a:pt x="177554" y="131105"/>
                    </a:cubicBezTo>
                    <a:cubicBezTo>
                      <a:pt x="177901" y="140271"/>
                      <a:pt x="178249" y="149438"/>
                      <a:pt x="178480" y="158566"/>
                    </a:cubicBezTo>
                    <a:cubicBezTo>
                      <a:pt x="178828" y="169196"/>
                      <a:pt x="179561" y="180018"/>
                      <a:pt x="180294" y="190456"/>
                    </a:cubicBezTo>
                    <a:cubicBezTo>
                      <a:pt x="180719" y="196734"/>
                      <a:pt x="181182" y="203012"/>
                      <a:pt x="181530" y="209328"/>
                    </a:cubicBezTo>
                    <a:cubicBezTo>
                      <a:pt x="181993" y="217647"/>
                      <a:pt x="182726" y="226005"/>
                      <a:pt x="183498" y="234363"/>
                    </a:cubicBezTo>
                    <a:cubicBezTo>
                      <a:pt x="184116" y="240987"/>
                      <a:pt x="184695" y="247535"/>
                      <a:pt x="185158" y="254082"/>
                    </a:cubicBezTo>
                    <a:cubicBezTo>
                      <a:pt x="185814" y="263442"/>
                      <a:pt x="186818" y="272993"/>
                      <a:pt x="187821" y="282275"/>
                    </a:cubicBezTo>
                    <a:cubicBezTo>
                      <a:pt x="188361" y="287513"/>
                      <a:pt x="188941" y="292790"/>
                      <a:pt x="189442" y="298066"/>
                    </a:cubicBezTo>
                    <a:lnTo>
                      <a:pt x="195425" y="298066"/>
                    </a:lnTo>
                    <a:cubicBezTo>
                      <a:pt x="198629" y="252465"/>
                      <a:pt x="200481" y="205900"/>
                      <a:pt x="200906" y="159760"/>
                    </a:cubicBezTo>
                    <a:cubicBezTo>
                      <a:pt x="201138" y="119935"/>
                      <a:pt x="200134" y="79649"/>
                      <a:pt x="198281" y="39516"/>
                    </a:cubicBezTo>
                    <a:cubicBezTo>
                      <a:pt x="198281" y="39978"/>
                      <a:pt x="198281" y="40441"/>
                      <a:pt x="198474" y="40864"/>
                    </a:cubicBezTo>
                    <a:cubicBezTo>
                      <a:pt x="199208" y="45679"/>
                      <a:pt x="199941" y="50454"/>
                      <a:pt x="200597" y="55269"/>
                    </a:cubicBezTo>
                    <a:cubicBezTo>
                      <a:pt x="203878" y="79187"/>
                      <a:pt x="208317" y="103335"/>
                      <a:pt x="212910" y="126752"/>
                    </a:cubicBezTo>
                    <a:cubicBezTo>
                      <a:pt x="214995" y="137768"/>
                      <a:pt x="217079" y="148821"/>
                      <a:pt x="219047" y="159837"/>
                    </a:cubicBezTo>
                    <a:cubicBezTo>
                      <a:pt x="220900" y="170120"/>
                      <a:pt x="223216" y="180519"/>
                      <a:pt x="225416" y="190648"/>
                    </a:cubicBezTo>
                    <a:cubicBezTo>
                      <a:pt x="226960" y="197620"/>
                      <a:pt x="228504" y="204629"/>
                      <a:pt x="229932" y="211601"/>
                    </a:cubicBezTo>
                    <a:cubicBezTo>
                      <a:pt x="231592" y="219804"/>
                      <a:pt x="233561" y="227969"/>
                      <a:pt x="235568" y="236135"/>
                    </a:cubicBezTo>
                    <a:cubicBezTo>
                      <a:pt x="237266" y="243144"/>
                      <a:pt x="238964" y="250115"/>
                      <a:pt x="240431" y="257087"/>
                    </a:cubicBezTo>
                    <a:cubicBezTo>
                      <a:pt x="242361" y="266022"/>
                      <a:pt x="244677" y="275073"/>
                      <a:pt x="246916" y="283816"/>
                    </a:cubicBezTo>
                    <a:cubicBezTo>
                      <a:pt x="248460" y="289747"/>
                      <a:pt x="249965" y="295678"/>
                      <a:pt x="251355" y="301610"/>
                    </a:cubicBezTo>
                    <a:lnTo>
                      <a:pt x="257260" y="300570"/>
                    </a:lnTo>
                    <a:cubicBezTo>
                      <a:pt x="252937" y="253274"/>
                      <a:pt x="247224" y="205207"/>
                      <a:pt x="240200" y="157795"/>
                    </a:cubicBezTo>
                    <a:cubicBezTo>
                      <a:pt x="233831" y="115159"/>
                      <a:pt x="226072" y="71946"/>
                      <a:pt x="217503" y="29040"/>
                    </a:cubicBezTo>
                    <a:cubicBezTo>
                      <a:pt x="218160" y="31274"/>
                      <a:pt x="218816" y="33508"/>
                      <a:pt x="219511" y="35742"/>
                    </a:cubicBezTo>
                    <a:cubicBezTo>
                      <a:pt x="221055" y="40864"/>
                      <a:pt x="222637" y="45987"/>
                      <a:pt x="224104" y="51148"/>
                    </a:cubicBezTo>
                    <a:cubicBezTo>
                      <a:pt x="230820" y="74257"/>
                      <a:pt x="238810" y="97366"/>
                      <a:pt x="246568" y="119974"/>
                    </a:cubicBezTo>
                    <a:cubicBezTo>
                      <a:pt x="250428" y="131759"/>
                      <a:pt x="254713" y="143506"/>
                      <a:pt x="258572" y="155292"/>
                    </a:cubicBezTo>
                    <a:cubicBezTo>
                      <a:pt x="261969" y="165537"/>
                      <a:pt x="265829" y="175743"/>
                      <a:pt x="269534" y="185642"/>
                    </a:cubicBezTo>
                    <a:cubicBezTo>
                      <a:pt x="272198" y="192690"/>
                      <a:pt x="274900" y="199738"/>
                      <a:pt x="277254" y="206786"/>
                    </a:cubicBezTo>
                    <a:cubicBezTo>
                      <a:pt x="280149" y="214990"/>
                      <a:pt x="283391" y="223194"/>
                      <a:pt x="286557" y="231089"/>
                    </a:cubicBezTo>
                    <a:cubicBezTo>
                      <a:pt x="289336" y="238022"/>
                      <a:pt x="292115" y="244954"/>
                      <a:pt x="294624" y="251926"/>
                    </a:cubicBezTo>
                    <a:cubicBezTo>
                      <a:pt x="297596" y="260129"/>
                      <a:pt x="300992" y="268333"/>
                      <a:pt x="304273" y="276267"/>
                    </a:cubicBezTo>
                    <a:cubicBezTo>
                      <a:pt x="306975" y="282776"/>
                      <a:pt x="309639" y="289247"/>
                      <a:pt x="311993" y="295794"/>
                    </a:cubicBezTo>
                    <a:lnTo>
                      <a:pt x="313769" y="295447"/>
                    </a:lnTo>
                    <a:lnTo>
                      <a:pt x="317628" y="294099"/>
                    </a:lnTo>
                    <a:cubicBezTo>
                      <a:pt x="317628" y="294099"/>
                      <a:pt x="317628" y="294099"/>
                      <a:pt x="317628" y="293868"/>
                    </a:cubicBezTo>
                    <a:lnTo>
                      <a:pt x="317628" y="293868"/>
                    </a:lnTo>
                    <a:lnTo>
                      <a:pt x="317628" y="293868"/>
                    </a:lnTo>
                    <a:cubicBezTo>
                      <a:pt x="305701" y="246110"/>
                      <a:pt x="292385" y="197889"/>
                      <a:pt x="278026" y="150516"/>
                    </a:cubicBezTo>
                    <a:cubicBezTo>
                      <a:pt x="264362" y="105877"/>
                      <a:pt x="249232" y="60699"/>
                      <a:pt x="233252" y="16022"/>
                    </a:cubicBezTo>
                    <a:lnTo>
                      <a:pt x="239157" y="28848"/>
                    </a:lnTo>
                    <a:cubicBezTo>
                      <a:pt x="241550" y="33893"/>
                      <a:pt x="243944" y="38939"/>
                      <a:pt x="246221" y="44061"/>
                    </a:cubicBezTo>
                    <a:cubicBezTo>
                      <a:pt x="256257" y="66323"/>
                      <a:pt x="267566" y="88469"/>
                      <a:pt x="278489" y="109844"/>
                    </a:cubicBezTo>
                    <a:cubicBezTo>
                      <a:pt x="284549" y="121707"/>
                      <a:pt x="290609" y="133531"/>
                      <a:pt x="296476" y="145432"/>
                    </a:cubicBezTo>
                    <a:cubicBezTo>
                      <a:pt x="301263" y="155176"/>
                      <a:pt x="306551" y="164690"/>
                      <a:pt x="311646" y="174280"/>
                    </a:cubicBezTo>
                    <a:cubicBezTo>
                      <a:pt x="315506" y="181328"/>
                      <a:pt x="319365" y="188376"/>
                      <a:pt x="323225" y="195540"/>
                    </a:cubicBezTo>
                    <a:cubicBezTo>
                      <a:pt x="327317" y="203551"/>
                      <a:pt x="331833" y="211447"/>
                      <a:pt x="336156" y="219072"/>
                    </a:cubicBezTo>
                    <a:cubicBezTo>
                      <a:pt x="340016" y="225813"/>
                      <a:pt x="343876" y="232553"/>
                      <a:pt x="347427" y="239370"/>
                    </a:cubicBezTo>
                    <a:cubicBezTo>
                      <a:pt x="351287" y="247073"/>
                      <a:pt x="355764" y="254429"/>
                      <a:pt x="360010" y="261708"/>
                    </a:cubicBezTo>
                    <a:cubicBezTo>
                      <a:pt x="363870" y="268102"/>
                      <a:pt x="367459" y="274534"/>
                      <a:pt x="370972" y="280966"/>
                    </a:cubicBezTo>
                    <a:cubicBezTo>
                      <a:pt x="372940" y="280350"/>
                      <a:pt x="374832" y="279810"/>
                      <a:pt x="376877" y="279156"/>
                    </a:cubicBezTo>
                    <a:cubicBezTo>
                      <a:pt x="357578" y="231975"/>
                      <a:pt x="336465" y="184525"/>
                      <a:pt x="314734" y="138153"/>
                    </a:cubicBezTo>
                    <a:cubicBezTo>
                      <a:pt x="293002" y="91781"/>
                      <a:pt x="269727" y="45370"/>
                      <a:pt x="245758" y="0"/>
                    </a:cubicBezTo>
                    <a:cubicBezTo>
                      <a:pt x="241049" y="3004"/>
                      <a:pt x="231669" y="7703"/>
                      <a:pt x="231669" y="7703"/>
                    </a:cubicBezTo>
                    <a:lnTo>
                      <a:pt x="230743" y="8165"/>
                    </a:lnTo>
                    <a:cubicBezTo>
                      <a:pt x="193900" y="25862"/>
                      <a:pt x="151468" y="28014"/>
                      <a:pt x="113017" y="14135"/>
                    </a:cubicBezTo>
                    <a:cubicBezTo>
                      <a:pt x="92174" y="46834"/>
                      <a:pt x="72411" y="81305"/>
                      <a:pt x="54270" y="116623"/>
                    </a:cubicBezTo>
                    <a:cubicBezTo>
                      <a:pt x="36128" y="151941"/>
                      <a:pt x="19145" y="190032"/>
                      <a:pt x="3860" y="228316"/>
                    </a:cubicBezTo>
                    <a:lnTo>
                      <a:pt x="0" y="23759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11"/>
              <p:cNvSpPr/>
              <p:nvPr/>
            </p:nvSpPr>
            <p:spPr>
              <a:xfrm>
                <a:off x="1650315" y="1009849"/>
                <a:ext cx="187589" cy="268795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268795" extrusionOk="0">
                    <a:moveTo>
                      <a:pt x="1390" y="12440"/>
                    </a:moveTo>
                    <a:cubicBezTo>
                      <a:pt x="5018" y="18333"/>
                      <a:pt x="8800" y="23995"/>
                      <a:pt x="12583" y="29849"/>
                    </a:cubicBezTo>
                    <a:cubicBezTo>
                      <a:pt x="15671" y="34625"/>
                      <a:pt x="18759" y="39362"/>
                      <a:pt x="21808" y="44138"/>
                    </a:cubicBezTo>
                    <a:cubicBezTo>
                      <a:pt x="34932" y="65090"/>
                      <a:pt x="49329" y="85696"/>
                      <a:pt x="63263" y="105762"/>
                    </a:cubicBezTo>
                    <a:cubicBezTo>
                      <a:pt x="71330" y="117316"/>
                      <a:pt x="79436" y="128871"/>
                      <a:pt x="87349" y="140656"/>
                    </a:cubicBezTo>
                    <a:cubicBezTo>
                      <a:pt x="93525" y="149823"/>
                      <a:pt x="100164" y="158874"/>
                      <a:pt x="106648" y="167617"/>
                    </a:cubicBezTo>
                    <a:cubicBezTo>
                      <a:pt x="111666" y="174434"/>
                      <a:pt x="116722" y="181328"/>
                      <a:pt x="121586" y="188299"/>
                    </a:cubicBezTo>
                    <a:cubicBezTo>
                      <a:pt x="126449" y="195270"/>
                      <a:pt x="132509" y="203204"/>
                      <a:pt x="137952" y="210407"/>
                    </a:cubicBezTo>
                    <a:cubicBezTo>
                      <a:pt x="142892" y="216839"/>
                      <a:pt x="147794" y="223232"/>
                      <a:pt x="152465" y="229664"/>
                    </a:cubicBezTo>
                    <a:cubicBezTo>
                      <a:pt x="157135" y="236096"/>
                      <a:pt x="162539" y="243260"/>
                      <a:pt x="167634" y="249769"/>
                    </a:cubicBezTo>
                    <a:cubicBezTo>
                      <a:pt x="172729" y="256278"/>
                      <a:pt x="177361" y="262325"/>
                      <a:pt x="181993" y="268795"/>
                    </a:cubicBezTo>
                    <a:lnTo>
                      <a:pt x="187590" y="266061"/>
                    </a:lnTo>
                    <a:cubicBezTo>
                      <a:pt x="160763" y="220883"/>
                      <a:pt x="132548" y="175551"/>
                      <a:pt x="103715" y="131259"/>
                    </a:cubicBezTo>
                    <a:cubicBezTo>
                      <a:pt x="74881" y="86967"/>
                      <a:pt x="44466" y="42906"/>
                      <a:pt x="13741" y="0"/>
                    </a:cubicBezTo>
                    <a:cubicBezTo>
                      <a:pt x="9650" y="3312"/>
                      <a:pt x="0" y="10052"/>
                      <a:pt x="0" y="100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1664597" y="998564"/>
                <a:ext cx="226767" cy="250693"/>
              </a:xfrm>
              <a:custGeom>
                <a:avLst/>
                <a:gdLst/>
                <a:ahLst/>
                <a:cxnLst/>
                <a:rect l="l" t="t" r="r" b="b"/>
                <a:pathLst>
                  <a:path w="226767" h="250693" extrusionOk="0">
                    <a:moveTo>
                      <a:pt x="0" y="10938"/>
                    </a:moveTo>
                    <a:cubicBezTo>
                      <a:pt x="4593" y="16523"/>
                      <a:pt x="11194" y="24495"/>
                      <a:pt x="15941" y="29965"/>
                    </a:cubicBezTo>
                    <a:cubicBezTo>
                      <a:pt x="19801" y="34278"/>
                      <a:pt x="23468" y="38592"/>
                      <a:pt x="27135" y="42983"/>
                    </a:cubicBezTo>
                    <a:cubicBezTo>
                      <a:pt x="43192" y="62240"/>
                      <a:pt x="60368" y="80804"/>
                      <a:pt x="76966" y="98868"/>
                    </a:cubicBezTo>
                    <a:cubicBezTo>
                      <a:pt x="87194" y="109921"/>
                      <a:pt x="97384" y="121052"/>
                      <a:pt x="107382" y="132337"/>
                    </a:cubicBezTo>
                    <a:cubicBezTo>
                      <a:pt x="115101" y="140964"/>
                      <a:pt x="123168" y="149399"/>
                      <a:pt x="131042" y="157526"/>
                    </a:cubicBezTo>
                    <a:cubicBezTo>
                      <a:pt x="137102" y="163842"/>
                      <a:pt x="143163" y="170082"/>
                      <a:pt x="149068" y="176552"/>
                    </a:cubicBezTo>
                    <a:cubicBezTo>
                      <a:pt x="154974" y="183023"/>
                      <a:pt x="162037" y="190109"/>
                      <a:pt x="168367" y="196580"/>
                    </a:cubicBezTo>
                    <a:cubicBezTo>
                      <a:pt x="174698" y="203050"/>
                      <a:pt x="180410" y="208673"/>
                      <a:pt x="186200" y="214874"/>
                    </a:cubicBezTo>
                    <a:cubicBezTo>
                      <a:pt x="191990" y="221075"/>
                      <a:pt x="197780" y="226775"/>
                      <a:pt x="203531" y="232437"/>
                    </a:cubicBezTo>
                    <a:cubicBezTo>
                      <a:pt x="209282" y="238099"/>
                      <a:pt x="215612" y="244454"/>
                      <a:pt x="221402" y="250693"/>
                    </a:cubicBezTo>
                    <a:lnTo>
                      <a:pt x="226767" y="247381"/>
                    </a:lnTo>
                    <a:cubicBezTo>
                      <a:pt x="193148" y="205477"/>
                      <a:pt x="157869" y="163149"/>
                      <a:pt x="121779" y="121591"/>
                    </a:cubicBezTo>
                    <a:cubicBezTo>
                      <a:pt x="86075" y="80612"/>
                      <a:pt x="48982" y="39709"/>
                      <a:pt x="11657" y="0"/>
                    </a:cubicBezTo>
                    <a:cubicBezTo>
                      <a:pt x="8376" y="3543"/>
                      <a:pt x="0" y="10938"/>
                      <a:pt x="0" y="109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1677373" y="986047"/>
                <a:ext cx="264207" cy="227507"/>
              </a:xfrm>
              <a:custGeom>
                <a:avLst/>
                <a:gdLst/>
                <a:ahLst/>
                <a:cxnLst/>
                <a:rect l="l" t="t" r="r" b="b"/>
                <a:pathLst>
                  <a:path w="264207" h="227507" extrusionOk="0">
                    <a:moveTo>
                      <a:pt x="9881" y="0"/>
                    </a:moveTo>
                    <a:cubicBezTo>
                      <a:pt x="7141" y="3851"/>
                      <a:pt x="0" y="11786"/>
                      <a:pt x="0" y="11786"/>
                    </a:cubicBezTo>
                    <a:lnTo>
                      <a:pt x="2509" y="14289"/>
                    </a:lnTo>
                    <a:cubicBezTo>
                      <a:pt x="2509" y="14289"/>
                      <a:pt x="13703" y="24380"/>
                      <a:pt x="19377" y="29348"/>
                    </a:cubicBezTo>
                    <a:cubicBezTo>
                      <a:pt x="23738" y="33200"/>
                      <a:pt x="28100" y="37051"/>
                      <a:pt x="32384" y="40903"/>
                    </a:cubicBezTo>
                    <a:cubicBezTo>
                      <a:pt x="51298" y="58157"/>
                      <a:pt x="71215" y="74796"/>
                      <a:pt x="90282" y="90972"/>
                    </a:cubicBezTo>
                    <a:cubicBezTo>
                      <a:pt x="102325" y="101063"/>
                      <a:pt x="114406" y="111154"/>
                      <a:pt x="126295" y="121399"/>
                    </a:cubicBezTo>
                    <a:cubicBezTo>
                      <a:pt x="135095" y="129102"/>
                      <a:pt x="144359" y="136381"/>
                      <a:pt x="153314" y="143506"/>
                    </a:cubicBezTo>
                    <a:cubicBezTo>
                      <a:pt x="160609" y="149322"/>
                      <a:pt x="167904" y="155061"/>
                      <a:pt x="175045" y="161146"/>
                    </a:cubicBezTo>
                    <a:cubicBezTo>
                      <a:pt x="182186" y="167231"/>
                      <a:pt x="190484" y="173586"/>
                      <a:pt x="198204" y="179479"/>
                    </a:cubicBezTo>
                    <a:cubicBezTo>
                      <a:pt x="205075" y="184756"/>
                      <a:pt x="211868" y="190032"/>
                      <a:pt x="218507" y="195501"/>
                    </a:cubicBezTo>
                    <a:cubicBezTo>
                      <a:pt x="225146" y="200970"/>
                      <a:pt x="231322" y="205669"/>
                      <a:pt x="237806" y="210522"/>
                    </a:cubicBezTo>
                    <a:cubicBezTo>
                      <a:pt x="245024" y="215953"/>
                      <a:pt x="252397" y="221614"/>
                      <a:pt x="259383" y="227507"/>
                    </a:cubicBezTo>
                    <a:cubicBezTo>
                      <a:pt x="261004" y="226198"/>
                      <a:pt x="262587" y="224773"/>
                      <a:pt x="264208" y="223425"/>
                    </a:cubicBezTo>
                    <a:cubicBezTo>
                      <a:pt x="223641" y="185141"/>
                      <a:pt x="181607" y="146780"/>
                      <a:pt x="139148" y="109498"/>
                    </a:cubicBezTo>
                    <a:cubicBezTo>
                      <a:pt x="97616" y="72793"/>
                      <a:pt x="54154" y="36011"/>
                      <a:pt x="9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11"/>
              <p:cNvSpPr/>
              <p:nvPr/>
            </p:nvSpPr>
            <p:spPr>
              <a:xfrm>
                <a:off x="1688296" y="972066"/>
                <a:ext cx="299178" cy="198852"/>
              </a:xfrm>
              <a:custGeom>
                <a:avLst/>
                <a:gdLst/>
                <a:ahLst/>
                <a:cxnLst/>
                <a:rect l="l" t="t" r="r" b="b"/>
                <a:pathLst>
                  <a:path w="299178" h="198852" extrusionOk="0">
                    <a:moveTo>
                      <a:pt x="8067" y="0"/>
                    </a:moveTo>
                    <a:cubicBezTo>
                      <a:pt x="5983" y="3659"/>
                      <a:pt x="0" y="12479"/>
                      <a:pt x="0" y="12479"/>
                    </a:cubicBezTo>
                    <a:cubicBezTo>
                      <a:pt x="6330" y="16947"/>
                      <a:pt x="16250" y="23571"/>
                      <a:pt x="22696" y="27885"/>
                    </a:cubicBezTo>
                    <a:cubicBezTo>
                      <a:pt x="27675" y="31236"/>
                      <a:pt x="32693" y="34586"/>
                      <a:pt x="37672" y="38053"/>
                    </a:cubicBezTo>
                    <a:cubicBezTo>
                      <a:pt x="59365" y="53112"/>
                      <a:pt x="81984" y="67478"/>
                      <a:pt x="103830" y="81420"/>
                    </a:cubicBezTo>
                    <a:cubicBezTo>
                      <a:pt x="117494" y="90086"/>
                      <a:pt x="131120" y="98791"/>
                      <a:pt x="144629" y="107688"/>
                    </a:cubicBezTo>
                    <a:cubicBezTo>
                      <a:pt x="154781" y="114312"/>
                      <a:pt x="165318" y="120744"/>
                      <a:pt x="175508" y="126945"/>
                    </a:cubicBezTo>
                    <a:cubicBezTo>
                      <a:pt x="183730" y="131913"/>
                      <a:pt x="191913" y="136882"/>
                      <a:pt x="199980" y="142043"/>
                    </a:cubicBezTo>
                    <a:cubicBezTo>
                      <a:pt x="208047" y="147204"/>
                      <a:pt x="217195" y="152634"/>
                      <a:pt x="225686" y="157449"/>
                    </a:cubicBezTo>
                    <a:cubicBezTo>
                      <a:pt x="233406" y="162070"/>
                      <a:pt x="241396" y="166692"/>
                      <a:pt x="249077" y="171545"/>
                    </a:cubicBezTo>
                    <a:cubicBezTo>
                      <a:pt x="255948" y="175859"/>
                      <a:pt x="262973" y="179864"/>
                      <a:pt x="270036" y="183947"/>
                    </a:cubicBezTo>
                    <a:cubicBezTo>
                      <a:pt x="278258" y="188646"/>
                      <a:pt x="286711" y="193576"/>
                      <a:pt x="294739" y="198852"/>
                    </a:cubicBezTo>
                    <a:lnTo>
                      <a:pt x="299178" y="194307"/>
                    </a:lnTo>
                    <a:cubicBezTo>
                      <a:pt x="251972" y="160453"/>
                      <a:pt x="203608" y="126983"/>
                      <a:pt x="155398" y="94747"/>
                    </a:cubicBezTo>
                    <a:cubicBezTo>
                      <a:pt x="107189" y="62510"/>
                      <a:pt x="57937" y="31004"/>
                      <a:pt x="8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697560" y="957276"/>
                <a:ext cx="331060" cy="166230"/>
              </a:xfrm>
              <a:custGeom>
                <a:avLst/>
                <a:gdLst/>
                <a:ahLst/>
                <a:cxnLst/>
                <a:rect l="l" t="t" r="r" b="b"/>
                <a:pathLst>
                  <a:path w="331060" h="166230" extrusionOk="0">
                    <a:moveTo>
                      <a:pt x="5906" y="0"/>
                    </a:moveTo>
                    <a:cubicBezTo>
                      <a:pt x="4477" y="3505"/>
                      <a:pt x="1119" y="10245"/>
                      <a:pt x="1119" y="10245"/>
                    </a:cubicBezTo>
                    <a:lnTo>
                      <a:pt x="0" y="12556"/>
                    </a:lnTo>
                    <a:lnTo>
                      <a:pt x="4555" y="15021"/>
                    </a:lnTo>
                    <a:cubicBezTo>
                      <a:pt x="11850" y="18872"/>
                      <a:pt x="19184" y="22724"/>
                      <a:pt x="26556" y="26229"/>
                    </a:cubicBezTo>
                    <a:cubicBezTo>
                      <a:pt x="31908" y="28796"/>
                      <a:pt x="37261" y="31505"/>
                      <a:pt x="42613" y="34355"/>
                    </a:cubicBezTo>
                    <a:cubicBezTo>
                      <a:pt x="66698" y="46796"/>
                      <a:pt x="91595" y="58543"/>
                      <a:pt x="115680" y="69866"/>
                    </a:cubicBezTo>
                    <a:cubicBezTo>
                      <a:pt x="130927" y="77068"/>
                      <a:pt x="146135" y="84232"/>
                      <a:pt x="161265" y="91627"/>
                    </a:cubicBezTo>
                    <a:cubicBezTo>
                      <a:pt x="172652" y="97173"/>
                      <a:pt x="184424" y="102411"/>
                      <a:pt x="195695" y="107456"/>
                    </a:cubicBezTo>
                    <a:cubicBezTo>
                      <a:pt x="204727" y="111539"/>
                      <a:pt x="213759" y="115545"/>
                      <a:pt x="222714" y="119781"/>
                    </a:cubicBezTo>
                    <a:cubicBezTo>
                      <a:pt x="231669" y="124018"/>
                      <a:pt x="241821" y="128447"/>
                      <a:pt x="251200" y="132491"/>
                    </a:cubicBezTo>
                    <a:cubicBezTo>
                      <a:pt x="259885" y="136343"/>
                      <a:pt x="268492" y="139963"/>
                      <a:pt x="277023" y="144046"/>
                    </a:cubicBezTo>
                    <a:cubicBezTo>
                      <a:pt x="284279" y="147435"/>
                      <a:pt x="291690" y="150555"/>
                      <a:pt x="299140" y="153674"/>
                    </a:cubicBezTo>
                    <a:cubicBezTo>
                      <a:pt x="308481" y="157526"/>
                      <a:pt x="318053" y="161647"/>
                      <a:pt x="327201" y="166230"/>
                    </a:cubicBezTo>
                    <a:lnTo>
                      <a:pt x="331061" y="161146"/>
                    </a:lnTo>
                    <a:cubicBezTo>
                      <a:pt x="278181" y="132953"/>
                      <a:pt x="224027" y="105107"/>
                      <a:pt x="170143" y="78378"/>
                    </a:cubicBezTo>
                    <a:cubicBezTo>
                      <a:pt x="116259" y="51648"/>
                      <a:pt x="60561" y="24919"/>
                      <a:pt x="59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1704508" y="941909"/>
                <a:ext cx="359855" cy="128716"/>
              </a:xfrm>
              <a:custGeom>
                <a:avLst/>
                <a:gdLst/>
                <a:ahLst/>
                <a:cxnLst/>
                <a:rect l="l" t="t" r="r" b="b"/>
                <a:pathLst>
                  <a:path w="359855" h="128716" extrusionOk="0">
                    <a:moveTo>
                      <a:pt x="183691" y="59544"/>
                    </a:moveTo>
                    <a:cubicBezTo>
                      <a:pt x="125214" y="39285"/>
                      <a:pt x="64807" y="19257"/>
                      <a:pt x="4130" y="0"/>
                    </a:cubicBezTo>
                    <a:cubicBezTo>
                      <a:pt x="3242" y="3312"/>
                      <a:pt x="2316" y="6586"/>
                      <a:pt x="1158" y="9783"/>
                    </a:cubicBezTo>
                    <a:cubicBezTo>
                      <a:pt x="811" y="10861"/>
                      <a:pt x="0" y="12671"/>
                      <a:pt x="0" y="12671"/>
                    </a:cubicBezTo>
                    <a:cubicBezTo>
                      <a:pt x="0" y="12671"/>
                      <a:pt x="22387" y="20721"/>
                      <a:pt x="30532" y="23571"/>
                    </a:cubicBezTo>
                    <a:cubicBezTo>
                      <a:pt x="36244" y="25574"/>
                      <a:pt x="42111" y="27423"/>
                      <a:pt x="47708" y="29656"/>
                    </a:cubicBezTo>
                    <a:cubicBezTo>
                      <a:pt x="74225" y="39401"/>
                      <a:pt x="101476" y="48298"/>
                      <a:pt x="127839" y="56925"/>
                    </a:cubicBezTo>
                    <a:cubicBezTo>
                      <a:pt x="144127" y="62240"/>
                      <a:pt x="160455" y="67594"/>
                      <a:pt x="176666" y="73101"/>
                    </a:cubicBezTo>
                    <a:cubicBezTo>
                      <a:pt x="189056" y="77338"/>
                      <a:pt x="201717" y="81266"/>
                      <a:pt x="213952" y="85041"/>
                    </a:cubicBezTo>
                    <a:cubicBezTo>
                      <a:pt x="223834" y="88045"/>
                      <a:pt x="233715" y="91126"/>
                      <a:pt x="243558" y="94361"/>
                    </a:cubicBezTo>
                    <a:cubicBezTo>
                      <a:pt x="253400" y="97597"/>
                      <a:pt x="263976" y="100716"/>
                      <a:pt x="274437" y="103720"/>
                    </a:cubicBezTo>
                    <a:cubicBezTo>
                      <a:pt x="283893" y="106494"/>
                      <a:pt x="293350" y="109267"/>
                      <a:pt x="302729" y="112348"/>
                    </a:cubicBezTo>
                    <a:cubicBezTo>
                      <a:pt x="310449" y="114774"/>
                      <a:pt x="318169" y="116893"/>
                      <a:pt x="325657" y="119088"/>
                    </a:cubicBezTo>
                    <a:cubicBezTo>
                      <a:pt x="330829" y="120513"/>
                      <a:pt x="336040" y="121977"/>
                      <a:pt x="341096" y="123517"/>
                    </a:cubicBezTo>
                    <a:lnTo>
                      <a:pt x="356536" y="128717"/>
                    </a:lnTo>
                    <a:cubicBezTo>
                      <a:pt x="357655" y="126868"/>
                      <a:pt x="358775" y="124865"/>
                      <a:pt x="359855" y="123170"/>
                    </a:cubicBezTo>
                    <a:lnTo>
                      <a:pt x="358929" y="122824"/>
                    </a:lnTo>
                    <a:cubicBezTo>
                      <a:pt x="301301" y="101178"/>
                      <a:pt x="242400" y="79918"/>
                      <a:pt x="183691" y="595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11"/>
              <p:cNvSpPr/>
              <p:nvPr/>
            </p:nvSpPr>
            <p:spPr>
              <a:xfrm>
                <a:off x="1709642" y="926272"/>
                <a:ext cx="384558" cy="87351"/>
              </a:xfrm>
              <a:custGeom>
                <a:avLst/>
                <a:gdLst/>
                <a:ahLst/>
                <a:cxnLst/>
                <a:rect l="l" t="t" r="r" b="b"/>
                <a:pathLst>
                  <a:path w="384558" h="87351" extrusionOk="0">
                    <a:moveTo>
                      <a:pt x="195271" y="38746"/>
                    </a:moveTo>
                    <a:cubicBezTo>
                      <a:pt x="132586" y="25381"/>
                      <a:pt x="67625" y="12363"/>
                      <a:pt x="2277" y="0"/>
                    </a:cubicBezTo>
                    <a:cubicBezTo>
                      <a:pt x="1853" y="3120"/>
                      <a:pt x="1390" y="6201"/>
                      <a:pt x="733" y="9282"/>
                    </a:cubicBezTo>
                    <a:lnTo>
                      <a:pt x="0" y="12325"/>
                    </a:lnTo>
                    <a:cubicBezTo>
                      <a:pt x="0" y="12325"/>
                      <a:pt x="24549" y="17871"/>
                      <a:pt x="32886" y="19681"/>
                    </a:cubicBezTo>
                    <a:cubicBezTo>
                      <a:pt x="39409" y="21106"/>
                      <a:pt x="45894" y="22493"/>
                      <a:pt x="52378" y="23995"/>
                    </a:cubicBezTo>
                    <a:cubicBezTo>
                      <a:pt x="81405" y="30696"/>
                      <a:pt x="111126" y="36551"/>
                      <a:pt x="139843" y="42212"/>
                    </a:cubicBezTo>
                    <a:cubicBezTo>
                      <a:pt x="156633" y="45563"/>
                      <a:pt x="173424" y="48837"/>
                      <a:pt x="190021" y="52342"/>
                    </a:cubicBezTo>
                    <a:cubicBezTo>
                      <a:pt x="203376" y="55115"/>
                      <a:pt x="217040" y="57580"/>
                      <a:pt x="230164" y="60045"/>
                    </a:cubicBezTo>
                    <a:cubicBezTo>
                      <a:pt x="240663" y="61932"/>
                      <a:pt x="251162" y="63896"/>
                      <a:pt x="261583" y="65937"/>
                    </a:cubicBezTo>
                    <a:cubicBezTo>
                      <a:pt x="272661" y="68094"/>
                      <a:pt x="283816" y="69789"/>
                      <a:pt x="294932" y="71869"/>
                    </a:cubicBezTo>
                    <a:cubicBezTo>
                      <a:pt x="304852" y="73525"/>
                      <a:pt x="314772" y="75258"/>
                      <a:pt x="324615" y="77145"/>
                    </a:cubicBezTo>
                    <a:cubicBezTo>
                      <a:pt x="332335" y="78609"/>
                      <a:pt x="381818" y="87352"/>
                      <a:pt x="381818" y="87352"/>
                    </a:cubicBezTo>
                    <a:cubicBezTo>
                      <a:pt x="382706" y="85387"/>
                      <a:pt x="383632" y="83500"/>
                      <a:pt x="384559" y="81459"/>
                    </a:cubicBezTo>
                    <a:cubicBezTo>
                      <a:pt x="381934" y="80727"/>
                      <a:pt x="255562" y="51610"/>
                      <a:pt x="195271" y="387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712228" y="910596"/>
                <a:ext cx="405170" cy="42058"/>
              </a:xfrm>
              <a:custGeom>
                <a:avLst/>
                <a:gdLst/>
                <a:ahLst/>
                <a:cxnLst/>
                <a:rect l="l" t="t" r="r" b="b"/>
                <a:pathLst>
                  <a:path w="405170" h="42058" extrusionOk="0">
                    <a:moveTo>
                      <a:pt x="205229" y="16022"/>
                    </a:moveTo>
                    <a:cubicBezTo>
                      <a:pt x="137952" y="10052"/>
                      <a:pt x="69169" y="4660"/>
                      <a:pt x="656" y="0"/>
                    </a:cubicBezTo>
                    <a:cubicBezTo>
                      <a:pt x="656" y="3043"/>
                      <a:pt x="0" y="12094"/>
                      <a:pt x="0" y="12094"/>
                    </a:cubicBezTo>
                    <a:lnTo>
                      <a:pt x="37942" y="15521"/>
                    </a:lnTo>
                    <a:cubicBezTo>
                      <a:pt x="44195" y="16099"/>
                      <a:pt x="50487" y="16715"/>
                      <a:pt x="56740" y="17370"/>
                    </a:cubicBezTo>
                    <a:cubicBezTo>
                      <a:pt x="87619" y="20567"/>
                      <a:pt x="119231" y="22955"/>
                      <a:pt x="149763" y="25304"/>
                    </a:cubicBezTo>
                    <a:cubicBezTo>
                      <a:pt x="167055" y="26614"/>
                      <a:pt x="184502" y="27923"/>
                      <a:pt x="201601" y="29387"/>
                    </a:cubicBezTo>
                    <a:cubicBezTo>
                      <a:pt x="215844" y="30619"/>
                      <a:pt x="230125" y="31505"/>
                      <a:pt x="244407" y="32352"/>
                    </a:cubicBezTo>
                    <a:cubicBezTo>
                      <a:pt x="255292" y="33007"/>
                      <a:pt x="266176" y="33700"/>
                      <a:pt x="277061" y="34509"/>
                    </a:cubicBezTo>
                    <a:cubicBezTo>
                      <a:pt x="288641" y="35395"/>
                      <a:pt x="300220" y="35973"/>
                      <a:pt x="311800" y="36589"/>
                    </a:cubicBezTo>
                    <a:cubicBezTo>
                      <a:pt x="322337" y="37128"/>
                      <a:pt x="332875" y="37668"/>
                      <a:pt x="343374" y="38438"/>
                    </a:cubicBezTo>
                    <a:cubicBezTo>
                      <a:pt x="351093" y="38977"/>
                      <a:pt x="394671" y="41365"/>
                      <a:pt x="403202" y="42058"/>
                    </a:cubicBezTo>
                    <a:cubicBezTo>
                      <a:pt x="403896" y="39978"/>
                      <a:pt x="405170" y="35857"/>
                      <a:pt x="405170" y="35857"/>
                    </a:cubicBezTo>
                    <a:cubicBezTo>
                      <a:pt x="405170" y="35857"/>
                      <a:pt x="266408" y="21530"/>
                      <a:pt x="205229" y="160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11"/>
              <p:cNvSpPr/>
              <p:nvPr/>
            </p:nvSpPr>
            <p:spPr>
              <a:xfrm>
                <a:off x="1712112" y="881903"/>
                <a:ext cx="421960" cy="24110"/>
              </a:xfrm>
              <a:custGeom>
                <a:avLst/>
                <a:gdLst/>
                <a:ahLst/>
                <a:cxnLst/>
                <a:rect l="l" t="t" r="r" b="b"/>
                <a:pathLst>
                  <a:path w="421960" h="24110" extrusionOk="0">
                    <a:moveTo>
                      <a:pt x="400075" y="462"/>
                    </a:moveTo>
                    <a:cubicBezTo>
                      <a:pt x="339282" y="1387"/>
                      <a:pt x="276560" y="2773"/>
                      <a:pt x="213412" y="4699"/>
                    </a:cubicBezTo>
                    <a:cubicBezTo>
                      <a:pt x="142005" y="6933"/>
                      <a:pt x="70250" y="9821"/>
                      <a:pt x="0" y="13249"/>
                    </a:cubicBezTo>
                    <a:cubicBezTo>
                      <a:pt x="347" y="16099"/>
                      <a:pt x="772" y="24110"/>
                      <a:pt x="772" y="24110"/>
                    </a:cubicBezTo>
                    <a:cubicBezTo>
                      <a:pt x="772" y="24110"/>
                      <a:pt x="31149" y="23648"/>
                      <a:pt x="40451" y="23417"/>
                    </a:cubicBezTo>
                    <a:cubicBezTo>
                      <a:pt x="47399" y="23212"/>
                      <a:pt x="54347" y="23058"/>
                      <a:pt x="61295" y="22955"/>
                    </a:cubicBezTo>
                    <a:cubicBezTo>
                      <a:pt x="94374" y="22454"/>
                      <a:pt x="127955" y="21029"/>
                      <a:pt x="160416" y="19681"/>
                    </a:cubicBezTo>
                    <a:cubicBezTo>
                      <a:pt x="177425" y="18988"/>
                      <a:pt x="194434" y="18320"/>
                      <a:pt x="211444" y="17678"/>
                    </a:cubicBezTo>
                    <a:cubicBezTo>
                      <a:pt x="225995" y="17178"/>
                      <a:pt x="240508" y="16407"/>
                      <a:pt x="255060" y="15599"/>
                    </a:cubicBezTo>
                    <a:cubicBezTo>
                      <a:pt x="266640" y="14982"/>
                      <a:pt x="278219" y="14328"/>
                      <a:pt x="289799" y="13827"/>
                    </a:cubicBezTo>
                    <a:cubicBezTo>
                      <a:pt x="301378" y="13326"/>
                      <a:pt x="313923" y="12556"/>
                      <a:pt x="325966" y="11786"/>
                    </a:cubicBezTo>
                    <a:cubicBezTo>
                      <a:pt x="336851" y="11092"/>
                      <a:pt x="420532" y="6548"/>
                      <a:pt x="420532" y="6548"/>
                    </a:cubicBezTo>
                    <a:cubicBezTo>
                      <a:pt x="420996" y="4352"/>
                      <a:pt x="421961" y="0"/>
                      <a:pt x="421961" y="0"/>
                    </a:cubicBezTo>
                    <a:cubicBezTo>
                      <a:pt x="421961" y="0"/>
                      <a:pt x="405633" y="154"/>
                      <a:pt x="400075" y="4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11"/>
              <p:cNvSpPr/>
              <p:nvPr/>
            </p:nvSpPr>
            <p:spPr>
              <a:xfrm>
                <a:off x="1709333" y="814887"/>
                <a:ext cx="433733" cy="74872"/>
              </a:xfrm>
              <a:custGeom>
                <a:avLst/>
                <a:gdLst/>
                <a:ahLst/>
                <a:cxnLst/>
                <a:rect l="l" t="t" r="r" b="b"/>
                <a:pathLst>
                  <a:path w="433733" h="74872" extrusionOk="0">
                    <a:moveTo>
                      <a:pt x="219433" y="30542"/>
                    </a:moveTo>
                    <a:cubicBezTo>
                      <a:pt x="146829" y="41442"/>
                      <a:pt x="73222" y="53035"/>
                      <a:pt x="656" y="65206"/>
                    </a:cubicBezTo>
                    <a:lnTo>
                      <a:pt x="0" y="65206"/>
                    </a:lnTo>
                    <a:cubicBezTo>
                      <a:pt x="540" y="67401"/>
                      <a:pt x="965" y="69596"/>
                      <a:pt x="1389" y="71792"/>
                    </a:cubicBezTo>
                    <a:lnTo>
                      <a:pt x="1389" y="71792"/>
                    </a:lnTo>
                    <a:lnTo>
                      <a:pt x="2162" y="74873"/>
                    </a:lnTo>
                    <a:lnTo>
                      <a:pt x="15594" y="73371"/>
                    </a:lnTo>
                    <a:lnTo>
                      <a:pt x="15594" y="73371"/>
                    </a:lnTo>
                    <a:cubicBezTo>
                      <a:pt x="25514" y="72100"/>
                      <a:pt x="35395" y="70675"/>
                      <a:pt x="45276" y="69250"/>
                    </a:cubicBezTo>
                    <a:cubicBezTo>
                      <a:pt x="52031" y="68248"/>
                      <a:pt x="58786" y="67324"/>
                      <a:pt x="65541" y="66400"/>
                    </a:cubicBezTo>
                    <a:cubicBezTo>
                      <a:pt x="100279" y="61662"/>
                      <a:pt x="135211" y="56078"/>
                      <a:pt x="169139" y="50724"/>
                    </a:cubicBezTo>
                    <a:cubicBezTo>
                      <a:pt x="185737" y="48105"/>
                      <a:pt x="202296" y="45448"/>
                      <a:pt x="218854" y="43021"/>
                    </a:cubicBezTo>
                    <a:cubicBezTo>
                      <a:pt x="234294" y="40633"/>
                      <a:pt x="249733" y="37976"/>
                      <a:pt x="265173" y="35318"/>
                    </a:cubicBezTo>
                    <a:cubicBezTo>
                      <a:pt x="276444" y="33367"/>
                      <a:pt x="287727" y="31454"/>
                      <a:pt x="299024" y="29579"/>
                    </a:cubicBezTo>
                    <a:cubicBezTo>
                      <a:pt x="311530" y="27577"/>
                      <a:pt x="323997" y="25343"/>
                      <a:pt x="336465" y="23109"/>
                    </a:cubicBezTo>
                    <a:cubicBezTo>
                      <a:pt x="347465" y="21145"/>
                      <a:pt x="358427" y="19257"/>
                      <a:pt x="369389" y="17332"/>
                    </a:cubicBezTo>
                    <a:cubicBezTo>
                      <a:pt x="376839" y="16138"/>
                      <a:pt x="419567" y="8704"/>
                      <a:pt x="433270" y="6586"/>
                    </a:cubicBezTo>
                    <a:cubicBezTo>
                      <a:pt x="433463" y="4391"/>
                      <a:pt x="433733" y="0"/>
                      <a:pt x="433733" y="0"/>
                    </a:cubicBezTo>
                    <a:cubicBezTo>
                      <a:pt x="433733" y="0"/>
                      <a:pt x="280767" y="21337"/>
                      <a:pt x="219433" y="305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704971" y="745059"/>
                <a:ext cx="440217" cy="129024"/>
              </a:xfrm>
              <a:custGeom>
                <a:avLst/>
                <a:gdLst/>
                <a:ahLst/>
                <a:cxnLst/>
                <a:rect l="l" t="t" r="r" b="b"/>
                <a:pathLst>
                  <a:path w="440217" h="129024" extrusionOk="0">
                    <a:moveTo>
                      <a:pt x="221942" y="58273"/>
                    </a:moveTo>
                    <a:cubicBezTo>
                      <a:pt x="150689" y="77530"/>
                      <a:pt x="76310" y="98521"/>
                      <a:pt x="888" y="120128"/>
                    </a:cubicBezTo>
                    <a:lnTo>
                      <a:pt x="0" y="120397"/>
                    </a:lnTo>
                    <a:lnTo>
                      <a:pt x="0" y="120397"/>
                    </a:lnTo>
                    <a:lnTo>
                      <a:pt x="3358" y="129025"/>
                    </a:lnTo>
                    <a:lnTo>
                      <a:pt x="18064" y="125443"/>
                    </a:lnTo>
                    <a:cubicBezTo>
                      <a:pt x="28795" y="122747"/>
                      <a:pt x="39525" y="119897"/>
                      <a:pt x="50217" y="117047"/>
                    </a:cubicBezTo>
                    <a:lnTo>
                      <a:pt x="68435" y="112232"/>
                    </a:lnTo>
                    <a:cubicBezTo>
                      <a:pt x="105104" y="102719"/>
                      <a:pt x="142197" y="92320"/>
                      <a:pt x="178094" y="82268"/>
                    </a:cubicBezTo>
                    <a:cubicBezTo>
                      <a:pt x="192993" y="78108"/>
                      <a:pt x="207892" y="73910"/>
                      <a:pt x="222792" y="69789"/>
                    </a:cubicBezTo>
                    <a:cubicBezTo>
                      <a:pt x="238849" y="65360"/>
                      <a:pt x="254790" y="60699"/>
                      <a:pt x="270770" y="56039"/>
                    </a:cubicBezTo>
                    <a:cubicBezTo>
                      <a:pt x="281809" y="52804"/>
                      <a:pt x="292848" y="49569"/>
                      <a:pt x="303926" y="46410"/>
                    </a:cubicBezTo>
                    <a:cubicBezTo>
                      <a:pt x="316663" y="42829"/>
                      <a:pt x="329324" y="39016"/>
                      <a:pt x="341984" y="35241"/>
                    </a:cubicBezTo>
                    <a:cubicBezTo>
                      <a:pt x="352946" y="31929"/>
                      <a:pt x="363908" y="28617"/>
                      <a:pt x="374909" y="25458"/>
                    </a:cubicBezTo>
                    <a:lnTo>
                      <a:pt x="440218" y="6702"/>
                    </a:lnTo>
                    <a:cubicBezTo>
                      <a:pt x="440218" y="4468"/>
                      <a:pt x="440218" y="0"/>
                      <a:pt x="440218" y="0"/>
                    </a:cubicBezTo>
                    <a:cubicBezTo>
                      <a:pt x="440218" y="0"/>
                      <a:pt x="282967" y="41673"/>
                      <a:pt x="221942" y="582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1690458" y="601476"/>
                <a:ext cx="431764" cy="243490"/>
              </a:xfrm>
              <a:custGeom>
                <a:avLst/>
                <a:gdLst/>
                <a:ahLst/>
                <a:cxnLst/>
                <a:rect l="l" t="t" r="r" b="b"/>
                <a:pathLst>
                  <a:path w="431764" h="243490" extrusionOk="0">
                    <a:moveTo>
                      <a:pt x="0" y="236597"/>
                    </a:moveTo>
                    <a:lnTo>
                      <a:pt x="0" y="236828"/>
                    </a:lnTo>
                    <a:cubicBezTo>
                      <a:pt x="1119" y="238484"/>
                      <a:pt x="4632" y="243491"/>
                      <a:pt x="4632" y="243491"/>
                    </a:cubicBezTo>
                    <a:lnTo>
                      <a:pt x="20303" y="234941"/>
                    </a:lnTo>
                    <a:cubicBezTo>
                      <a:pt x="31471" y="229035"/>
                      <a:pt x="42574" y="223091"/>
                      <a:pt x="53614" y="217108"/>
                    </a:cubicBezTo>
                    <a:lnTo>
                      <a:pt x="69053" y="208712"/>
                    </a:lnTo>
                    <a:cubicBezTo>
                      <a:pt x="112631" y="185295"/>
                      <a:pt x="156595" y="160838"/>
                      <a:pt x="199092" y="137228"/>
                    </a:cubicBezTo>
                    <a:lnTo>
                      <a:pt x="218391" y="126521"/>
                    </a:lnTo>
                    <a:cubicBezTo>
                      <a:pt x="236147" y="116713"/>
                      <a:pt x="253825" y="106776"/>
                      <a:pt x="271426" y="96711"/>
                    </a:cubicBezTo>
                    <a:lnTo>
                      <a:pt x="297480" y="82037"/>
                    </a:lnTo>
                    <a:cubicBezTo>
                      <a:pt x="310449" y="74757"/>
                      <a:pt x="323302" y="67324"/>
                      <a:pt x="336079" y="59929"/>
                    </a:cubicBezTo>
                    <a:cubicBezTo>
                      <a:pt x="346114" y="54152"/>
                      <a:pt x="356189" y="48387"/>
                      <a:pt x="366301" y="42636"/>
                    </a:cubicBezTo>
                    <a:lnTo>
                      <a:pt x="383478" y="32892"/>
                    </a:lnTo>
                    <a:lnTo>
                      <a:pt x="431765" y="6201"/>
                    </a:lnTo>
                    <a:lnTo>
                      <a:pt x="429912" y="0"/>
                    </a:lnTo>
                    <a:cubicBezTo>
                      <a:pt x="429912" y="0"/>
                      <a:pt x="279840" y="81420"/>
                      <a:pt x="215612" y="116661"/>
                    </a:cubicBezTo>
                    <a:cubicBezTo>
                      <a:pt x="143626" y="156447"/>
                      <a:pt x="70558" y="197042"/>
                      <a:pt x="0" y="2365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1680538" y="528914"/>
                <a:ext cx="414781" cy="301725"/>
              </a:xfrm>
              <a:custGeom>
                <a:avLst/>
                <a:gdLst/>
                <a:ahLst/>
                <a:cxnLst/>
                <a:rect l="l" t="t" r="r" b="b"/>
                <a:pathLst>
                  <a:path w="414781" h="301725" extrusionOk="0">
                    <a:moveTo>
                      <a:pt x="206580" y="146896"/>
                    </a:moveTo>
                    <a:cubicBezTo>
                      <a:pt x="139650" y="194962"/>
                      <a:pt x="70172" y="245301"/>
                      <a:pt x="0" y="296256"/>
                    </a:cubicBezTo>
                    <a:cubicBezTo>
                      <a:pt x="1583" y="298028"/>
                      <a:pt x="2972" y="300108"/>
                      <a:pt x="4400" y="301725"/>
                    </a:cubicBezTo>
                    <a:lnTo>
                      <a:pt x="8260" y="299068"/>
                    </a:lnTo>
                    <a:lnTo>
                      <a:pt x="12738" y="296179"/>
                    </a:lnTo>
                    <a:lnTo>
                      <a:pt x="20457" y="291288"/>
                    </a:lnTo>
                    <a:lnTo>
                      <a:pt x="20457" y="291288"/>
                    </a:lnTo>
                    <a:cubicBezTo>
                      <a:pt x="32063" y="283277"/>
                      <a:pt x="43642" y="275176"/>
                      <a:pt x="55196" y="266985"/>
                    </a:cubicBezTo>
                    <a:lnTo>
                      <a:pt x="67393" y="258358"/>
                    </a:lnTo>
                    <a:cubicBezTo>
                      <a:pt x="116298" y="223694"/>
                      <a:pt x="164971" y="188646"/>
                      <a:pt x="210208" y="155754"/>
                    </a:cubicBezTo>
                    <a:cubicBezTo>
                      <a:pt x="230640" y="140939"/>
                      <a:pt x="251007" y="126033"/>
                      <a:pt x="271310" y="111038"/>
                    </a:cubicBezTo>
                    <a:lnTo>
                      <a:pt x="286093" y="100177"/>
                    </a:lnTo>
                    <a:lnTo>
                      <a:pt x="322337" y="73217"/>
                    </a:lnTo>
                    <a:lnTo>
                      <a:pt x="352290" y="51071"/>
                    </a:lnTo>
                    <a:lnTo>
                      <a:pt x="354490" y="49415"/>
                    </a:lnTo>
                    <a:lnTo>
                      <a:pt x="414781" y="5931"/>
                    </a:lnTo>
                    <a:lnTo>
                      <a:pt x="412079" y="0"/>
                    </a:lnTo>
                    <a:cubicBezTo>
                      <a:pt x="412079" y="0"/>
                      <a:pt x="381200" y="22069"/>
                      <a:pt x="374176" y="27230"/>
                    </a:cubicBezTo>
                    <a:cubicBezTo>
                      <a:pt x="317860" y="67170"/>
                      <a:pt x="261738" y="107264"/>
                      <a:pt x="206580" y="1468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668380" y="458394"/>
                <a:ext cx="386758" cy="359266"/>
              </a:xfrm>
              <a:custGeom>
                <a:avLst/>
                <a:gdLst/>
                <a:ahLst/>
                <a:cxnLst/>
                <a:rect l="l" t="t" r="r" b="b"/>
                <a:pathLst>
                  <a:path w="386758" h="359266" extrusionOk="0">
                    <a:moveTo>
                      <a:pt x="8839" y="355608"/>
                    </a:moveTo>
                    <a:lnTo>
                      <a:pt x="19145" y="346634"/>
                    </a:lnTo>
                    <a:cubicBezTo>
                      <a:pt x="33890" y="333462"/>
                      <a:pt x="48518" y="320135"/>
                      <a:pt x="63147" y="306848"/>
                    </a:cubicBezTo>
                    <a:cubicBezTo>
                      <a:pt x="106301" y="267486"/>
                      <a:pt x="150033" y="227199"/>
                      <a:pt x="196776" y="183600"/>
                    </a:cubicBezTo>
                    <a:cubicBezTo>
                      <a:pt x="220604" y="161416"/>
                      <a:pt x="244342" y="139128"/>
                      <a:pt x="267991" y="116738"/>
                    </a:cubicBezTo>
                    <a:cubicBezTo>
                      <a:pt x="282710" y="102873"/>
                      <a:pt x="297377" y="88995"/>
                      <a:pt x="311993" y="75104"/>
                    </a:cubicBezTo>
                    <a:lnTo>
                      <a:pt x="386759" y="5777"/>
                    </a:lnTo>
                    <a:lnTo>
                      <a:pt x="382860" y="0"/>
                    </a:lnTo>
                    <a:lnTo>
                      <a:pt x="192993" y="175705"/>
                    </a:lnTo>
                    <a:cubicBezTo>
                      <a:pt x="129614" y="234247"/>
                      <a:pt x="64691" y="294446"/>
                      <a:pt x="0" y="354722"/>
                    </a:cubicBezTo>
                    <a:cubicBezTo>
                      <a:pt x="1660" y="356185"/>
                      <a:pt x="3281" y="357726"/>
                      <a:pt x="4902" y="3592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02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Quattrocento Sans"/>
              <a:buNone/>
              <a:defRPr sz="4000" b="1" i="0" u="none" strike="noStrike" cap="none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91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919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919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919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919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919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919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919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919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6698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06">
          <p15:clr>
            <a:srgbClr val="F26B43"/>
          </p15:clr>
        </p15:guide>
        <p15:guide id="2" pos="7151">
          <p15:clr>
            <a:srgbClr val="F26B43"/>
          </p15:clr>
        </p15:guide>
        <p15:guide id="3" orient="horz" pos="8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teddy@sol-chip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sol-chip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Google Shape;1011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493" y="38705"/>
            <a:ext cx="7772400" cy="6881394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31"/>
          <p:cNvSpPr txBox="1">
            <a:spLocks noGrp="1"/>
          </p:cNvSpPr>
          <p:nvPr>
            <p:ph type="ctrTitle"/>
          </p:nvPr>
        </p:nvSpPr>
        <p:spPr>
          <a:xfrm>
            <a:off x="838200" y="2812328"/>
            <a:ext cx="9144000" cy="175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Quattrocento Sans"/>
              <a:buNone/>
            </a:pPr>
            <a:r>
              <a:rPr lang="en-US" sz="5000"/>
              <a:t>Powering </a:t>
            </a:r>
            <a:br>
              <a:rPr lang="en-US" sz="5000"/>
            </a:br>
            <a:r>
              <a:rPr lang="en-US" sz="5000"/>
              <a:t>IoT Sustainably </a:t>
            </a:r>
            <a:endParaRPr sz="5000" strike="sngStrike">
              <a:solidFill>
                <a:srgbClr val="7030A0"/>
              </a:solidFill>
            </a:endParaRPr>
          </a:p>
        </p:txBody>
      </p:sp>
      <p:sp>
        <p:nvSpPr>
          <p:cNvPr id="1013" name="Google Shape;1013;p31"/>
          <p:cNvSpPr txBox="1">
            <a:spLocks noGrp="1"/>
          </p:cNvSpPr>
          <p:nvPr>
            <p:ph type="subTitle" idx="1"/>
          </p:nvPr>
        </p:nvSpPr>
        <p:spPr>
          <a:xfrm>
            <a:off x="833362" y="4659537"/>
            <a:ext cx="9144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March 2025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F6639-17BF-1BBF-D3C8-D77BDC0B93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6666895" y="1529457"/>
            <a:ext cx="2490241" cy="411992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7230E1-409C-BC1F-A35F-FA20D51F76D6}"/>
              </a:ext>
            </a:extLst>
          </p:cNvPr>
          <p:cNvSpPr txBox="1">
            <a:spLocks/>
          </p:cNvSpPr>
          <p:nvPr/>
        </p:nvSpPr>
        <p:spPr>
          <a:xfrm>
            <a:off x="803275" y="673542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Segoe UI Semibold" panose="020B0502040204020203" pitchFamily="34" charset="0"/>
                <a:ea typeface="+mj-ea"/>
                <a:cs typeface="Segoe UI Semibold" panose="020B0502040204020203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Quattrocento Sans" panose="020B0502050000020003" pitchFamily="34" charset="0"/>
              </a:rPr>
              <a:t>The need</a:t>
            </a:r>
            <a:endParaRPr lang="en-IL" dirty="0">
              <a:solidFill>
                <a:schemeClr val="bg1"/>
              </a:solidFill>
              <a:latin typeface="Quattrocento Sans" panose="020B05020500000200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961A3B-5767-AB01-219D-3FC13649CA99}"/>
              </a:ext>
            </a:extLst>
          </p:cNvPr>
          <p:cNvGrpSpPr/>
          <p:nvPr/>
        </p:nvGrpSpPr>
        <p:grpSpPr>
          <a:xfrm>
            <a:off x="803275" y="4689812"/>
            <a:ext cx="8342330" cy="1009651"/>
            <a:chOff x="803275" y="4866968"/>
            <a:chExt cx="6878563" cy="83249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402A845-1E7E-4151-7718-DE8EB108DF6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54847" y="4869194"/>
              <a:ext cx="826991" cy="826991"/>
            </a:xfrm>
            <a:prstGeom prst="rect">
              <a:avLst/>
            </a:prstGeom>
          </p:spPr>
        </p:pic>
        <p:pic>
          <p:nvPicPr>
            <p:cNvPr id="7" name="Picture 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3D6F88E-8767-A8D0-C4A4-D917AC2F54A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6250" y="4866968"/>
              <a:ext cx="826991" cy="83249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6AD639D-3AE3-A679-E9CE-9DB9288E853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3275" y="4869194"/>
              <a:ext cx="826991" cy="826991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33F9278-55BC-90B1-22B0-D6733B4CD97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11870" y="4869194"/>
              <a:ext cx="826991" cy="826991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E13B4DE-639E-88CE-2A0C-EA140190F73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29060" y="4869194"/>
              <a:ext cx="826991" cy="826991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B156297-FB78-DE1A-2742-422A991B76E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837655" y="4869194"/>
              <a:ext cx="826991" cy="826991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F2C5EBD-07CC-0412-1468-88F8051D7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820465" y="4869194"/>
              <a:ext cx="826991" cy="826991"/>
            </a:xfrm>
            <a:prstGeom prst="rect">
              <a:avLst/>
            </a:prstGeom>
          </p:spPr>
        </p:pic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0FC9E65-0853-06FD-A421-AD5E88B5E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024987"/>
              </p:ext>
            </p:extLst>
          </p:nvPr>
        </p:nvGraphicFramePr>
        <p:xfrm>
          <a:off x="803275" y="1847460"/>
          <a:ext cx="8495544" cy="23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5544">
                  <a:extLst>
                    <a:ext uri="{9D8B030D-6E8A-4147-A177-3AD203B41FA5}">
                      <a16:colId xmlns:a16="http://schemas.microsoft.com/office/drawing/2014/main" val="2841913609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Quattrocento Sans" panose="020B0502050000020003" pitchFamily="34" charset="0"/>
                          <a:ea typeface="+mn-ea"/>
                          <a:cs typeface="Segoe UI" panose="020B0502040204020203" pitchFamily="34" charset="0"/>
                        </a:rPr>
                        <a:t>The world is going digital</a:t>
                      </a:r>
                      <a:endParaRPr lang="en-US" sz="2000" b="0" kern="1200" dirty="0">
                        <a:solidFill>
                          <a:schemeClr val="bg1"/>
                        </a:solidFill>
                        <a:latin typeface="Quattrocento Sans" panose="020B05020500000200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T="90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79092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Quattrocento Sans" panose="020B0502050000020003" pitchFamily="34" charset="0"/>
                          <a:ea typeface="+mn-ea"/>
                          <a:cs typeface="Segoe UI" panose="020B0502040204020203" pitchFamily="34" charset="0"/>
                        </a:rPr>
                        <a:t>Digitalization, remote sensing, and activation require IoT</a:t>
                      </a:r>
                      <a:endParaRPr lang="en-US" sz="2000" dirty="0">
                        <a:solidFill>
                          <a:schemeClr val="bg1"/>
                        </a:solidFill>
                        <a:latin typeface="Quattrocento Sans" panose="020B0502050000020003" pitchFamily="34" charset="0"/>
                        <a:cs typeface="Segoe UI" panose="020B0502040204020203" pitchFamily="34" charset="0"/>
                      </a:endParaRPr>
                    </a:p>
                  </a:txBody>
                  <a:tcPr marT="9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733933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Quattrocento Sans" panose="020B0502050000020003" pitchFamily="34" charset="0"/>
                          <a:ea typeface="+mn-ea"/>
                          <a:cs typeface="Segoe UI" panose="020B0502040204020203" pitchFamily="34" charset="0"/>
                        </a:rPr>
                        <a:t>IoT requires power and communication</a:t>
                      </a:r>
                      <a:endParaRPr lang="en-US" sz="2000" dirty="0">
                        <a:solidFill>
                          <a:schemeClr val="bg1"/>
                        </a:solidFill>
                        <a:latin typeface="Quattrocento Sans" panose="020B0502050000020003" pitchFamily="34" charset="0"/>
                        <a:cs typeface="Segoe UI" panose="020B0502040204020203" pitchFamily="34" charset="0"/>
                      </a:endParaRPr>
                    </a:p>
                  </a:txBody>
                  <a:tcPr marT="9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50068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Quattrocento Sans" panose="020B0502050000020003" pitchFamily="34" charset="0"/>
                          <a:ea typeface="+mn-ea"/>
                          <a:cs typeface="Segoe UI" panose="020B0502040204020203" pitchFamily="34" charset="0"/>
                        </a:rPr>
                        <a:t>We supply continuous power and communication for IoT mass deployment</a:t>
                      </a:r>
                      <a:endParaRPr lang="en-US" sz="2000" dirty="0">
                        <a:solidFill>
                          <a:schemeClr val="bg1"/>
                        </a:solidFill>
                        <a:latin typeface="Quattrocento Sans" panose="020B0502050000020003" pitchFamily="34" charset="0"/>
                        <a:cs typeface="Segoe UI" panose="020B0502040204020203" pitchFamily="34" charset="0"/>
                      </a:endParaRPr>
                    </a:p>
                  </a:txBody>
                  <a:tcPr marT="9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04387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5065C-77A3-E364-69F4-0293E7C3E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C97F-6B79-5141-9555-EE63F3FBA2B7}" type="slidenum">
              <a:rPr lang="en-IL" smtClean="0"/>
              <a:t>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39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attrocento Sans"/>
              <a:buNone/>
            </a:pPr>
            <a:r>
              <a:rPr lang="en-US" dirty="0">
                <a:solidFill>
                  <a:schemeClr val="lt1"/>
                </a:solidFill>
              </a:rPr>
              <a:t>Ever lasting IoT Battery</a:t>
            </a:r>
          </a:p>
        </p:txBody>
      </p:sp>
      <p:sp>
        <p:nvSpPr>
          <p:cNvPr id="1253" name="Google Shape;1253;p39"/>
          <p:cNvSpPr txBox="1">
            <a:spLocks noGrp="1"/>
          </p:cNvSpPr>
          <p:nvPr>
            <p:ph type="body" idx="1"/>
          </p:nvPr>
        </p:nvSpPr>
        <p:spPr>
          <a:xfrm>
            <a:off x="839788" y="15160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>
                <a:solidFill>
                  <a:schemeClr val="accent6"/>
                </a:solidFill>
              </a:rPr>
              <a:t>Solar panel on a chip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254" name="Google Shape;1254;p39"/>
          <p:cNvSpPr txBox="1">
            <a:spLocks noGrp="1"/>
          </p:cNvSpPr>
          <p:nvPr>
            <p:ph type="body" idx="3"/>
          </p:nvPr>
        </p:nvSpPr>
        <p:spPr>
          <a:xfrm>
            <a:off x="7842437" y="1821581"/>
            <a:ext cx="35097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>
                <a:solidFill>
                  <a:schemeClr val="accent6"/>
                </a:solidFill>
              </a:rPr>
              <a:t>High-efficiency charging circuit</a:t>
            </a:r>
            <a:endParaRPr dirty="0"/>
          </a:p>
        </p:txBody>
      </p:sp>
      <p:sp>
        <p:nvSpPr>
          <p:cNvPr id="1255" name="Google Shape;1255;p39"/>
          <p:cNvSpPr txBox="1">
            <a:spLocks noGrp="1"/>
          </p:cNvSpPr>
          <p:nvPr>
            <p:ph type="body" idx="4"/>
          </p:nvPr>
        </p:nvSpPr>
        <p:spPr>
          <a:xfrm>
            <a:off x="7844025" y="2937671"/>
            <a:ext cx="3572911" cy="153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dirty="0">
                <a:solidFill>
                  <a:schemeClr val="lt1"/>
                </a:solidFill>
              </a:rPr>
              <a:t>Delivers 24/7/365 everlasting energy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en-US" dirty="0">
                <a:solidFill>
                  <a:schemeClr val="lt1"/>
                </a:solidFill>
              </a:rPr>
              <a:t>Provides power bursts to operate valves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256" name="Google Shape;1256;p39"/>
          <p:cNvSpPr txBox="1">
            <a:spLocks noGrp="1"/>
          </p:cNvSpPr>
          <p:nvPr>
            <p:ph type="body" idx="2"/>
          </p:nvPr>
        </p:nvSpPr>
        <p:spPr>
          <a:xfrm>
            <a:off x="839789" y="2525714"/>
            <a:ext cx="3801880" cy="348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Does not need direct sunlight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Operates in low light levels including greenhouse and indoor environments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2000"/>
              <a:buNone/>
            </a:pPr>
            <a:r>
              <a:rPr lang="en-US" sz="2000" dirty="0">
                <a:solidFill>
                  <a:schemeClr val="lt1"/>
                </a:solidFill>
              </a:rPr>
              <a:t>Can mount directly onto PCB</a:t>
            </a:r>
            <a:endParaRPr sz="2000" dirty="0">
              <a:solidFill>
                <a:schemeClr val="lt1"/>
              </a:solidFill>
            </a:endParaRPr>
          </a:p>
        </p:txBody>
      </p:sp>
      <p:cxnSp>
        <p:nvCxnSpPr>
          <p:cNvPr id="1257" name="Google Shape;1257;p39"/>
          <p:cNvCxnSpPr/>
          <p:nvPr/>
        </p:nvCxnSpPr>
        <p:spPr>
          <a:xfrm>
            <a:off x="836613" y="3041237"/>
            <a:ext cx="346542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8" name="Google Shape;1258;p39"/>
          <p:cNvCxnSpPr/>
          <p:nvPr/>
        </p:nvCxnSpPr>
        <p:spPr>
          <a:xfrm>
            <a:off x="836613" y="4258062"/>
            <a:ext cx="346542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9" name="Google Shape;1259;p39"/>
          <p:cNvCxnSpPr/>
          <p:nvPr/>
        </p:nvCxnSpPr>
        <p:spPr>
          <a:xfrm>
            <a:off x="7923586" y="3674073"/>
            <a:ext cx="3430214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60" name="Google Shape;126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2203" y="2380004"/>
            <a:ext cx="1747594" cy="1788237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3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13;p43">
            <a:extLst>
              <a:ext uri="{FF2B5EF4-FFF2-40B4-BE49-F238E27FC236}">
                <a16:creationId xmlns:a16="http://schemas.microsoft.com/office/drawing/2014/main" id="{8FDD3B2E-1EFD-C275-0772-46B55A2DC0A4}"/>
              </a:ext>
            </a:extLst>
          </p:cNvPr>
          <p:cNvSpPr txBox="1">
            <a:spLocks/>
          </p:cNvSpPr>
          <p:nvPr/>
        </p:nvSpPr>
        <p:spPr>
          <a:xfrm>
            <a:off x="2619723" y="459009"/>
            <a:ext cx="746770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Quattrocento Sans"/>
              <a:buNone/>
              <a:defRPr sz="48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sz="4000" kern="0" dirty="0">
                <a:solidFill>
                  <a:schemeClr val="bg1"/>
                </a:solidFill>
                <a:latin typeface="Quattrocento Sans" panose="020B0502050000020003" pitchFamily="34" charset="0"/>
                <a:ea typeface="+mn-ea"/>
                <a:cs typeface="Arial"/>
              </a:rPr>
              <a:t>Zero-Energy IoT Heating Management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ED9EE3-C7C1-6EB1-08CB-0350830A3395}"/>
              </a:ext>
            </a:extLst>
          </p:cNvPr>
          <p:cNvGrpSpPr/>
          <p:nvPr/>
        </p:nvGrpSpPr>
        <p:grpSpPr>
          <a:xfrm>
            <a:off x="4037054" y="2006609"/>
            <a:ext cx="6921832" cy="2711532"/>
            <a:chOff x="1949664" y="2458432"/>
            <a:chExt cx="8067502" cy="30543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5E1DA3D-7D96-77E3-A908-5F3014A0A753}"/>
                </a:ext>
              </a:extLst>
            </p:cNvPr>
            <p:cNvGrpSpPr/>
            <p:nvPr/>
          </p:nvGrpSpPr>
          <p:grpSpPr>
            <a:xfrm>
              <a:off x="6345975" y="4495420"/>
              <a:ext cx="1017373" cy="1017373"/>
              <a:chOff x="8686251" y="4495420"/>
              <a:chExt cx="1017373" cy="1017373"/>
            </a:xfrm>
          </p:grpSpPr>
          <p:sp>
            <p:nvSpPr>
              <p:cNvPr id="25" name="Google Shape;1272;p40">
                <a:extLst>
                  <a:ext uri="{FF2B5EF4-FFF2-40B4-BE49-F238E27FC236}">
                    <a16:creationId xmlns:a16="http://schemas.microsoft.com/office/drawing/2014/main" id="{63F9F35A-FB91-529B-8E16-FA1F284713EB}"/>
                  </a:ext>
                </a:extLst>
              </p:cNvPr>
              <p:cNvSpPr/>
              <p:nvPr/>
            </p:nvSpPr>
            <p:spPr>
              <a:xfrm>
                <a:off x="8897183" y="4706352"/>
                <a:ext cx="595509" cy="595509"/>
              </a:xfrm>
              <a:prstGeom prst="ellipse">
                <a:avLst/>
              </a:prstGeom>
              <a:solidFill>
                <a:srgbClr val="D9E021">
                  <a:alpha val="40784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272;p40">
                <a:extLst>
                  <a:ext uri="{FF2B5EF4-FFF2-40B4-BE49-F238E27FC236}">
                    <a16:creationId xmlns:a16="http://schemas.microsoft.com/office/drawing/2014/main" id="{0820F6FE-5B3C-0DED-7046-6B8FC39718F0}"/>
                  </a:ext>
                </a:extLst>
              </p:cNvPr>
              <p:cNvSpPr/>
              <p:nvPr/>
            </p:nvSpPr>
            <p:spPr>
              <a:xfrm>
                <a:off x="8686251" y="4495420"/>
                <a:ext cx="1017373" cy="1017373"/>
              </a:xfrm>
              <a:prstGeom prst="ellipse">
                <a:avLst/>
              </a:prstGeom>
              <a:solidFill>
                <a:srgbClr val="D9E021">
                  <a:alpha val="40784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6F8263-19CB-7DF3-6348-7CE203A9C58B}"/>
                </a:ext>
              </a:extLst>
            </p:cNvPr>
            <p:cNvGrpSpPr/>
            <p:nvPr/>
          </p:nvGrpSpPr>
          <p:grpSpPr>
            <a:xfrm>
              <a:off x="4358559" y="4495419"/>
              <a:ext cx="1017373" cy="1017373"/>
              <a:chOff x="8686251" y="4495420"/>
              <a:chExt cx="1017373" cy="1017373"/>
            </a:xfrm>
          </p:grpSpPr>
          <p:sp>
            <p:nvSpPr>
              <p:cNvPr id="23" name="Google Shape;1272;p40">
                <a:extLst>
                  <a:ext uri="{FF2B5EF4-FFF2-40B4-BE49-F238E27FC236}">
                    <a16:creationId xmlns:a16="http://schemas.microsoft.com/office/drawing/2014/main" id="{5C46D21D-563E-95D1-6DDD-71BE81717808}"/>
                  </a:ext>
                </a:extLst>
              </p:cNvPr>
              <p:cNvSpPr/>
              <p:nvPr/>
            </p:nvSpPr>
            <p:spPr>
              <a:xfrm>
                <a:off x="8897183" y="4706352"/>
                <a:ext cx="595509" cy="595509"/>
              </a:xfrm>
              <a:prstGeom prst="ellipse">
                <a:avLst/>
              </a:prstGeom>
              <a:solidFill>
                <a:srgbClr val="D9E021">
                  <a:alpha val="40784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272;p40">
                <a:extLst>
                  <a:ext uri="{FF2B5EF4-FFF2-40B4-BE49-F238E27FC236}">
                    <a16:creationId xmlns:a16="http://schemas.microsoft.com/office/drawing/2014/main" id="{BE76519C-6559-DE35-1681-57E498EE8D9D}"/>
                  </a:ext>
                </a:extLst>
              </p:cNvPr>
              <p:cNvSpPr/>
              <p:nvPr/>
            </p:nvSpPr>
            <p:spPr>
              <a:xfrm>
                <a:off x="8686251" y="4495420"/>
                <a:ext cx="1017373" cy="1017373"/>
              </a:xfrm>
              <a:prstGeom prst="ellipse">
                <a:avLst/>
              </a:prstGeom>
              <a:solidFill>
                <a:srgbClr val="D9E021">
                  <a:alpha val="40784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1288DD1E-DE9F-3B7F-CC8C-53E207CA4B68}"/>
                </a:ext>
              </a:extLst>
            </p:cNvPr>
            <p:cNvSpPr txBox="1"/>
            <p:nvPr/>
          </p:nvSpPr>
          <p:spPr>
            <a:xfrm>
              <a:off x="7001870" y="2582345"/>
              <a:ext cx="2334795" cy="1112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Quattrocento Sans" panose="020B0502050000020003" pitchFamily="34" charset="0"/>
                  <a:ea typeface="+mn-ea"/>
                  <a:cs typeface="+mn-cs"/>
                  <a:sym typeface="Arial"/>
                </a:rPr>
                <a:t>Autonomous Smart Thermostats</a:t>
              </a:r>
              <a:endParaRPr kumimoji="0" lang="en-IL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 panose="020B0502050000020003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16E0903-F6C2-7B55-0204-E8E11A6E7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49664" y="2458432"/>
              <a:ext cx="1129138" cy="139414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99FF117-7A28-1B47-225D-891A099C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85217" y="2778826"/>
              <a:ext cx="777832" cy="1073746"/>
            </a:xfrm>
            <a:prstGeom prst="rect">
              <a:avLst/>
            </a:prstGeom>
          </p:spPr>
        </p:pic>
        <p:cxnSp>
          <p:nvCxnSpPr>
            <p:cNvPr id="13" name="Elbow Connector 46">
              <a:extLst>
                <a:ext uri="{FF2B5EF4-FFF2-40B4-BE49-F238E27FC236}">
                  <a16:creationId xmlns:a16="http://schemas.microsoft.com/office/drawing/2014/main" id="{D9D30780-079D-241A-D2D4-DF7896ABBE0C}"/>
                </a:ext>
              </a:extLst>
            </p:cNvPr>
            <p:cNvCxnSpPr>
              <a:cxnSpLocks/>
            </p:cNvCxnSpPr>
            <p:nvPr/>
          </p:nvCxnSpPr>
          <p:spPr>
            <a:xfrm>
              <a:off x="2812833" y="2711479"/>
              <a:ext cx="1507065" cy="938879"/>
            </a:xfrm>
            <a:prstGeom prst="bentConnector3">
              <a:avLst/>
            </a:prstGeom>
            <a:ln w="22225">
              <a:solidFill>
                <a:schemeClr val="bg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B1FD6B6-7BE7-E315-60A8-90E2A407C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 flipH="1">
              <a:off x="4747293" y="4615242"/>
              <a:ext cx="1089884" cy="897551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0E3EA73-B8F2-84C8-935A-A7B328D5C959}"/>
                </a:ext>
              </a:extLst>
            </p:cNvPr>
            <p:cNvCxnSpPr>
              <a:cxnSpLocks/>
            </p:cNvCxnSpPr>
            <p:nvPr/>
          </p:nvCxnSpPr>
          <p:spPr>
            <a:xfrm>
              <a:off x="4841963" y="3948401"/>
              <a:ext cx="24334" cy="915827"/>
            </a:xfrm>
            <a:prstGeom prst="straightConnector1">
              <a:avLst/>
            </a:prstGeom>
            <a:ln w="22225">
              <a:solidFill>
                <a:schemeClr val="bg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0135CC-7A8A-A59D-8CC2-68A572398B99}"/>
                </a:ext>
              </a:extLst>
            </p:cNvPr>
            <p:cNvCxnSpPr>
              <a:cxnSpLocks/>
            </p:cNvCxnSpPr>
            <p:nvPr/>
          </p:nvCxnSpPr>
          <p:spPr>
            <a:xfrm>
              <a:off x="5341407" y="3948401"/>
              <a:ext cx="1288320" cy="962951"/>
            </a:xfrm>
            <a:prstGeom prst="straightConnector1">
              <a:avLst/>
            </a:prstGeom>
            <a:ln w="22225">
              <a:solidFill>
                <a:schemeClr val="bg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9AF8BE4-49CF-A01C-7408-9110DAE6F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 flipH="1">
              <a:off x="6701433" y="4615242"/>
              <a:ext cx="1089884" cy="89755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CB47A47-2FF0-32A0-25B6-B36406C2F613}"/>
                </a:ext>
              </a:extLst>
            </p:cNvPr>
            <p:cNvGrpSpPr/>
            <p:nvPr/>
          </p:nvGrpSpPr>
          <p:grpSpPr>
            <a:xfrm>
              <a:off x="8530222" y="4495420"/>
              <a:ext cx="1017373" cy="1017373"/>
              <a:chOff x="8686251" y="4495420"/>
              <a:chExt cx="1017373" cy="1017373"/>
            </a:xfrm>
          </p:grpSpPr>
          <p:sp>
            <p:nvSpPr>
              <p:cNvPr id="21" name="Google Shape;1272;p40">
                <a:extLst>
                  <a:ext uri="{FF2B5EF4-FFF2-40B4-BE49-F238E27FC236}">
                    <a16:creationId xmlns:a16="http://schemas.microsoft.com/office/drawing/2014/main" id="{99B7553C-3812-F011-8643-090B9D0ECD7E}"/>
                  </a:ext>
                </a:extLst>
              </p:cNvPr>
              <p:cNvSpPr/>
              <p:nvPr/>
            </p:nvSpPr>
            <p:spPr>
              <a:xfrm>
                <a:off x="8897183" y="4706352"/>
                <a:ext cx="595509" cy="595509"/>
              </a:xfrm>
              <a:prstGeom prst="ellipse">
                <a:avLst/>
              </a:prstGeom>
              <a:solidFill>
                <a:srgbClr val="D9E021">
                  <a:alpha val="40784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272;p40">
                <a:extLst>
                  <a:ext uri="{FF2B5EF4-FFF2-40B4-BE49-F238E27FC236}">
                    <a16:creationId xmlns:a16="http://schemas.microsoft.com/office/drawing/2014/main" id="{833C3C8D-F18B-8ADA-8D74-EB859B1B3ACB}"/>
                  </a:ext>
                </a:extLst>
              </p:cNvPr>
              <p:cNvSpPr/>
              <p:nvPr/>
            </p:nvSpPr>
            <p:spPr>
              <a:xfrm>
                <a:off x="8686251" y="4495420"/>
                <a:ext cx="1017373" cy="1017373"/>
              </a:xfrm>
              <a:prstGeom prst="ellipse">
                <a:avLst/>
              </a:prstGeom>
              <a:solidFill>
                <a:srgbClr val="D9E021">
                  <a:alpha val="40784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2B8C7B3-422A-2170-D541-86352B34F4CC}"/>
                </a:ext>
              </a:extLst>
            </p:cNvPr>
            <p:cNvCxnSpPr>
              <a:cxnSpLocks/>
            </p:cNvCxnSpPr>
            <p:nvPr/>
          </p:nvCxnSpPr>
          <p:spPr>
            <a:xfrm>
              <a:off x="5487984" y="3694496"/>
              <a:ext cx="3306167" cy="1216856"/>
            </a:xfrm>
            <a:prstGeom prst="straightConnector1">
              <a:avLst/>
            </a:prstGeom>
            <a:ln w="22225">
              <a:solidFill>
                <a:schemeClr val="bg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BC93F89-FEF8-0B1E-72CE-96F4EE16E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 flipH="1">
              <a:off x="8927282" y="4615242"/>
              <a:ext cx="1089884" cy="897551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738919D-16FA-7170-F61F-C61AEDBF4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3114" y="2570653"/>
            <a:ext cx="1299537" cy="21474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28CE18-92C5-F26E-1F5A-492066646058}"/>
              </a:ext>
            </a:extLst>
          </p:cNvPr>
          <p:cNvSpPr txBox="1">
            <a:spLocks/>
          </p:cNvSpPr>
          <p:nvPr/>
        </p:nvSpPr>
        <p:spPr>
          <a:xfrm>
            <a:off x="1233113" y="4985283"/>
            <a:ext cx="8630967" cy="158968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attrocento Sans" panose="020B0502050000020003" pitchFamily="34" charset="0"/>
                <a:cs typeface="Arial"/>
                <a:sym typeface="Arial"/>
              </a:rPr>
              <a:t>Central management &amp; local room user control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attrocento Sans" panose="020B0502050000020003" pitchFamily="34" charset="0"/>
                <a:cs typeface="Arial"/>
                <a:sym typeface="Arial"/>
              </a:rPr>
              <a:t>Online monitoring of inbuilt climate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attrocento Sans" panose="020B0502050000020003" pitchFamily="34" charset="0"/>
                <a:cs typeface="Arial"/>
                <a:sym typeface="Arial"/>
              </a:rPr>
              <a:t>Add-on device. Light Self-powered. Effortless savings.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attrocento Sans" panose="020B0502050000020003" pitchFamily="34" charset="0"/>
                <a:cs typeface="Arial"/>
                <a:sym typeface="Arial"/>
              </a:rPr>
              <a:t>Real-time billing management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D3DC850-19F9-8924-CEB2-073ECB6AFD60}"/>
              </a:ext>
            </a:extLst>
          </p:cNvPr>
          <p:cNvCxnSpPr>
            <a:cxnSpLocks/>
          </p:cNvCxnSpPr>
          <p:nvPr/>
        </p:nvCxnSpPr>
        <p:spPr>
          <a:xfrm flipH="1" flipV="1">
            <a:off x="2619723" y="4266550"/>
            <a:ext cx="3729878" cy="50386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A665573-40AF-8E69-351D-567CD5BF4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48740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1D875-0958-2409-EA0A-DF6853F8E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8214-9045-BF11-5A15-CF7F5EC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576" y="181318"/>
            <a:ext cx="6517149" cy="1136669"/>
          </a:xfrm>
        </p:spPr>
        <p:txBody>
          <a:bodyPr>
            <a:normAutofit/>
          </a:bodyPr>
          <a:lstStyle/>
          <a:p>
            <a:r>
              <a:rPr lang="en-US" sz="4000" dirty="0"/>
              <a:t>Benefits</a:t>
            </a:r>
            <a:endParaRPr lang="en-IL" sz="40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DE4170-807A-4EE8-78C2-C487179E1E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61AC97F-6B79-5141-9555-EE63F3FBA2B7}" type="slidenum">
              <a:rPr kumimoji="0" lang="en-IL" sz="1200" b="0" i="0" u="none" strike="noStrike" kern="0" cap="none" spc="0" normalizeH="0" baseline="0" noProof="0" smtClean="0">
                <a:ln>
                  <a:noFill/>
                </a:ln>
                <a:solidFill>
                  <a:srgbClr val="88919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IL" sz="1200" b="0" i="0" u="none" strike="noStrike" kern="0" cap="none" spc="0" normalizeH="0" baseline="0" noProof="0">
              <a:ln>
                <a:noFill/>
              </a:ln>
              <a:solidFill>
                <a:srgbClr val="88919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C139B00-2792-92C4-267B-ED7A1DC8515C}"/>
              </a:ext>
            </a:extLst>
          </p:cNvPr>
          <p:cNvSpPr txBox="1">
            <a:spLocks/>
          </p:cNvSpPr>
          <p:nvPr/>
        </p:nvSpPr>
        <p:spPr>
          <a:xfrm>
            <a:off x="748221" y="1377899"/>
            <a:ext cx="7486349" cy="49185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accent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accent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accent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accent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accent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70AD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Huge energy savings</a:t>
            </a:r>
            <a:r>
              <a:rPr lang="en-US" sz="2400" b="1" i="1" dirty="0">
                <a:solidFill>
                  <a:srgbClr val="FFFFFF"/>
                </a:solidFill>
                <a:sym typeface="Arial"/>
              </a:rPr>
              <a:t> (~35%)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70AD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Online monitoring of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inbuilt clima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te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70AD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Online monitoring of infrastructure status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70AD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Central property control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 along room user control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70AD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Machine learning &amp; 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 algorithm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70AD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Real-time billing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 management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70AD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Improves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Stranded Assets Investment Grade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70AD47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414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076D08A-1357-84CD-AC0E-DB81C21C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19" y="1475754"/>
            <a:ext cx="3911985" cy="413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59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214B0-5D7C-7D0C-40D2-CF47928B7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15" y="498429"/>
            <a:ext cx="4952783" cy="82877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Product Launch </a:t>
            </a:r>
            <a:endParaRPr lang="en-IL" sz="40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A3D887-42C6-F1C4-4CEA-84A371FFA7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E61AC97F-6B79-5141-9555-EE63F3FBA2B7}" type="slidenum">
              <a:rPr lang="en-IL" smtClean="0"/>
              <a:pPr/>
              <a:t>6</a:t>
            </a:fld>
            <a:endParaRPr lang="en-IL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CBB78FA-59F8-C465-2390-741FED3F5EA1}"/>
              </a:ext>
            </a:extLst>
          </p:cNvPr>
          <p:cNvSpPr txBox="1">
            <a:spLocks/>
          </p:cNvSpPr>
          <p:nvPr/>
        </p:nvSpPr>
        <p:spPr>
          <a:xfrm>
            <a:off x="63916" y="1810920"/>
            <a:ext cx="9209293" cy="45454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accent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accent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accent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accent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accent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606E10-1FB0-0B78-14AA-F41CA7C6054C}"/>
              </a:ext>
            </a:extLst>
          </p:cNvPr>
          <p:cNvSpPr txBox="1"/>
          <p:nvPr/>
        </p:nvSpPr>
        <p:spPr>
          <a:xfrm>
            <a:off x="528915" y="1403049"/>
            <a:ext cx="1055516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Aft>
                <a:spcPts val="24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u="sng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Strategic partner:</a:t>
            </a:r>
          </a:p>
          <a:p>
            <a:pPr>
              <a:lnSpc>
                <a:spcPct val="80000"/>
              </a:lnSpc>
              <a:spcAft>
                <a:spcPts val="2400"/>
              </a:spcAft>
              <a:buClr>
                <a:schemeClr val="accent6"/>
              </a:buClr>
            </a:pPr>
            <a:endParaRPr lang="en-US" sz="2000" kern="1200" dirty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>
              <a:lnSpc>
                <a:spcPct val="80000"/>
              </a:lnSpc>
              <a:spcAft>
                <a:spcPts val="2400"/>
              </a:spcAft>
              <a:buClr>
                <a:schemeClr val="accent6"/>
              </a:buClr>
            </a:pPr>
            <a:endParaRPr lang="en-US" sz="2000" u="sng" kern="1200" dirty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>
              <a:lnSpc>
                <a:spcPct val="80000"/>
              </a:lnSpc>
              <a:spcAft>
                <a:spcPts val="2400"/>
              </a:spcAft>
              <a:buClr>
                <a:schemeClr val="accent6"/>
              </a:buClr>
            </a:pPr>
            <a:endParaRPr lang="en-US" sz="2000" u="sng" kern="1200" dirty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indent="-342900">
              <a:lnSpc>
                <a:spcPct val="80000"/>
              </a:lnSpc>
              <a:spcAft>
                <a:spcPts val="24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u="sng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Milestones:</a:t>
            </a:r>
          </a:p>
          <a:p>
            <a:pPr marL="342900" lvl="1" indent="-342900">
              <a:lnSpc>
                <a:spcPct val="80000"/>
              </a:lnSpc>
              <a:spcAft>
                <a:spcPts val="240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US" sz="20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PoC test, Winter 2022-2023</a:t>
            </a:r>
          </a:p>
          <a:p>
            <a:pPr marL="342900" indent="-342900">
              <a:lnSpc>
                <a:spcPct val="80000"/>
              </a:lnSpc>
              <a:spcAft>
                <a:spcPts val="240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US" sz="20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Commercial Test, Winter 2023-2024</a:t>
            </a:r>
          </a:p>
          <a:p>
            <a:pPr marL="342900" lvl="8" indent="-342900">
              <a:lnSpc>
                <a:spcPct val="80000"/>
              </a:lnSpc>
              <a:spcAft>
                <a:spcPts val="2400"/>
              </a:spcAft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US" sz="2000" b="1" i="1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Major Commercial Order &amp; agreement for additional mass deployment negotiated, 2025 / Combined HW &amp; long-term SaaS Model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IL" sz="2800" u="sng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1FB309-7B16-972C-06D6-D0B3573DD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58" y="2015686"/>
            <a:ext cx="4659084" cy="12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CA986A-24AA-55CC-6E7A-375170412BE3}"/>
              </a:ext>
            </a:extLst>
          </p:cNvPr>
          <p:cNvSpPr/>
          <p:nvPr/>
        </p:nvSpPr>
        <p:spPr>
          <a:xfrm>
            <a:off x="464457" y="5171924"/>
            <a:ext cx="10555161" cy="7112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78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49"/>
          <p:cNvSpPr/>
          <p:nvPr/>
        </p:nvSpPr>
        <p:spPr>
          <a:xfrm>
            <a:off x="7166116" y="3206843"/>
            <a:ext cx="1275907" cy="890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1" name="Google Shape;1511;p49"/>
          <p:cNvSpPr txBox="1"/>
          <p:nvPr/>
        </p:nvSpPr>
        <p:spPr>
          <a:xfrm>
            <a:off x="7053943" y="2267626"/>
            <a:ext cx="4298270" cy="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Quattrocento Sans"/>
              <a:buNone/>
            </a:pPr>
            <a:r>
              <a:rPr lang="en-US" sz="5500" b="1" i="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Thank you</a:t>
            </a:r>
            <a:endParaRPr sz="5500" b="1" i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12" name="Google Shape;1512;p49"/>
          <p:cNvSpPr txBox="1"/>
          <p:nvPr/>
        </p:nvSpPr>
        <p:spPr>
          <a:xfrm>
            <a:off x="7114668" y="3849252"/>
            <a:ext cx="3234454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teddy@sol-chip.com</a:t>
            </a:r>
            <a:endParaRPr sz="24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13" name="Google Shape;1513;p49"/>
          <p:cNvSpPr/>
          <p:nvPr/>
        </p:nvSpPr>
        <p:spPr>
          <a:xfrm>
            <a:off x="7114667" y="4372833"/>
            <a:ext cx="323445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sol-chip.com</a:t>
            </a:r>
            <a:endParaRPr sz="3600" dirty="0">
              <a:solidFill>
                <a:schemeClr val="accen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Solchip3">
      <a:dk1>
        <a:srgbClr val="004149"/>
      </a:dk1>
      <a:lt1>
        <a:srgbClr val="FFFFFF"/>
      </a:lt1>
      <a:dk2>
        <a:srgbClr val="000000"/>
      </a:dk2>
      <a:lt2>
        <a:srgbClr val="E7E6E6"/>
      </a:lt2>
      <a:accent1>
        <a:srgbClr val="40B98C"/>
      </a:accent1>
      <a:accent2>
        <a:srgbClr val="004249"/>
      </a:accent2>
      <a:accent3>
        <a:srgbClr val="3C8187"/>
      </a:accent3>
      <a:accent4>
        <a:srgbClr val="E7E8E7"/>
      </a:accent4>
      <a:accent5>
        <a:srgbClr val="F7931C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7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5F88F9B-0BD1-426E-920E-28D6CEEA97C6}">
  <we:reference id="wa200007130" version="1.0.0.1" store="en-US" storeType="OMEX"/>
  <we:alternateReferences>
    <we:reference id="wa200007130" version="1.0.0.1" store="wa2000071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4774</TotalTime>
  <Words>201</Words>
  <Application>Microsoft Office PowerPoint</Application>
  <PresentationFormat>Widescreen</PresentationFormat>
  <Paragraphs>49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Aptos</vt:lpstr>
      <vt:lpstr>Arial</vt:lpstr>
      <vt:lpstr>Calibri</vt:lpstr>
      <vt:lpstr>Quattrocento Sans</vt:lpstr>
      <vt:lpstr>Segoe UI</vt:lpstr>
      <vt:lpstr>Segoe UI Semibold</vt:lpstr>
      <vt:lpstr>Wingdings</vt:lpstr>
      <vt:lpstr>Custom Design</vt:lpstr>
      <vt:lpstr>Powering  IoT Sustainably </vt:lpstr>
      <vt:lpstr>PowerPoint Presentation</vt:lpstr>
      <vt:lpstr>Ever lasting IoT Battery</vt:lpstr>
      <vt:lpstr>PowerPoint Presentation</vt:lpstr>
      <vt:lpstr>Benefits</vt:lpstr>
      <vt:lpstr>Product Launch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Teddy Golan</dc:creator>
  <cp:lastModifiedBy>Teddy Golan</cp:lastModifiedBy>
  <cp:revision>2</cp:revision>
  <dcterms:created xsi:type="dcterms:W3CDTF">2025-02-20T13:55:17Z</dcterms:created>
  <dcterms:modified xsi:type="dcterms:W3CDTF">2025-03-22T17:25:27Z</dcterms:modified>
</cp:coreProperties>
</file>