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1171" r:id="rId2"/>
    <p:sldId id="1172" r:id="rId3"/>
    <p:sldId id="1181" r:id="rId4"/>
    <p:sldId id="1175" r:id="rId5"/>
    <p:sldId id="1174" r:id="rId6"/>
    <p:sldId id="1177" r:id="rId7"/>
    <p:sldId id="1178" r:id="rId8"/>
    <p:sldId id="1176" r:id="rId9"/>
    <p:sldId id="1146" r:id="rId10"/>
    <p:sldId id="1179" r:id="rId11"/>
    <p:sldId id="1158" r:id="rId12"/>
    <p:sldId id="1180" r:id="rId13"/>
    <p:sldId id="1039" r:id="rId14"/>
    <p:sldId id="115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256" userDrawn="1">
          <p15:clr>
            <a:srgbClr val="A4A3A4"/>
          </p15:clr>
        </p15:guide>
        <p15:guide id="3" orient="horz" pos="4056" userDrawn="1">
          <p15:clr>
            <a:srgbClr val="A4A3A4"/>
          </p15:clr>
        </p15:guide>
        <p15:guide id="4" orient="horz" pos="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ny Barak" initials="BB" lastIdx="2" clrIdx="0">
    <p:extLst>
      <p:ext uri="{19B8F6BF-5375-455C-9EA6-DF929625EA0E}">
        <p15:presenceInfo xmlns:p15="http://schemas.microsoft.com/office/powerpoint/2012/main" userId="1084b517b7f7fe8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0EC"/>
    <a:srgbClr val="4F3262"/>
    <a:srgbClr val="2F0D45"/>
    <a:srgbClr val="F71C00"/>
    <a:srgbClr val="0A35F7"/>
    <a:srgbClr val="9C3E9B"/>
    <a:srgbClr val="2E1245"/>
    <a:srgbClr val="29053F"/>
    <a:srgbClr val="2F1247"/>
    <a:srgbClr val="933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2925" autoAdjust="0"/>
  </p:normalViewPr>
  <p:slideViewPr>
    <p:cSldViewPr snapToGrid="0" showGuides="1">
      <p:cViewPr varScale="1">
        <p:scale>
          <a:sx n="58" d="100"/>
          <a:sy n="58" d="100"/>
        </p:scale>
        <p:origin x="1032" y="52"/>
      </p:cViewPr>
      <p:guideLst>
        <p:guide pos="2256"/>
        <p:guide orient="horz" pos="4056"/>
        <p:guide orient="horz" pos="888"/>
      </p:guideLst>
    </p:cSldViewPr>
  </p:slideViewPr>
  <p:outlineViewPr>
    <p:cViewPr>
      <p:scale>
        <a:sx n="33" d="100"/>
        <a:sy n="33" d="100"/>
      </p:scale>
      <p:origin x="0" y="-3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rak\Magdent%20file%20system%20Dropbox\Benny%20Barak\Management\&#1490;&#1497;&#1493;&#1505;%20&#1499;&#1505;&#1508;&#1497;\&#1502;&#1506;&#1504;&#1511;&#1497;&#1501;%202023\&#1502;&#1506;&#1504;&#1511;%20&#1502;&#1492;&#1497;&#1512;%202023%20&#1512;&#1513;&#1493;&#1514;%20&#1492;&#1495;&#1491;&#1513;&#1504;&#1493;&#1514;\&#1492;&#1490;&#1513;&#1492;%20&#1513;&#1504;&#1497;&#1497;&#1492;%20&#1493;&#1502;&#1493;&#1510;&#1500;&#1495;&#1514;\&#1492;&#1490;&#1513;&#1492;%20&#1502;&#1506;&#1493;&#1491;&#1499;&#1504;&#1514;%20-%20&#1506;&#1500;%20&#1489;&#1505;&#1497;&#1505;%20&#1491;&#1510;&#1502;&#1489;&#1512;%202023\&#1502;&#1505;&#1502;&#1499;&#1497;&#1501;%20&#1508;&#1497;&#1504;&#1504;&#1505;&#1497;&#1501;\8.%20Magdent%20Dental%20Forecasts%20-%20Jan%202024%20-%20&#1500;&#1492;&#1490;&#1513;&#149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Financial</a:t>
            </a:r>
            <a:r>
              <a:rPr lang="en-US" sz="2000" b="1" baseline="0" dirty="0"/>
              <a:t> Projections</a:t>
            </a:r>
            <a:endParaRPr lang="he-IL" sz="2000" b="1" dirty="0"/>
          </a:p>
        </c:rich>
      </c:tx>
      <c:layout>
        <c:manualLayout>
          <c:xMode val="edge"/>
          <c:yMode val="edge"/>
          <c:x val="0.39245878782212879"/>
          <c:y val="0.12600817658064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7.3659487202907589E-2"/>
          <c:y val="0.12506524265281738"/>
          <c:w val="0.88339690401562909"/>
          <c:h val="0.8135088818020734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5892271"/>
        <c:axId val="1868273711"/>
        <c:extLst>
          <c:ext xmlns:c15="http://schemas.microsoft.com/office/drawing/2012/chart" uri="{02D57815-91ED-43cb-92C2-25804820EDAC}">
            <c15:filteredBar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'Presentation Summary'!$A$35</c15:sqref>
                        </c15:formulaRef>
                      </c:ext>
                    </c:extLst>
                    <c:strCache>
                      <c:ptCount val="1"/>
                      <c:pt idx="0">
                        <c:v>EU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'Presentation Summary'!$B$11:$H$11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  <c:pt idx="3">
                        <c:v>2026</c:v>
                      </c:pt>
                      <c:pt idx="4">
                        <c:v>2027</c:v>
                      </c:pt>
                      <c:pt idx="5">
                        <c:v>2028</c:v>
                      </c:pt>
                      <c:pt idx="6">
                        <c:v>2029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'Presentation Summary'!$B$35:$H$35</c15:sqref>
                        </c15:formulaRef>
                      </c:ext>
                    </c:extLst>
                    <c:numCache>
                      <c:formatCode>_ * #,##0_ ;_ * \-#,##0_ ;_ * "-"??_ ;_ @_ </c:formatCode>
                      <c:ptCount val="7"/>
                      <c:pt idx="0">
                        <c:v>46200</c:v>
                      </c:pt>
                      <c:pt idx="1">
                        <c:v>304858.88291801576</c:v>
                      </c:pt>
                      <c:pt idx="2">
                        <c:v>2288086.5309689711</c:v>
                      </c:pt>
                      <c:pt idx="3">
                        <c:v>5156486.2073845658</c:v>
                      </c:pt>
                      <c:pt idx="4">
                        <c:v>8133176.8939112471</c:v>
                      </c:pt>
                      <c:pt idx="5">
                        <c:v>12087709.093007321</c:v>
                      </c:pt>
                      <c:pt idx="6">
                        <c:v>16806406.705926564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4F40-41D8-820F-AA05EFEB56A0}"/>
                  </c:ext>
                </c:extLst>
              </c15:ser>
            </c15:filteredBarSeries>
            <c15:filteredBarSeries>
              <c15:ser>
                <c:idx val="2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'Presentation Summary'!$A$36</c15:sqref>
                        </c15:formulaRef>
                      </c:ext>
                    </c:extLst>
                    <c:strCache>
                      <c:ptCount val="1"/>
                      <c:pt idx="0">
                        <c:v>US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'Presentation Summary'!$B$11:$H$11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  <c:pt idx="3">
                        <c:v>2026</c:v>
                      </c:pt>
                      <c:pt idx="4">
                        <c:v>2027</c:v>
                      </c:pt>
                      <c:pt idx="5">
                        <c:v>2028</c:v>
                      </c:pt>
                      <c:pt idx="6">
                        <c:v>2029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'Presentation Summary'!$B$36:$H$36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_ * #,##0_ ;_ * \-#,##0_ ;_ * &quot;-&quot;??_ ;_ @_ ">
                        <c:v>46000</c:v>
                      </c:pt>
                      <c:pt idx="3" formatCode="_ * #,##0_ ;_ * \-#,##0_ ;_ * &quot;-&quot;??_ ;_ @_ ">
                        <c:v>2183806.531651488</c:v>
                      </c:pt>
                      <c:pt idx="4" formatCode="_ * #,##0_ ;_ * \-#,##0_ ;_ * &quot;-&quot;??_ ;_ @_ ">
                        <c:v>3900299.5226618596</c:v>
                      </c:pt>
                      <c:pt idx="5" formatCode="_ * #,##0_ ;_ * \-#,##0_ ;_ * &quot;-&quot;??_ ;_ @_ ">
                        <c:v>6173355.5930992998</c:v>
                      </c:pt>
                      <c:pt idx="6" formatCode="_ * #,##0_ ;_ * \-#,##0_ ;_ * &quot;-&quot;??_ ;_ @_ ">
                        <c:v>9091464.3016803358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4F40-41D8-820F-AA05EFEB56A0}"/>
                  </c:ext>
                </c:extLst>
              </c15:ser>
            </c15:filteredBarSeries>
            <c15:filteredBarSeries>
              <c15:ser>
                <c:idx val="3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'Presentation Summary'!$A$37</c15:sqref>
                        </c15:formulaRef>
                      </c:ext>
                    </c:extLst>
                    <c:strCache>
                      <c:ptCount val="1"/>
                      <c:pt idx="0">
                        <c:v>ROW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'Presentation Summary'!$B$11:$H$11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  <c:pt idx="3">
                        <c:v>2026</c:v>
                      </c:pt>
                      <c:pt idx="4">
                        <c:v>2027</c:v>
                      </c:pt>
                      <c:pt idx="5">
                        <c:v>2028</c:v>
                      </c:pt>
                      <c:pt idx="6">
                        <c:v>2029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'Presentation Summary'!$B$37:$H$37</c15:sqref>
                        </c15:formulaRef>
                      </c:ext>
                    </c:extLst>
                    <c:numCache>
                      <c:formatCode>_ * #,##0_ ;_ * \-#,##0_ ;_ * "-"??_ ;_ @_ </c:formatCode>
                      <c:ptCount val="7"/>
                      <c:pt idx="0">
                        <c:v>52800</c:v>
                      </c:pt>
                      <c:pt idx="1">
                        <c:v>298823.18549928581</c:v>
                      </c:pt>
                      <c:pt idx="2">
                        <c:v>2828887.1524903257</c:v>
                      </c:pt>
                      <c:pt idx="3">
                        <c:v>5074772.8365003802</c:v>
                      </c:pt>
                      <c:pt idx="4">
                        <c:v>7565331.3061748529</c:v>
                      </c:pt>
                      <c:pt idx="5">
                        <c:v>10685956.242674287</c:v>
                      </c:pt>
                      <c:pt idx="6">
                        <c:v>14407602.480865434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F40-41D8-820F-AA05EFEB56A0}"/>
                  </c:ext>
                </c:extLst>
              </c15:ser>
            </c15:filteredBarSeries>
          </c:ext>
        </c:extLst>
      </c:barChart>
      <c:catAx>
        <c:axId val="171589227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868273711"/>
        <c:crosses val="autoZero"/>
        <c:auto val="1"/>
        <c:lblAlgn val="ctr"/>
        <c:lblOffset val="100"/>
        <c:noMultiLvlLbl val="0"/>
      </c:catAx>
      <c:valAx>
        <c:axId val="1868273711"/>
        <c:scaling>
          <c:orientation val="minMax"/>
        </c:scaling>
        <c:delete val="1"/>
        <c:axPos val="l"/>
        <c:numFmt formatCode="_ * #,##0_ ;_ * \-#,##0_ ;_ * &quot;-&quot;??_ ;_ @_ " sourceLinked="1"/>
        <c:majorTickMark val="none"/>
        <c:minorTickMark val="none"/>
        <c:tickLblPos val="nextTo"/>
        <c:crossAx val="1715892271"/>
        <c:crosses val="autoZero"/>
        <c:crossBetween val="between"/>
      </c:valAx>
      <c:spPr>
        <a:noFill/>
        <a:ln w="5715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533664FF-154B-4075-BDAD-142026C226A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397FFF3E-A155-45F7-B1AF-67F28C0B6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6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FFF3E-A155-45F7-B1AF-67F28C0B66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61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A9908-3CEB-DF83-6458-9C15E721F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F3C055-32F4-91E6-1702-165F1BDD32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50CA78-6619-79DE-7E9D-6449B879C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TAM: (30M implants x $49=)$855M + (19M x 80% x $100=)$1.520M + (19M x 30% x $100 x1.5=)$855M = $3.23B</a:t>
            </a:r>
          </a:p>
          <a:p>
            <a:r>
              <a:rPr lang="en-US" dirty="0"/>
              <a:t>SAM: $9.6B x 75% = $7.5B</a:t>
            </a:r>
          </a:p>
          <a:p>
            <a:r>
              <a:rPr lang="en-US" dirty="0"/>
              <a:t>SOM: $9.6B X 80% X 80% = $4.8B</a:t>
            </a: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40885-6F65-0A80-BC15-247FD565E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FFF3E-A155-45F7-B1AF-67F28C0B66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37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FFF3E-A155-45F7-B1AF-67F28C0B66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76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18"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 compelling offer for dentists to increase their income for the same medical procedure.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FFF3E-A155-45F7-B1AF-67F28C0B66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02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FFF3E-A155-45F7-B1AF-67F28C0B66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11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9D57C-45AB-0F32-C635-E83F6E1E7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7EF8E5-BEC0-06C7-2D7C-A94236D020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75D2F-78EF-D34A-9104-AEFB8A518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18"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 compelling offer for dentists to increase their income for the same medical procedure.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1DB15-207E-17AF-767C-BE5B2F1E1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FFF3E-A155-45F7-B1AF-67F28C0B66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19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הנעה לפעולה:</a:t>
            </a:r>
          </a:p>
          <a:p>
            <a:r>
              <a:rPr lang="he-IL" dirty="0"/>
              <a:t>חדשנות פורצת דרך וכד'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FFF3E-A155-45F7-B1AF-67F28C0B66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9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TAM: (30M implants x $49=)$855M + (19M x 80% x $100=)$1.520M + (19M x 30% x $100 x1.5=)$855M = $3.23B</a:t>
            </a:r>
          </a:p>
          <a:p>
            <a:r>
              <a:rPr lang="en-US" dirty="0"/>
              <a:t>SAM: $9.6B x 75% = $7.5B</a:t>
            </a:r>
          </a:p>
          <a:p>
            <a:r>
              <a:rPr lang="en-US" dirty="0"/>
              <a:t>SOM: $9.6B X 80% X 80% = $4.8B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FFF3E-A155-45F7-B1AF-67F28C0B66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940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F6D98-A16D-A1B1-5779-B0FC73336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2168E-D996-74E5-004E-7797BB41F5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3F446-3EFE-C728-770F-057C9A1B1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8AD6-6281-4DB6-A8F2-C7B6B9A8A36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37BB3-F364-E073-F131-3DDB5D39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AF7C3-766A-4410-C5F9-065A884BA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8CEC-46BC-4A17-8BE6-04A5C5F8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69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19AD1-0DC9-EE17-8F09-B3B75FF49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CCCD02-7A90-686F-D0DB-757F5BA3B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1B224-11EA-3935-1C23-37148A4CA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8AD6-6281-4DB6-A8F2-C7B6B9A8A36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A7FDF-8B79-8C54-217A-240B3C7DD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D42F5-EC13-AF5A-10E0-E1201C68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8CEC-46BC-4A17-8BE6-04A5C5F8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4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543CB6-0D4E-382C-ED0E-B586C7D4FA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28E43-DF64-E85D-6C5E-3708269CA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D5B5A-F8CC-A96F-0301-C93285826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8AD6-6281-4DB6-A8F2-C7B6B9A8A36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BD42F-93F1-A3F9-6DC9-67B62FD22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991B1-02D5-2074-6A6C-B20EA544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8CEC-46BC-4A17-8BE6-04A5C5F8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4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690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rik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79A6B29-BE54-C205-F1C0-D1C8E0992C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192000" cy="5890661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0B54B9D0-25F8-6895-622D-1E6B7412E512}"/>
              </a:ext>
            </a:extLst>
          </p:cNvPr>
          <p:cNvSpPr/>
          <p:nvPr userDrawn="1"/>
        </p:nvSpPr>
        <p:spPr>
          <a:xfrm>
            <a:off x="8584276" y="0"/>
            <a:ext cx="3607724" cy="5890660"/>
          </a:xfrm>
          <a:prstGeom prst="rect">
            <a:avLst/>
          </a:prstGeom>
          <a:solidFill>
            <a:srgbClr val="2F12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49251AC-3730-8885-5192-D4A2506929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4" y="6006876"/>
            <a:ext cx="1460580" cy="5967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93387A-7250-3674-4772-49B6A9A97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44" y="497100"/>
            <a:ext cx="10985512" cy="825190"/>
          </a:xfrm>
        </p:spPr>
        <p:txBody>
          <a:bodyPr lIns="0" rIns="0">
            <a:normAutofit/>
          </a:bodyPr>
          <a:lstStyle>
            <a:lvl1pPr>
              <a:defRPr lang="en-US" sz="3200" b="1" kern="1200" spc="0" baseline="0" dirty="0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914243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4AEC-A19F-6E8D-3CE7-E7907213E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A12CD-994A-51DB-D0FB-162F8C543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3BE35-E2B4-BEC7-9123-4F7DA8E5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8AD6-6281-4DB6-A8F2-C7B6B9A8A36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C9699-BA99-A8B5-07C1-B5A1F8233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52FD6-9E57-FEC2-797A-5DF678F8A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8CEC-46BC-4A17-8BE6-04A5C5F8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21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CB52-5969-C7F1-0632-40D24CE07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A4E45-9B5C-06FB-BA54-AB4DCFEDA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2B508-9512-AEFB-82E9-39EFF52E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8AD6-6281-4DB6-A8F2-C7B6B9A8A36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AEE4-F4DC-D5AD-AAA2-C198CC26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6CCBB-38D8-CF93-0391-7865F1AC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8CEC-46BC-4A17-8BE6-04A5C5F8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90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D09EC-7A3D-C22F-0918-C4508B3C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6DA0D-DDD4-FF32-7033-98D2ADC62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96291-7AF6-92E8-612C-672A3978C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0FD90-C481-469E-D860-6E65B94B0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8AD6-6281-4DB6-A8F2-C7B6B9A8A36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0E1FE-D95C-F983-4F12-F98D9AF9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84428-E367-B1A7-F7FA-A315784C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8CEC-46BC-4A17-8BE6-04A5C5F8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8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1548-870F-BC1F-9406-3E0C0FE1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B950F-68EC-2371-CD3F-677D033B6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DD283-5B15-2D76-D6E6-5A0375503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BA14A6-9682-C85F-8D92-6202D92746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63326-4BB1-EEAB-94A3-AADD18E51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49A89F-AF53-CE56-4CE6-5AF047ACF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8AD6-6281-4DB6-A8F2-C7B6B9A8A36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683560-D0C5-601B-0C2D-B624FA53B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5EF404-8663-3161-551B-A7C59AA32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8CEC-46BC-4A17-8BE6-04A5C5F8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88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492B8-F2C4-389B-3615-78BB3F3C4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BA0B8-2CFF-D424-8AF3-D26136E5E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8AD6-6281-4DB6-A8F2-C7B6B9A8A36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D4087C-3261-DF93-79B3-303D27EAF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032DEB-944D-03FC-6797-8296B102C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8CEC-46BC-4A17-8BE6-04A5C5F8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47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A2A30C-B2FF-0526-F11E-DB09FD60D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8AD6-6281-4DB6-A8F2-C7B6B9A8A36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CD8CEF-C6DE-8462-1B09-F92FD9B0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1052A-3530-654D-EDB7-642D4E663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8CEC-46BC-4A17-8BE6-04A5C5F8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8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7A026-B04E-BE98-F2AA-24B1932CD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3867D-A813-1D5C-3E23-5E01AA52C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1C0F2-7F54-58F1-AF67-21085749E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F16CE-00D2-91EB-62DE-D0C5369CB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8AD6-6281-4DB6-A8F2-C7B6B9A8A36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6526C-B0F0-1245-F3F6-65C3AE30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86F12-A001-0AA9-4BF5-8C1E39002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8CEC-46BC-4A17-8BE6-04A5C5F8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85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C8654-2E30-70DC-0709-5EB69FA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28B63B-E9AC-8604-F722-8D27259333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33427-9093-9E52-7823-BD0C8BB28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34096-74C1-0488-7759-CEC1CABF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8AD6-6281-4DB6-A8F2-C7B6B9A8A36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99E3AF-627A-988F-405D-D3FC3CA3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F9E4F-6DE7-DE9F-4296-99071E60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8CEC-46BC-4A17-8BE6-04A5C5F8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1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E30696-116C-90D8-5364-94BFF906C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24882-0BCC-5C93-B31D-ABB906CC9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E92F5-1D7B-8C3E-B793-054E9B531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D8AD6-6281-4DB6-A8F2-C7B6B9A8A363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5FE66-1DED-E15C-C943-EEEFD0C63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BF80F-070E-ADDB-7554-79C52E3A5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D8CEC-46BC-4A17-8BE6-04A5C5F85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mailto:benny@magdentmed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6.png"/><Relationship Id="rId18" Type="http://schemas.openxmlformats.org/officeDocument/2006/relationships/image" Target="../media/image100.png"/><Relationship Id="rId26" Type="http://schemas.openxmlformats.org/officeDocument/2006/relationships/image" Target="../media/image108.png"/><Relationship Id="rId3" Type="http://schemas.openxmlformats.org/officeDocument/2006/relationships/image" Target="../media/image87.svg"/><Relationship Id="rId21" Type="http://schemas.openxmlformats.org/officeDocument/2006/relationships/image" Target="../media/image103.png"/><Relationship Id="rId7" Type="http://schemas.openxmlformats.org/officeDocument/2006/relationships/image" Target="../media/image91.svg"/><Relationship Id="rId12" Type="http://schemas.openxmlformats.org/officeDocument/2006/relationships/image" Target="../media/image95.png"/><Relationship Id="rId17" Type="http://schemas.openxmlformats.org/officeDocument/2006/relationships/image" Target="../media/image99.jpeg"/><Relationship Id="rId25" Type="http://schemas.openxmlformats.org/officeDocument/2006/relationships/image" Target="../media/image107.jpeg"/><Relationship Id="rId2" Type="http://schemas.openxmlformats.org/officeDocument/2006/relationships/image" Target="../media/image86.png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29" Type="http://schemas.openxmlformats.org/officeDocument/2006/relationships/image" Target="../media/image1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24" Type="http://schemas.openxmlformats.org/officeDocument/2006/relationships/image" Target="../media/image106.png"/><Relationship Id="rId5" Type="http://schemas.openxmlformats.org/officeDocument/2006/relationships/image" Target="../media/image89.sv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28" Type="http://schemas.openxmlformats.org/officeDocument/2006/relationships/image" Target="../media/image110.png"/><Relationship Id="rId10" Type="http://schemas.openxmlformats.org/officeDocument/2006/relationships/image" Target="../media/image93.svg"/><Relationship Id="rId19" Type="http://schemas.openxmlformats.org/officeDocument/2006/relationships/image" Target="../media/image101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Relationship Id="rId14" Type="http://schemas.openxmlformats.org/officeDocument/2006/relationships/image" Target="../media/image7.png"/><Relationship Id="rId22" Type="http://schemas.openxmlformats.org/officeDocument/2006/relationships/image" Target="../media/image104.png"/><Relationship Id="rId27" Type="http://schemas.openxmlformats.org/officeDocument/2006/relationships/image" Target="../media/image10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2.png"/><Relationship Id="rId7" Type="http://schemas.openxmlformats.org/officeDocument/2006/relationships/image" Target="../media/image13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11" Type="http://schemas.openxmlformats.org/officeDocument/2006/relationships/image" Target="../media/image117.png"/><Relationship Id="rId5" Type="http://schemas.openxmlformats.org/officeDocument/2006/relationships/chart" Target="../charts/chart1.xml"/><Relationship Id="rId10" Type="http://schemas.openxmlformats.org/officeDocument/2006/relationships/image" Target="../media/image116.png"/><Relationship Id="rId4" Type="http://schemas.openxmlformats.org/officeDocument/2006/relationships/image" Target="../media/image113.png"/><Relationship Id="rId9" Type="http://schemas.openxmlformats.org/officeDocument/2006/relationships/image" Target="../media/image1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png"/><Relationship Id="rId5" Type="http://schemas.openxmlformats.org/officeDocument/2006/relationships/hyperlink" Target="mailto:Benny@magdentmed.com" TargetMode="External"/><Relationship Id="rId4" Type="http://schemas.openxmlformats.org/officeDocument/2006/relationships/image" Target="../media/image1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barak@magdentmed.com" TargetMode="External"/><Relationship Id="rId4" Type="http://schemas.openxmlformats.org/officeDocument/2006/relationships/image" Target="../media/image1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https://drcliff.com/friends.html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1.jpeg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image" Target="../media/image7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8.svg"/><Relationship Id="rId5" Type="http://schemas.openxmlformats.org/officeDocument/2006/relationships/image" Target="../media/image33.jp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3.png"/><Relationship Id="rId3" Type="http://schemas.openxmlformats.org/officeDocument/2006/relationships/image" Target="../media/image44.jfif"/><Relationship Id="rId7" Type="http://schemas.openxmlformats.org/officeDocument/2006/relationships/image" Target="../media/image48.png"/><Relationship Id="rId12" Type="http://schemas.openxmlformats.org/officeDocument/2006/relationships/image" Target="../media/image52.jf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openxmlformats.org/officeDocument/2006/relationships/image" Target="../media/image55.jpg"/><Relationship Id="rId10" Type="http://schemas.openxmlformats.org/officeDocument/2006/relationships/image" Target="../media/image7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Relationship Id="rId14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69.png"/><Relationship Id="rId26" Type="http://schemas.openxmlformats.org/officeDocument/2006/relationships/hyperlink" Target="https://pubmed.ncbi.nlm.nih.gov/39205866/" TargetMode="External"/><Relationship Id="rId3" Type="http://schemas.openxmlformats.org/officeDocument/2006/relationships/hyperlink" Target="https://magdentmed.com/clinical-research/" TargetMode="External"/><Relationship Id="rId21" Type="http://schemas.openxmlformats.org/officeDocument/2006/relationships/hyperlink" Target="https://pubmed.ncbi.nlm.nih.gov/32260148/" TargetMode="Externa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68.jpeg"/><Relationship Id="rId25" Type="http://schemas.openxmlformats.org/officeDocument/2006/relationships/hyperlink" Target="https://www.scielo.br/j/bdj/a/DHxMfk8svmNnXwzM5bJdS5Q/" TargetMode="External"/><Relationship Id="rId2" Type="http://schemas.openxmlformats.org/officeDocument/2006/relationships/image" Target="../media/image57.png"/><Relationship Id="rId16" Type="http://schemas.openxmlformats.org/officeDocument/2006/relationships/hyperlink" Target="https://pubmed.ncbi.nlm.nih.gov/32993357/" TargetMode="External"/><Relationship Id="rId20" Type="http://schemas.openxmlformats.org/officeDocument/2006/relationships/hyperlink" Target="https://onlinelibrary.wiley.com/doi/full/10.1002/bem.22481" TargetMode="External"/><Relationship Id="rId29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2.png"/><Relationship Id="rId5" Type="http://schemas.openxmlformats.org/officeDocument/2006/relationships/image" Target="../media/image59.png"/><Relationship Id="rId15" Type="http://schemas.openxmlformats.org/officeDocument/2006/relationships/hyperlink" Target="https://pubmed.ncbi.nlm.nih.gov/26249830/" TargetMode="External"/><Relationship Id="rId23" Type="http://schemas.openxmlformats.org/officeDocument/2006/relationships/image" Target="../media/image71.png"/><Relationship Id="rId28" Type="http://schemas.openxmlformats.org/officeDocument/2006/relationships/image" Target="../media/image74.png"/><Relationship Id="rId10" Type="http://schemas.openxmlformats.org/officeDocument/2006/relationships/image" Target="../media/image64.jpeg"/><Relationship Id="rId19" Type="http://schemas.openxmlformats.org/officeDocument/2006/relationships/hyperlink" Target="https://pubmed.ncbi.nlm.nih.gov/29572540/" TargetMode="External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hyperlink" Target="https://pubmed.ncbi.nlm.nih.gov/30059423/" TargetMode="External"/><Relationship Id="rId22" Type="http://schemas.openxmlformats.org/officeDocument/2006/relationships/image" Target="../media/image70.png"/><Relationship Id="rId27" Type="http://schemas.openxmlformats.org/officeDocument/2006/relationships/image" Target="../media/image7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4785274-E6D1-4059-44E9-A6D98B832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95" y="5627811"/>
            <a:ext cx="2464313" cy="361189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B86505B5-1556-28A4-DC53-DD581C14A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12" y="1139245"/>
            <a:ext cx="5465511" cy="3472137"/>
          </a:xfrm>
          <a:prstGeom prst="rect">
            <a:avLst/>
          </a:prstGeom>
        </p:spPr>
      </p:pic>
      <p:pic>
        <p:nvPicPr>
          <p:cNvPr id="13" name="Picture 12" descr="A close-up of a test tube&#10;&#10;Description automatically generated with low confidence">
            <a:extLst>
              <a:ext uri="{FF2B5EF4-FFF2-40B4-BE49-F238E27FC236}">
                <a16:creationId xmlns:a16="http://schemas.microsoft.com/office/drawing/2014/main" id="{16B91017-D690-FED0-CC15-A329BC35F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245" y="186704"/>
            <a:ext cx="2192203" cy="4684889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A3B84304-29A1-1E7C-BB17-5B47F0A2B121}"/>
              </a:ext>
            </a:extLst>
          </p:cNvPr>
          <p:cNvGrpSpPr/>
          <p:nvPr/>
        </p:nvGrpSpPr>
        <p:grpSpPr>
          <a:xfrm>
            <a:off x="1660614" y="3713753"/>
            <a:ext cx="3653367" cy="897629"/>
            <a:chOff x="1266875" y="4871593"/>
            <a:chExt cx="3653367" cy="897629"/>
          </a:xfrm>
        </p:grpSpPr>
        <p:grpSp>
          <p:nvGrpSpPr>
            <p:cNvPr id="23" name="קבוצה 22">
              <a:extLst>
                <a:ext uri="{FF2B5EF4-FFF2-40B4-BE49-F238E27FC236}">
                  <a16:creationId xmlns:a16="http://schemas.microsoft.com/office/drawing/2014/main" id="{36F814BE-ECB8-8FAC-A902-AD1FE1E9C149}"/>
                </a:ext>
              </a:extLst>
            </p:cNvPr>
            <p:cNvGrpSpPr/>
            <p:nvPr/>
          </p:nvGrpSpPr>
          <p:grpSpPr>
            <a:xfrm>
              <a:off x="4175921" y="4871593"/>
              <a:ext cx="744321" cy="871564"/>
              <a:chOff x="3163701" y="5820882"/>
              <a:chExt cx="630625" cy="714428"/>
            </a:xfrm>
            <a:solidFill>
              <a:srgbClr val="2F1245"/>
            </a:solidFill>
          </p:grpSpPr>
          <p:sp>
            <p:nvSpPr>
              <p:cNvPr id="9" name="צורה חופשית: צורה 8">
                <a:extLst>
                  <a:ext uri="{FF2B5EF4-FFF2-40B4-BE49-F238E27FC236}">
                    <a16:creationId xmlns:a16="http://schemas.microsoft.com/office/drawing/2014/main" id="{34355F96-E485-217B-AF37-E40E6581ECB6}"/>
                  </a:ext>
                </a:extLst>
              </p:cNvPr>
              <p:cNvSpPr/>
              <p:nvPr/>
            </p:nvSpPr>
            <p:spPr>
              <a:xfrm>
                <a:off x="3456177" y="5820882"/>
                <a:ext cx="288786" cy="373091"/>
              </a:xfrm>
              <a:custGeom>
                <a:avLst/>
                <a:gdLst>
                  <a:gd name="connsiteX0" fmla="*/ 216342 w 288786"/>
                  <a:gd name="connsiteY0" fmla="*/ 95 h 373091"/>
                  <a:gd name="connsiteX1" fmla="*/ 243774 w 288786"/>
                  <a:gd name="connsiteY1" fmla="*/ 9525 h 373091"/>
                  <a:gd name="connsiteX2" fmla="*/ 250251 w 288786"/>
                  <a:gd name="connsiteY2" fmla="*/ 23908 h 373091"/>
                  <a:gd name="connsiteX3" fmla="*/ 234344 w 288786"/>
                  <a:gd name="connsiteY3" fmla="*/ 27908 h 373091"/>
                  <a:gd name="connsiteX4" fmla="*/ 176718 w 288786"/>
                  <a:gd name="connsiteY4" fmla="*/ 28575 h 373091"/>
                  <a:gd name="connsiteX5" fmla="*/ 112900 w 288786"/>
                  <a:gd name="connsiteY5" fmla="*/ 28480 h 373091"/>
                  <a:gd name="connsiteX6" fmla="*/ 47463 w 288786"/>
                  <a:gd name="connsiteY6" fmla="*/ 32195 h 373091"/>
                  <a:gd name="connsiteX7" fmla="*/ 21270 w 288786"/>
                  <a:gd name="connsiteY7" fmla="*/ 92297 h 373091"/>
                  <a:gd name="connsiteX8" fmla="*/ 40796 w 288786"/>
                  <a:gd name="connsiteY8" fmla="*/ 164687 h 373091"/>
                  <a:gd name="connsiteX9" fmla="*/ 52702 w 288786"/>
                  <a:gd name="connsiteY9" fmla="*/ 195167 h 373091"/>
                  <a:gd name="connsiteX10" fmla="*/ 64799 w 288786"/>
                  <a:gd name="connsiteY10" fmla="*/ 203645 h 373091"/>
                  <a:gd name="connsiteX11" fmla="*/ 224057 w 288786"/>
                  <a:gd name="connsiteY11" fmla="*/ 203645 h 373091"/>
                  <a:gd name="connsiteX12" fmla="*/ 235201 w 288786"/>
                  <a:gd name="connsiteY12" fmla="*/ 196882 h 373091"/>
                  <a:gd name="connsiteX13" fmla="*/ 265681 w 288786"/>
                  <a:gd name="connsiteY13" fmla="*/ 104489 h 373091"/>
                  <a:gd name="connsiteX14" fmla="*/ 265014 w 288786"/>
                  <a:gd name="connsiteY14" fmla="*/ 64484 h 373091"/>
                  <a:gd name="connsiteX15" fmla="*/ 272349 w 288786"/>
                  <a:gd name="connsiteY15" fmla="*/ 51149 h 373091"/>
                  <a:gd name="connsiteX16" fmla="*/ 284922 w 288786"/>
                  <a:gd name="connsiteY16" fmla="*/ 58960 h 373091"/>
                  <a:gd name="connsiteX17" fmla="*/ 285398 w 288786"/>
                  <a:gd name="connsiteY17" fmla="*/ 114776 h 373091"/>
                  <a:gd name="connsiteX18" fmla="*/ 253108 w 288786"/>
                  <a:gd name="connsiteY18" fmla="*/ 207264 h 373091"/>
                  <a:gd name="connsiteX19" fmla="*/ 226438 w 288786"/>
                  <a:gd name="connsiteY19" fmla="*/ 224409 h 373091"/>
                  <a:gd name="connsiteX20" fmla="*/ 206912 w 288786"/>
                  <a:gd name="connsiteY20" fmla="*/ 224409 h 373091"/>
                  <a:gd name="connsiteX21" fmla="*/ 200625 w 288786"/>
                  <a:gd name="connsiteY21" fmla="*/ 229648 h 373091"/>
                  <a:gd name="connsiteX22" fmla="*/ 179861 w 288786"/>
                  <a:gd name="connsiteY22" fmla="*/ 340519 h 373091"/>
                  <a:gd name="connsiteX23" fmla="*/ 134046 w 288786"/>
                  <a:gd name="connsiteY23" fmla="*/ 371189 h 373091"/>
                  <a:gd name="connsiteX24" fmla="*/ 111567 w 288786"/>
                  <a:gd name="connsiteY24" fmla="*/ 346710 h 373091"/>
                  <a:gd name="connsiteX25" fmla="*/ 103375 w 288786"/>
                  <a:gd name="connsiteY25" fmla="*/ 304991 h 373091"/>
                  <a:gd name="connsiteX26" fmla="*/ 87564 w 288786"/>
                  <a:gd name="connsiteY26" fmla="*/ 228981 h 373091"/>
                  <a:gd name="connsiteX27" fmla="*/ 82325 w 288786"/>
                  <a:gd name="connsiteY27" fmla="*/ 224600 h 373091"/>
                  <a:gd name="connsiteX28" fmla="*/ 62132 w 288786"/>
                  <a:gd name="connsiteY28" fmla="*/ 224314 h 373091"/>
                  <a:gd name="connsiteX29" fmla="*/ 35462 w 288786"/>
                  <a:gd name="connsiteY29" fmla="*/ 207169 h 373091"/>
                  <a:gd name="connsiteX30" fmla="*/ 1839 w 288786"/>
                  <a:gd name="connsiteY30" fmla="*/ 107156 h 373091"/>
                  <a:gd name="connsiteX31" fmla="*/ 28318 w 288786"/>
                  <a:gd name="connsiteY31" fmla="*/ 20669 h 373091"/>
                  <a:gd name="connsiteX32" fmla="*/ 70038 w 288786"/>
                  <a:gd name="connsiteY32" fmla="*/ 1048 h 373091"/>
                  <a:gd name="connsiteX33" fmla="*/ 72609 w 288786"/>
                  <a:gd name="connsiteY33" fmla="*/ 0 h 373091"/>
                  <a:gd name="connsiteX34" fmla="*/ 93564 w 288786"/>
                  <a:gd name="connsiteY34" fmla="*/ 0 h 373091"/>
                  <a:gd name="connsiteX35" fmla="*/ 132331 w 288786"/>
                  <a:gd name="connsiteY35" fmla="*/ 14097 h 373091"/>
                  <a:gd name="connsiteX36" fmla="*/ 159382 w 288786"/>
                  <a:gd name="connsiteY36" fmla="*/ 13716 h 373091"/>
                  <a:gd name="connsiteX37" fmla="*/ 196911 w 288786"/>
                  <a:gd name="connsiteY37" fmla="*/ 0 h 373091"/>
                  <a:gd name="connsiteX38" fmla="*/ 216437 w 288786"/>
                  <a:gd name="connsiteY38" fmla="*/ 0 h 373091"/>
                  <a:gd name="connsiteX39" fmla="*/ 125568 w 288786"/>
                  <a:gd name="connsiteY39" fmla="*/ 308134 h 373091"/>
                  <a:gd name="connsiteX40" fmla="*/ 164335 w 288786"/>
                  <a:gd name="connsiteY40" fmla="*/ 269843 h 373091"/>
                  <a:gd name="connsiteX41" fmla="*/ 179575 w 288786"/>
                  <a:gd name="connsiteY41" fmla="*/ 224600 h 373091"/>
                  <a:gd name="connsiteX42" fmla="*/ 171860 w 288786"/>
                  <a:gd name="connsiteY42" fmla="*/ 227362 h 373091"/>
                  <a:gd name="connsiteX43" fmla="*/ 122997 w 288786"/>
                  <a:gd name="connsiteY43" fmla="*/ 276130 h 373091"/>
                  <a:gd name="connsiteX44" fmla="*/ 120520 w 288786"/>
                  <a:gd name="connsiteY44" fmla="*/ 281369 h 373091"/>
                  <a:gd name="connsiteX45" fmla="*/ 125568 w 288786"/>
                  <a:gd name="connsiteY45" fmla="*/ 308134 h 373091"/>
                  <a:gd name="connsiteX46" fmla="*/ 166526 w 288786"/>
                  <a:gd name="connsiteY46" fmla="*/ 299180 h 373091"/>
                  <a:gd name="connsiteX47" fmla="*/ 164907 w 288786"/>
                  <a:gd name="connsiteY47" fmla="*/ 298228 h 373091"/>
                  <a:gd name="connsiteX48" fmla="*/ 135951 w 288786"/>
                  <a:gd name="connsiteY48" fmla="*/ 326993 h 373091"/>
                  <a:gd name="connsiteX49" fmla="*/ 132522 w 288786"/>
                  <a:gd name="connsiteY49" fmla="*/ 343567 h 373091"/>
                  <a:gd name="connsiteX50" fmla="*/ 144904 w 288786"/>
                  <a:gd name="connsiteY50" fmla="*/ 351854 h 373091"/>
                  <a:gd name="connsiteX51" fmla="*/ 157382 w 288786"/>
                  <a:gd name="connsiteY51" fmla="*/ 343757 h 373091"/>
                  <a:gd name="connsiteX52" fmla="*/ 166526 w 288786"/>
                  <a:gd name="connsiteY52" fmla="*/ 299180 h 373091"/>
                  <a:gd name="connsiteX53" fmla="*/ 109757 w 288786"/>
                  <a:gd name="connsiteY53" fmla="*/ 224790 h 373091"/>
                  <a:gd name="connsiteX54" fmla="*/ 114805 w 288786"/>
                  <a:gd name="connsiteY54" fmla="*/ 250889 h 373091"/>
                  <a:gd name="connsiteX55" fmla="*/ 140904 w 288786"/>
                  <a:gd name="connsiteY55" fmla="*/ 224790 h 373091"/>
                  <a:gd name="connsiteX56" fmla="*/ 109852 w 288786"/>
                  <a:gd name="connsiteY56" fmla="*/ 224790 h 373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288786" h="373091">
                    <a:moveTo>
                      <a:pt x="216342" y="95"/>
                    </a:moveTo>
                    <a:cubicBezTo>
                      <a:pt x="225486" y="3239"/>
                      <a:pt x="234820" y="5810"/>
                      <a:pt x="243774" y="9525"/>
                    </a:cubicBezTo>
                    <a:cubicBezTo>
                      <a:pt x="251298" y="12668"/>
                      <a:pt x="253108" y="18002"/>
                      <a:pt x="250251" y="23908"/>
                    </a:cubicBezTo>
                    <a:cubicBezTo>
                      <a:pt x="247298" y="30099"/>
                      <a:pt x="241773" y="31623"/>
                      <a:pt x="234344" y="27908"/>
                    </a:cubicBezTo>
                    <a:cubicBezTo>
                      <a:pt x="215008" y="18288"/>
                      <a:pt x="195482" y="18574"/>
                      <a:pt x="176718" y="28575"/>
                    </a:cubicBezTo>
                    <a:cubicBezTo>
                      <a:pt x="155096" y="40100"/>
                      <a:pt x="134617" y="39719"/>
                      <a:pt x="112900" y="28480"/>
                    </a:cubicBezTo>
                    <a:cubicBezTo>
                      <a:pt x="90897" y="17050"/>
                      <a:pt x="68228" y="17621"/>
                      <a:pt x="47463" y="32195"/>
                    </a:cubicBezTo>
                    <a:cubicBezTo>
                      <a:pt x="26794" y="46768"/>
                      <a:pt x="18888" y="67532"/>
                      <a:pt x="21270" y="92297"/>
                    </a:cubicBezTo>
                    <a:cubicBezTo>
                      <a:pt x="23651" y="117539"/>
                      <a:pt x="32128" y="141161"/>
                      <a:pt x="40796" y="164687"/>
                    </a:cubicBezTo>
                    <a:cubicBezTo>
                      <a:pt x="44606" y="174879"/>
                      <a:pt x="48797" y="184976"/>
                      <a:pt x="52702" y="195167"/>
                    </a:cubicBezTo>
                    <a:cubicBezTo>
                      <a:pt x="54893" y="200882"/>
                      <a:pt x="58513" y="203645"/>
                      <a:pt x="64799" y="203645"/>
                    </a:cubicBezTo>
                    <a:cubicBezTo>
                      <a:pt x="117853" y="203645"/>
                      <a:pt x="170907" y="203645"/>
                      <a:pt x="224057" y="203645"/>
                    </a:cubicBezTo>
                    <a:cubicBezTo>
                      <a:pt x="229296" y="203645"/>
                      <a:pt x="233296" y="201740"/>
                      <a:pt x="235201" y="196882"/>
                    </a:cubicBezTo>
                    <a:cubicBezTo>
                      <a:pt x="246822" y="166592"/>
                      <a:pt x="259966" y="136779"/>
                      <a:pt x="265681" y="104489"/>
                    </a:cubicBezTo>
                    <a:cubicBezTo>
                      <a:pt x="268063" y="91059"/>
                      <a:pt x="268824" y="77819"/>
                      <a:pt x="265014" y="64484"/>
                    </a:cubicBezTo>
                    <a:cubicBezTo>
                      <a:pt x="263014" y="57531"/>
                      <a:pt x="265967" y="52864"/>
                      <a:pt x="272349" y="51149"/>
                    </a:cubicBezTo>
                    <a:cubicBezTo>
                      <a:pt x="278254" y="49530"/>
                      <a:pt x="282731" y="52197"/>
                      <a:pt x="284922" y="58960"/>
                    </a:cubicBezTo>
                    <a:cubicBezTo>
                      <a:pt x="290922" y="77533"/>
                      <a:pt x="289017" y="96203"/>
                      <a:pt x="285398" y="114776"/>
                    </a:cubicBezTo>
                    <a:cubicBezTo>
                      <a:pt x="279111" y="147161"/>
                      <a:pt x="265967" y="177165"/>
                      <a:pt x="253108" y="207264"/>
                    </a:cubicBezTo>
                    <a:cubicBezTo>
                      <a:pt x="248346" y="218504"/>
                      <a:pt x="238535" y="223838"/>
                      <a:pt x="226438" y="224409"/>
                    </a:cubicBezTo>
                    <a:cubicBezTo>
                      <a:pt x="219961" y="224695"/>
                      <a:pt x="213389" y="224695"/>
                      <a:pt x="206912" y="224409"/>
                    </a:cubicBezTo>
                    <a:cubicBezTo>
                      <a:pt x="202911" y="224219"/>
                      <a:pt x="201388" y="225457"/>
                      <a:pt x="200625" y="229648"/>
                    </a:cubicBezTo>
                    <a:cubicBezTo>
                      <a:pt x="193863" y="266605"/>
                      <a:pt x="186719" y="303562"/>
                      <a:pt x="179861" y="340519"/>
                    </a:cubicBezTo>
                    <a:cubicBezTo>
                      <a:pt x="175289" y="365189"/>
                      <a:pt x="156048" y="378238"/>
                      <a:pt x="134046" y="371189"/>
                    </a:cubicBezTo>
                    <a:cubicBezTo>
                      <a:pt x="121949" y="367284"/>
                      <a:pt x="114329" y="358997"/>
                      <a:pt x="111567" y="346710"/>
                    </a:cubicBezTo>
                    <a:cubicBezTo>
                      <a:pt x="108423" y="332899"/>
                      <a:pt x="106233" y="318897"/>
                      <a:pt x="103375" y="304991"/>
                    </a:cubicBezTo>
                    <a:cubicBezTo>
                      <a:pt x="98232" y="279654"/>
                      <a:pt x="92993" y="254222"/>
                      <a:pt x="87564" y="228981"/>
                    </a:cubicBezTo>
                    <a:cubicBezTo>
                      <a:pt x="87183" y="227171"/>
                      <a:pt x="84230" y="224790"/>
                      <a:pt x="82325" y="224600"/>
                    </a:cubicBezTo>
                    <a:cubicBezTo>
                      <a:pt x="75657" y="224028"/>
                      <a:pt x="68799" y="224600"/>
                      <a:pt x="62132" y="224314"/>
                    </a:cubicBezTo>
                    <a:cubicBezTo>
                      <a:pt x="50035" y="223742"/>
                      <a:pt x="40224" y="218408"/>
                      <a:pt x="35462" y="207169"/>
                    </a:cubicBezTo>
                    <a:cubicBezTo>
                      <a:pt x="21746" y="174689"/>
                      <a:pt x="7458" y="142304"/>
                      <a:pt x="1839" y="107156"/>
                    </a:cubicBezTo>
                    <a:cubicBezTo>
                      <a:pt x="-3495" y="74009"/>
                      <a:pt x="2029" y="44196"/>
                      <a:pt x="28318" y="20669"/>
                    </a:cubicBezTo>
                    <a:cubicBezTo>
                      <a:pt x="40224" y="10001"/>
                      <a:pt x="54131" y="3524"/>
                      <a:pt x="70038" y="1048"/>
                    </a:cubicBezTo>
                    <a:cubicBezTo>
                      <a:pt x="70895" y="953"/>
                      <a:pt x="71752" y="381"/>
                      <a:pt x="72609" y="0"/>
                    </a:cubicBezTo>
                    <a:cubicBezTo>
                      <a:pt x="79563" y="0"/>
                      <a:pt x="86611" y="0"/>
                      <a:pt x="93564" y="0"/>
                    </a:cubicBezTo>
                    <a:cubicBezTo>
                      <a:pt x="106518" y="4667"/>
                      <a:pt x="119472" y="9239"/>
                      <a:pt x="132331" y="14097"/>
                    </a:cubicBezTo>
                    <a:cubicBezTo>
                      <a:pt x="141475" y="17526"/>
                      <a:pt x="150429" y="17050"/>
                      <a:pt x="159382" y="13716"/>
                    </a:cubicBezTo>
                    <a:cubicBezTo>
                      <a:pt x="171860" y="9049"/>
                      <a:pt x="184433" y="4572"/>
                      <a:pt x="196911" y="0"/>
                    </a:cubicBezTo>
                    <a:cubicBezTo>
                      <a:pt x="203388" y="0"/>
                      <a:pt x="209960" y="0"/>
                      <a:pt x="216437" y="0"/>
                    </a:cubicBezTo>
                    <a:close/>
                    <a:moveTo>
                      <a:pt x="125568" y="308134"/>
                    </a:moveTo>
                    <a:cubicBezTo>
                      <a:pt x="139189" y="294513"/>
                      <a:pt x="150905" y="281178"/>
                      <a:pt x="164335" y="269843"/>
                    </a:cubicBezTo>
                    <a:cubicBezTo>
                      <a:pt x="179004" y="257461"/>
                      <a:pt x="175479" y="240221"/>
                      <a:pt x="179575" y="224600"/>
                    </a:cubicBezTo>
                    <a:cubicBezTo>
                      <a:pt x="176432" y="224981"/>
                      <a:pt x="173574" y="225647"/>
                      <a:pt x="171860" y="227362"/>
                    </a:cubicBezTo>
                    <a:cubicBezTo>
                      <a:pt x="155477" y="243459"/>
                      <a:pt x="139189" y="259842"/>
                      <a:pt x="122997" y="276130"/>
                    </a:cubicBezTo>
                    <a:cubicBezTo>
                      <a:pt x="121663" y="277463"/>
                      <a:pt x="120234" y="279749"/>
                      <a:pt x="120520" y="281369"/>
                    </a:cubicBezTo>
                    <a:cubicBezTo>
                      <a:pt x="121854" y="289846"/>
                      <a:pt x="123663" y="298228"/>
                      <a:pt x="125568" y="308134"/>
                    </a:cubicBezTo>
                    <a:close/>
                    <a:moveTo>
                      <a:pt x="166526" y="299180"/>
                    </a:moveTo>
                    <a:cubicBezTo>
                      <a:pt x="165954" y="298895"/>
                      <a:pt x="165478" y="298609"/>
                      <a:pt x="164907" y="298228"/>
                    </a:cubicBezTo>
                    <a:cubicBezTo>
                      <a:pt x="155286" y="307848"/>
                      <a:pt x="146142" y="317945"/>
                      <a:pt x="135951" y="326993"/>
                    </a:cubicBezTo>
                    <a:cubicBezTo>
                      <a:pt x="130045" y="332232"/>
                      <a:pt x="130236" y="337471"/>
                      <a:pt x="132522" y="343567"/>
                    </a:cubicBezTo>
                    <a:cubicBezTo>
                      <a:pt x="134617" y="349187"/>
                      <a:pt x="138999" y="351758"/>
                      <a:pt x="144904" y="351854"/>
                    </a:cubicBezTo>
                    <a:cubicBezTo>
                      <a:pt x="150810" y="351854"/>
                      <a:pt x="156048" y="349568"/>
                      <a:pt x="157382" y="343757"/>
                    </a:cubicBezTo>
                    <a:cubicBezTo>
                      <a:pt x="160811" y="328994"/>
                      <a:pt x="163478" y="314039"/>
                      <a:pt x="166526" y="299180"/>
                    </a:cubicBezTo>
                    <a:close/>
                    <a:moveTo>
                      <a:pt x="109757" y="224790"/>
                    </a:moveTo>
                    <a:cubicBezTo>
                      <a:pt x="111662" y="234601"/>
                      <a:pt x="113376" y="243554"/>
                      <a:pt x="114805" y="250889"/>
                    </a:cubicBezTo>
                    <a:cubicBezTo>
                      <a:pt x="123663" y="241935"/>
                      <a:pt x="132712" y="232886"/>
                      <a:pt x="140904" y="224790"/>
                    </a:cubicBezTo>
                    <a:lnTo>
                      <a:pt x="109852" y="22479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1" name="צורה חופשית: צורה 10">
                <a:extLst>
                  <a:ext uri="{FF2B5EF4-FFF2-40B4-BE49-F238E27FC236}">
                    <a16:creationId xmlns:a16="http://schemas.microsoft.com/office/drawing/2014/main" id="{728C8975-FD17-B3A4-F570-C7E3A5434233}"/>
                  </a:ext>
                </a:extLst>
              </p:cNvPr>
              <p:cNvSpPr/>
              <p:nvPr/>
            </p:nvSpPr>
            <p:spPr>
              <a:xfrm>
                <a:off x="3163701" y="6112195"/>
                <a:ext cx="630625" cy="423115"/>
              </a:xfrm>
              <a:custGeom>
                <a:avLst/>
                <a:gdLst>
                  <a:gd name="connsiteX0" fmla="*/ 480052 w 630625"/>
                  <a:gd name="connsiteY0" fmla="*/ 199701 h 423115"/>
                  <a:gd name="connsiteX1" fmla="*/ 468336 w 630625"/>
                  <a:gd name="connsiteY1" fmla="*/ 289617 h 423115"/>
                  <a:gd name="connsiteX2" fmla="*/ 464240 w 630625"/>
                  <a:gd name="connsiteY2" fmla="*/ 319239 h 423115"/>
                  <a:gd name="connsiteX3" fmla="*/ 438237 w 630625"/>
                  <a:gd name="connsiteY3" fmla="*/ 340004 h 423115"/>
                  <a:gd name="connsiteX4" fmla="*/ 412329 w 630625"/>
                  <a:gd name="connsiteY4" fmla="*/ 319239 h 423115"/>
                  <a:gd name="connsiteX5" fmla="*/ 398422 w 630625"/>
                  <a:gd name="connsiteY5" fmla="*/ 222751 h 423115"/>
                  <a:gd name="connsiteX6" fmla="*/ 395184 w 630625"/>
                  <a:gd name="connsiteY6" fmla="*/ 200177 h 423115"/>
                  <a:gd name="connsiteX7" fmla="*/ 387564 w 630625"/>
                  <a:gd name="connsiteY7" fmla="*/ 199796 h 423115"/>
                  <a:gd name="connsiteX8" fmla="*/ 346321 w 630625"/>
                  <a:gd name="connsiteY8" fmla="*/ 199796 h 423115"/>
                  <a:gd name="connsiteX9" fmla="*/ 329557 w 630625"/>
                  <a:gd name="connsiteY9" fmla="*/ 189414 h 423115"/>
                  <a:gd name="connsiteX10" fmla="*/ 311364 w 630625"/>
                  <a:gd name="connsiteY10" fmla="*/ 177031 h 423115"/>
                  <a:gd name="connsiteX11" fmla="*/ 292600 w 630625"/>
                  <a:gd name="connsiteY11" fmla="*/ 191414 h 423115"/>
                  <a:gd name="connsiteX12" fmla="*/ 259929 w 630625"/>
                  <a:gd name="connsiteY12" fmla="*/ 289712 h 423115"/>
                  <a:gd name="connsiteX13" fmla="*/ 237640 w 630625"/>
                  <a:gd name="connsiteY13" fmla="*/ 315334 h 423115"/>
                  <a:gd name="connsiteX14" fmla="*/ 207351 w 630625"/>
                  <a:gd name="connsiteY14" fmla="*/ 298380 h 423115"/>
                  <a:gd name="connsiteX15" fmla="*/ 196111 w 630625"/>
                  <a:gd name="connsiteY15" fmla="*/ 270090 h 423115"/>
                  <a:gd name="connsiteX16" fmla="*/ 186586 w 630625"/>
                  <a:gd name="connsiteY16" fmla="*/ 237324 h 423115"/>
                  <a:gd name="connsiteX17" fmla="*/ 177728 w 630625"/>
                  <a:gd name="connsiteY17" fmla="*/ 227133 h 423115"/>
                  <a:gd name="connsiteX18" fmla="*/ 168394 w 630625"/>
                  <a:gd name="connsiteY18" fmla="*/ 237610 h 423115"/>
                  <a:gd name="connsiteX19" fmla="*/ 155344 w 630625"/>
                  <a:gd name="connsiteY19" fmla="*/ 282378 h 423115"/>
                  <a:gd name="connsiteX20" fmla="*/ 139152 w 630625"/>
                  <a:gd name="connsiteY20" fmla="*/ 308667 h 423115"/>
                  <a:gd name="connsiteX21" fmla="*/ 99337 w 630625"/>
                  <a:gd name="connsiteY21" fmla="*/ 301047 h 423115"/>
                  <a:gd name="connsiteX22" fmla="*/ 95051 w 630625"/>
                  <a:gd name="connsiteY22" fmla="*/ 289331 h 423115"/>
                  <a:gd name="connsiteX23" fmla="*/ 66476 w 630625"/>
                  <a:gd name="connsiteY23" fmla="*/ 201415 h 423115"/>
                  <a:gd name="connsiteX24" fmla="*/ 54379 w 630625"/>
                  <a:gd name="connsiteY24" fmla="*/ 170268 h 423115"/>
                  <a:gd name="connsiteX25" fmla="*/ 42759 w 630625"/>
                  <a:gd name="connsiteY25" fmla="*/ 159219 h 423115"/>
                  <a:gd name="connsiteX26" fmla="*/ 27995 w 630625"/>
                  <a:gd name="connsiteY26" fmla="*/ 171221 h 423115"/>
                  <a:gd name="connsiteX27" fmla="*/ 24376 w 630625"/>
                  <a:gd name="connsiteY27" fmla="*/ 191700 h 423115"/>
                  <a:gd name="connsiteX28" fmla="*/ 21137 w 630625"/>
                  <a:gd name="connsiteY28" fmla="*/ 294093 h 423115"/>
                  <a:gd name="connsiteX29" fmla="*/ 34282 w 630625"/>
                  <a:gd name="connsiteY29" fmla="*/ 326288 h 423115"/>
                  <a:gd name="connsiteX30" fmla="*/ 57523 w 630625"/>
                  <a:gd name="connsiteY30" fmla="*/ 347243 h 423115"/>
                  <a:gd name="connsiteX31" fmla="*/ 60952 w 630625"/>
                  <a:gd name="connsiteY31" fmla="*/ 362197 h 423115"/>
                  <a:gd name="connsiteX32" fmla="*/ 45807 w 630625"/>
                  <a:gd name="connsiteY32" fmla="*/ 364578 h 423115"/>
                  <a:gd name="connsiteX33" fmla="*/ 849 w 630625"/>
                  <a:gd name="connsiteY33" fmla="*/ 303428 h 423115"/>
                  <a:gd name="connsiteX34" fmla="*/ 182 w 630625"/>
                  <a:gd name="connsiteY34" fmla="*/ 297903 h 423115"/>
                  <a:gd name="connsiteX35" fmla="*/ 5707 w 630625"/>
                  <a:gd name="connsiteY35" fmla="*/ 174745 h 423115"/>
                  <a:gd name="connsiteX36" fmla="*/ 42664 w 630625"/>
                  <a:gd name="connsiteY36" fmla="*/ 137312 h 423115"/>
                  <a:gd name="connsiteX37" fmla="*/ 40092 w 630625"/>
                  <a:gd name="connsiteY37" fmla="*/ 126168 h 423115"/>
                  <a:gd name="connsiteX38" fmla="*/ 36568 w 630625"/>
                  <a:gd name="connsiteY38" fmla="*/ 62826 h 423115"/>
                  <a:gd name="connsiteX39" fmla="*/ 154297 w 630625"/>
                  <a:gd name="connsiteY39" fmla="*/ 9867 h 423115"/>
                  <a:gd name="connsiteX40" fmla="*/ 200493 w 630625"/>
                  <a:gd name="connsiteY40" fmla="*/ 10058 h 423115"/>
                  <a:gd name="connsiteX41" fmla="*/ 284503 w 630625"/>
                  <a:gd name="connsiteY41" fmla="*/ 14820 h 423115"/>
                  <a:gd name="connsiteX42" fmla="*/ 320508 w 630625"/>
                  <a:gd name="connsiteY42" fmla="*/ 91592 h 423115"/>
                  <a:gd name="connsiteX43" fmla="*/ 308411 w 630625"/>
                  <a:gd name="connsiteY43" fmla="*/ 148647 h 423115"/>
                  <a:gd name="connsiteX44" fmla="*/ 306316 w 630625"/>
                  <a:gd name="connsiteY44" fmla="*/ 155600 h 423115"/>
                  <a:gd name="connsiteX45" fmla="*/ 346606 w 630625"/>
                  <a:gd name="connsiteY45" fmla="*/ 176555 h 423115"/>
                  <a:gd name="connsiteX46" fmla="*/ 351750 w 630625"/>
                  <a:gd name="connsiteY46" fmla="*/ 178746 h 423115"/>
                  <a:gd name="connsiteX47" fmla="*/ 365752 w 630625"/>
                  <a:gd name="connsiteY47" fmla="*/ 178841 h 423115"/>
                  <a:gd name="connsiteX48" fmla="*/ 365752 w 630625"/>
                  <a:gd name="connsiteY48" fmla="*/ 154743 h 423115"/>
                  <a:gd name="connsiteX49" fmla="*/ 378991 w 630625"/>
                  <a:gd name="connsiteY49" fmla="*/ 141217 h 423115"/>
                  <a:gd name="connsiteX50" fmla="*/ 494244 w 630625"/>
                  <a:gd name="connsiteY50" fmla="*/ 141217 h 423115"/>
                  <a:gd name="connsiteX51" fmla="*/ 507579 w 630625"/>
                  <a:gd name="connsiteY51" fmla="*/ 154743 h 423115"/>
                  <a:gd name="connsiteX52" fmla="*/ 507579 w 630625"/>
                  <a:gd name="connsiteY52" fmla="*/ 178079 h 423115"/>
                  <a:gd name="connsiteX53" fmla="*/ 538916 w 630625"/>
                  <a:gd name="connsiteY53" fmla="*/ 177698 h 423115"/>
                  <a:gd name="connsiteX54" fmla="*/ 550346 w 630625"/>
                  <a:gd name="connsiteY54" fmla="*/ 169411 h 423115"/>
                  <a:gd name="connsiteX55" fmla="*/ 571015 w 630625"/>
                  <a:gd name="connsiteY55" fmla="*/ 148837 h 423115"/>
                  <a:gd name="connsiteX56" fmla="*/ 622927 w 630625"/>
                  <a:gd name="connsiteY56" fmla="*/ 167316 h 423115"/>
                  <a:gd name="connsiteX57" fmla="*/ 628546 w 630625"/>
                  <a:gd name="connsiteY57" fmla="*/ 212178 h 423115"/>
                  <a:gd name="connsiteX58" fmla="*/ 630547 w 630625"/>
                  <a:gd name="connsiteY58" fmla="*/ 285330 h 423115"/>
                  <a:gd name="connsiteX59" fmla="*/ 600162 w 630625"/>
                  <a:gd name="connsiteY59" fmla="*/ 352672 h 423115"/>
                  <a:gd name="connsiteX60" fmla="*/ 518533 w 630625"/>
                  <a:gd name="connsiteY60" fmla="*/ 395249 h 423115"/>
                  <a:gd name="connsiteX61" fmla="*/ 362799 w 630625"/>
                  <a:gd name="connsiteY61" fmla="*/ 421538 h 423115"/>
                  <a:gd name="connsiteX62" fmla="*/ 226115 w 630625"/>
                  <a:gd name="connsiteY62" fmla="*/ 418966 h 423115"/>
                  <a:gd name="connsiteX63" fmla="*/ 102385 w 630625"/>
                  <a:gd name="connsiteY63" fmla="*/ 392106 h 423115"/>
                  <a:gd name="connsiteX64" fmla="*/ 94099 w 630625"/>
                  <a:gd name="connsiteY64" fmla="*/ 377818 h 423115"/>
                  <a:gd name="connsiteX65" fmla="*/ 109148 w 630625"/>
                  <a:gd name="connsiteY65" fmla="*/ 372294 h 423115"/>
                  <a:gd name="connsiteX66" fmla="*/ 344797 w 630625"/>
                  <a:gd name="connsiteY66" fmla="*/ 401250 h 423115"/>
                  <a:gd name="connsiteX67" fmla="*/ 487005 w 630625"/>
                  <a:gd name="connsiteY67" fmla="*/ 382676 h 423115"/>
                  <a:gd name="connsiteX68" fmla="*/ 572920 w 630625"/>
                  <a:gd name="connsiteY68" fmla="*/ 347338 h 423115"/>
                  <a:gd name="connsiteX69" fmla="*/ 608258 w 630625"/>
                  <a:gd name="connsiteY69" fmla="*/ 302475 h 423115"/>
                  <a:gd name="connsiteX70" fmla="*/ 609401 w 630625"/>
                  <a:gd name="connsiteY70" fmla="*/ 293522 h 423115"/>
                  <a:gd name="connsiteX71" fmla="*/ 604829 w 630625"/>
                  <a:gd name="connsiteY71" fmla="*/ 183508 h 423115"/>
                  <a:gd name="connsiteX72" fmla="*/ 599400 w 630625"/>
                  <a:gd name="connsiteY72" fmla="*/ 165887 h 423115"/>
                  <a:gd name="connsiteX73" fmla="*/ 583969 w 630625"/>
                  <a:gd name="connsiteY73" fmla="*/ 163220 h 423115"/>
                  <a:gd name="connsiteX74" fmla="*/ 569396 w 630625"/>
                  <a:gd name="connsiteY74" fmla="*/ 179031 h 423115"/>
                  <a:gd name="connsiteX75" fmla="*/ 527962 w 630625"/>
                  <a:gd name="connsiteY75" fmla="*/ 199986 h 423115"/>
                  <a:gd name="connsiteX76" fmla="*/ 479766 w 630625"/>
                  <a:gd name="connsiteY76" fmla="*/ 199891 h 423115"/>
                  <a:gd name="connsiteX77" fmla="*/ 54570 w 630625"/>
                  <a:gd name="connsiteY77" fmla="*/ 84639 h 423115"/>
                  <a:gd name="connsiteX78" fmla="*/ 57046 w 630625"/>
                  <a:gd name="connsiteY78" fmla="*/ 104641 h 423115"/>
                  <a:gd name="connsiteX79" fmla="*/ 81811 w 630625"/>
                  <a:gd name="connsiteY79" fmla="*/ 182746 h 423115"/>
                  <a:gd name="connsiteX80" fmla="*/ 115625 w 630625"/>
                  <a:gd name="connsiteY80" fmla="*/ 285616 h 423115"/>
                  <a:gd name="connsiteX81" fmla="*/ 117149 w 630625"/>
                  <a:gd name="connsiteY81" fmla="*/ 290283 h 423115"/>
                  <a:gd name="connsiteX82" fmla="*/ 127912 w 630625"/>
                  <a:gd name="connsiteY82" fmla="*/ 291522 h 423115"/>
                  <a:gd name="connsiteX83" fmla="*/ 135818 w 630625"/>
                  <a:gd name="connsiteY83" fmla="*/ 274567 h 423115"/>
                  <a:gd name="connsiteX84" fmla="*/ 149725 w 630625"/>
                  <a:gd name="connsiteY84" fmla="*/ 227895 h 423115"/>
                  <a:gd name="connsiteX85" fmla="*/ 182110 w 630625"/>
                  <a:gd name="connsiteY85" fmla="*/ 206559 h 423115"/>
                  <a:gd name="connsiteX86" fmla="*/ 205922 w 630625"/>
                  <a:gd name="connsiteY86" fmla="*/ 228276 h 423115"/>
                  <a:gd name="connsiteX87" fmla="*/ 217066 w 630625"/>
                  <a:gd name="connsiteY87" fmla="*/ 266280 h 423115"/>
                  <a:gd name="connsiteX88" fmla="*/ 226210 w 630625"/>
                  <a:gd name="connsiteY88" fmla="*/ 289521 h 423115"/>
                  <a:gd name="connsiteX89" fmla="*/ 233354 w 630625"/>
                  <a:gd name="connsiteY89" fmla="*/ 294760 h 423115"/>
                  <a:gd name="connsiteX90" fmla="*/ 238974 w 630625"/>
                  <a:gd name="connsiteY90" fmla="*/ 287902 h 423115"/>
                  <a:gd name="connsiteX91" fmla="*/ 244213 w 630625"/>
                  <a:gd name="connsiteY91" fmla="*/ 264852 h 423115"/>
                  <a:gd name="connsiteX92" fmla="*/ 279074 w 630625"/>
                  <a:gd name="connsiteY92" fmla="*/ 168744 h 423115"/>
                  <a:gd name="connsiteX93" fmla="*/ 300220 w 630625"/>
                  <a:gd name="connsiteY93" fmla="*/ 90449 h 423115"/>
                  <a:gd name="connsiteX94" fmla="*/ 273169 w 630625"/>
                  <a:gd name="connsiteY94" fmla="*/ 32156 h 423115"/>
                  <a:gd name="connsiteX95" fmla="*/ 209161 w 630625"/>
                  <a:gd name="connsiteY95" fmla="*/ 29108 h 423115"/>
                  <a:gd name="connsiteX96" fmla="*/ 146105 w 630625"/>
                  <a:gd name="connsiteY96" fmla="*/ 28917 h 423115"/>
                  <a:gd name="connsiteX97" fmla="*/ 54665 w 630625"/>
                  <a:gd name="connsiteY97" fmla="*/ 84639 h 423115"/>
                  <a:gd name="connsiteX98" fmla="*/ 416425 w 630625"/>
                  <a:gd name="connsiteY98" fmla="*/ 199986 h 423115"/>
                  <a:gd name="connsiteX99" fmla="*/ 425664 w 630625"/>
                  <a:gd name="connsiteY99" fmla="*/ 265518 h 423115"/>
                  <a:gd name="connsiteX100" fmla="*/ 432427 w 630625"/>
                  <a:gd name="connsiteY100" fmla="*/ 312286 h 423115"/>
                  <a:gd name="connsiteX101" fmla="*/ 438237 w 630625"/>
                  <a:gd name="connsiteY101" fmla="*/ 319620 h 423115"/>
                  <a:gd name="connsiteX102" fmla="*/ 444333 w 630625"/>
                  <a:gd name="connsiteY102" fmla="*/ 312477 h 423115"/>
                  <a:gd name="connsiteX103" fmla="*/ 444523 w 630625"/>
                  <a:gd name="connsiteY103" fmla="*/ 311143 h 423115"/>
                  <a:gd name="connsiteX104" fmla="*/ 453953 w 630625"/>
                  <a:gd name="connsiteY104" fmla="*/ 238753 h 423115"/>
                  <a:gd name="connsiteX105" fmla="*/ 458811 w 630625"/>
                  <a:gd name="connsiteY105" fmla="*/ 199986 h 423115"/>
                  <a:gd name="connsiteX106" fmla="*/ 416425 w 630625"/>
                  <a:gd name="connsiteY106" fmla="*/ 199986 h 423115"/>
                  <a:gd name="connsiteX107" fmla="*/ 486433 w 630625"/>
                  <a:gd name="connsiteY107" fmla="*/ 178365 h 423115"/>
                  <a:gd name="connsiteX108" fmla="*/ 486433 w 630625"/>
                  <a:gd name="connsiteY108" fmla="*/ 162458 h 423115"/>
                  <a:gd name="connsiteX109" fmla="*/ 387278 w 630625"/>
                  <a:gd name="connsiteY109" fmla="*/ 162458 h 423115"/>
                  <a:gd name="connsiteX110" fmla="*/ 387278 w 630625"/>
                  <a:gd name="connsiteY110" fmla="*/ 178365 h 423115"/>
                  <a:gd name="connsiteX111" fmla="*/ 486433 w 630625"/>
                  <a:gd name="connsiteY111" fmla="*/ 178365 h 42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630625" h="423115">
                    <a:moveTo>
                      <a:pt x="480052" y="199701"/>
                    </a:moveTo>
                    <a:cubicBezTo>
                      <a:pt x="476051" y="230276"/>
                      <a:pt x="472241" y="259899"/>
                      <a:pt x="468336" y="289617"/>
                    </a:cubicBezTo>
                    <a:cubicBezTo>
                      <a:pt x="467002" y="299523"/>
                      <a:pt x="465955" y="309429"/>
                      <a:pt x="464240" y="319239"/>
                    </a:cubicBezTo>
                    <a:cubicBezTo>
                      <a:pt x="461954" y="331908"/>
                      <a:pt x="451572" y="340004"/>
                      <a:pt x="438237" y="340004"/>
                    </a:cubicBezTo>
                    <a:cubicBezTo>
                      <a:pt x="424902" y="340004"/>
                      <a:pt x="414234" y="332098"/>
                      <a:pt x="412329" y="319239"/>
                    </a:cubicBezTo>
                    <a:cubicBezTo>
                      <a:pt x="407376" y="287140"/>
                      <a:pt x="402994" y="254850"/>
                      <a:pt x="398422" y="222751"/>
                    </a:cubicBezTo>
                    <a:cubicBezTo>
                      <a:pt x="397375" y="215417"/>
                      <a:pt x="396327" y="208083"/>
                      <a:pt x="395184" y="200177"/>
                    </a:cubicBezTo>
                    <a:cubicBezTo>
                      <a:pt x="392517" y="199986"/>
                      <a:pt x="390040" y="199796"/>
                      <a:pt x="387564" y="199796"/>
                    </a:cubicBezTo>
                    <a:cubicBezTo>
                      <a:pt x="373848" y="199796"/>
                      <a:pt x="360132" y="199796"/>
                      <a:pt x="346321" y="199796"/>
                    </a:cubicBezTo>
                    <a:cubicBezTo>
                      <a:pt x="338605" y="199796"/>
                      <a:pt x="332795" y="196462"/>
                      <a:pt x="329557" y="189414"/>
                    </a:cubicBezTo>
                    <a:cubicBezTo>
                      <a:pt x="325937" y="181508"/>
                      <a:pt x="320508" y="176460"/>
                      <a:pt x="311364" y="177031"/>
                    </a:cubicBezTo>
                    <a:cubicBezTo>
                      <a:pt x="301934" y="177603"/>
                      <a:pt x="295933" y="182937"/>
                      <a:pt x="292600" y="191414"/>
                    </a:cubicBezTo>
                    <a:cubicBezTo>
                      <a:pt x="280122" y="223608"/>
                      <a:pt x="266120" y="255327"/>
                      <a:pt x="259929" y="289712"/>
                    </a:cubicBezTo>
                    <a:cubicBezTo>
                      <a:pt x="257738" y="302094"/>
                      <a:pt x="251452" y="313048"/>
                      <a:pt x="237640" y="315334"/>
                    </a:cubicBezTo>
                    <a:cubicBezTo>
                      <a:pt x="223639" y="317620"/>
                      <a:pt x="213733" y="309619"/>
                      <a:pt x="207351" y="298380"/>
                    </a:cubicBezTo>
                    <a:cubicBezTo>
                      <a:pt x="202398" y="289617"/>
                      <a:pt x="199255" y="279711"/>
                      <a:pt x="196111" y="270090"/>
                    </a:cubicBezTo>
                    <a:cubicBezTo>
                      <a:pt x="192492" y="259327"/>
                      <a:pt x="189730" y="248278"/>
                      <a:pt x="186586" y="237324"/>
                    </a:cubicBezTo>
                    <a:cubicBezTo>
                      <a:pt x="185253" y="232562"/>
                      <a:pt x="183729" y="227228"/>
                      <a:pt x="177728" y="227133"/>
                    </a:cubicBezTo>
                    <a:cubicBezTo>
                      <a:pt x="171251" y="227037"/>
                      <a:pt x="169822" y="232657"/>
                      <a:pt x="168394" y="237610"/>
                    </a:cubicBezTo>
                    <a:cubicBezTo>
                      <a:pt x="164012" y="252564"/>
                      <a:pt x="159726" y="267519"/>
                      <a:pt x="155344" y="282378"/>
                    </a:cubicBezTo>
                    <a:cubicBezTo>
                      <a:pt x="152296" y="292569"/>
                      <a:pt x="147439" y="301714"/>
                      <a:pt x="139152" y="308667"/>
                    </a:cubicBezTo>
                    <a:cubicBezTo>
                      <a:pt x="124960" y="320573"/>
                      <a:pt x="108100" y="317334"/>
                      <a:pt x="99337" y="301047"/>
                    </a:cubicBezTo>
                    <a:cubicBezTo>
                      <a:pt x="97432" y="297427"/>
                      <a:pt x="95718" y="293427"/>
                      <a:pt x="95051" y="289331"/>
                    </a:cubicBezTo>
                    <a:cubicBezTo>
                      <a:pt x="89812" y="258660"/>
                      <a:pt x="77906" y="230181"/>
                      <a:pt x="66476" y="201415"/>
                    </a:cubicBezTo>
                    <a:cubicBezTo>
                      <a:pt x="62380" y="191033"/>
                      <a:pt x="58475" y="180651"/>
                      <a:pt x="54379" y="170268"/>
                    </a:cubicBezTo>
                    <a:cubicBezTo>
                      <a:pt x="52284" y="164839"/>
                      <a:pt x="50284" y="159029"/>
                      <a:pt x="42759" y="159219"/>
                    </a:cubicBezTo>
                    <a:cubicBezTo>
                      <a:pt x="36663" y="159315"/>
                      <a:pt x="29805" y="164363"/>
                      <a:pt x="27995" y="171221"/>
                    </a:cubicBezTo>
                    <a:cubicBezTo>
                      <a:pt x="26185" y="177888"/>
                      <a:pt x="24661" y="184842"/>
                      <a:pt x="24376" y="191700"/>
                    </a:cubicBezTo>
                    <a:cubicBezTo>
                      <a:pt x="23042" y="225799"/>
                      <a:pt x="21804" y="259994"/>
                      <a:pt x="21137" y="294093"/>
                    </a:cubicBezTo>
                    <a:cubicBezTo>
                      <a:pt x="20851" y="306476"/>
                      <a:pt x="26090" y="317430"/>
                      <a:pt x="34282" y="326288"/>
                    </a:cubicBezTo>
                    <a:cubicBezTo>
                      <a:pt x="41330" y="333908"/>
                      <a:pt x="49522" y="340480"/>
                      <a:pt x="57523" y="347243"/>
                    </a:cubicBezTo>
                    <a:cubicBezTo>
                      <a:pt x="63238" y="352101"/>
                      <a:pt x="64666" y="356863"/>
                      <a:pt x="60952" y="362197"/>
                    </a:cubicBezTo>
                    <a:cubicBezTo>
                      <a:pt x="57237" y="367626"/>
                      <a:pt x="51808" y="368674"/>
                      <a:pt x="45807" y="364578"/>
                    </a:cubicBezTo>
                    <a:cubicBezTo>
                      <a:pt x="23614" y="349529"/>
                      <a:pt x="5897" y="331050"/>
                      <a:pt x="849" y="303428"/>
                    </a:cubicBezTo>
                    <a:cubicBezTo>
                      <a:pt x="468" y="301618"/>
                      <a:pt x="182" y="299713"/>
                      <a:pt x="182" y="297903"/>
                    </a:cubicBezTo>
                    <a:cubicBezTo>
                      <a:pt x="-199" y="256755"/>
                      <a:pt x="-580" y="215607"/>
                      <a:pt x="5707" y="174745"/>
                    </a:cubicBezTo>
                    <a:cubicBezTo>
                      <a:pt x="9136" y="152552"/>
                      <a:pt x="19994" y="141503"/>
                      <a:pt x="42664" y="137312"/>
                    </a:cubicBezTo>
                    <a:cubicBezTo>
                      <a:pt x="41806" y="133597"/>
                      <a:pt x="40949" y="129882"/>
                      <a:pt x="40092" y="126168"/>
                    </a:cubicBezTo>
                    <a:cubicBezTo>
                      <a:pt x="34948" y="105308"/>
                      <a:pt x="31138" y="84353"/>
                      <a:pt x="36568" y="62826"/>
                    </a:cubicBezTo>
                    <a:cubicBezTo>
                      <a:pt x="49617" y="11391"/>
                      <a:pt x="107243" y="-14898"/>
                      <a:pt x="154297" y="9867"/>
                    </a:cubicBezTo>
                    <a:cubicBezTo>
                      <a:pt x="170203" y="18249"/>
                      <a:pt x="184491" y="18440"/>
                      <a:pt x="200493" y="10058"/>
                    </a:cubicBezTo>
                    <a:cubicBezTo>
                      <a:pt x="229068" y="-4801"/>
                      <a:pt x="257833" y="-3182"/>
                      <a:pt x="284503" y="14820"/>
                    </a:cubicBezTo>
                    <a:cubicBezTo>
                      <a:pt x="311459" y="32918"/>
                      <a:pt x="323842" y="59493"/>
                      <a:pt x="320508" y="91592"/>
                    </a:cubicBezTo>
                    <a:cubicBezTo>
                      <a:pt x="318508" y="110832"/>
                      <a:pt x="312602" y="129597"/>
                      <a:pt x="308411" y="148647"/>
                    </a:cubicBezTo>
                    <a:cubicBezTo>
                      <a:pt x="307935" y="150837"/>
                      <a:pt x="307173" y="152933"/>
                      <a:pt x="306316" y="155600"/>
                    </a:cubicBezTo>
                    <a:cubicBezTo>
                      <a:pt x="323937" y="155314"/>
                      <a:pt x="337558" y="161505"/>
                      <a:pt x="346606" y="176555"/>
                    </a:cubicBezTo>
                    <a:cubicBezTo>
                      <a:pt x="347368" y="177888"/>
                      <a:pt x="349940" y="178650"/>
                      <a:pt x="351750" y="178746"/>
                    </a:cubicBezTo>
                    <a:cubicBezTo>
                      <a:pt x="356131" y="179031"/>
                      <a:pt x="360513" y="178841"/>
                      <a:pt x="365752" y="178841"/>
                    </a:cubicBezTo>
                    <a:cubicBezTo>
                      <a:pt x="365752" y="170364"/>
                      <a:pt x="365752" y="162553"/>
                      <a:pt x="365752" y="154743"/>
                    </a:cubicBezTo>
                    <a:cubicBezTo>
                      <a:pt x="365752" y="144646"/>
                      <a:pt x="369181" y="141217"/>
                      <a:pt x="378991" y="141217"/>
                    </a:cubicBezTo>
                    <a:cubicBezTo>
                      <a:pt x="417377" y="141217"/>
                      <a:pt x="455858" y="141217"/>
                      <a:pt x="494244" y="141217"/>
                    </a:cubicBezTo>
                    <a:cubicBezTo>
                      <a:pt x="504150" y="141217"/>
                      <a:pt x="507484" y="144646"/>
                      <a:pt x="507579" y="154743"/>
                    </a:cubicBezTo>
                    <a:cubicBezTo>
                      <a:pt x="507579" y="162363"/>
                      <a:pt x="507579" y="170078"/>
                      <a:pt x="507579" y="178079"/>
                    </a:cubicBezTo>
                    <a:cubicBezTo>
                      <a:pt x="518342" y="178079"/>
                      <a:pt x="528724" y="178841"/>
                      <a:pt x="538916" y="177698"/>
                    </a:cubicBezTo>
                    <a:cubicBezTo>
                      <a:pt x="543012" y="177222"/>
                      <a:pt x="546917" y="172650"/>
                      <a:pt x="550346" y="169411"/>
                    </a:cubicBezTo>
                    <a:cubicBezTo>
                      <a:pt x="557395" y="162648"/>
                      <a:pt x="563395" y="154647"/>
                      <a:pt x="571015" y="148837"/>
                    </a:cubicBezTo>
                    <a:cubicBezTo>
                      <a:pt x="593494" y="131597"/>
                      <a:pt x="616640" y="139693"/>
                      <a:pt x="622927" y="167316"/>
                    </a:cubicBezTo>
                    <a:cubicBezTo>
                      <a:pt x="626260" y="181984"/>
                      <a:pt x="627784" y="197129"/>
                      <a:pt x="628546" y="212178"/>
                    </a:cubicBezTo>
                    <a:cubicBezTo>
                      <a:pt x="629880" y="236562"/>
                      <a:pt x="629499" y="260946"/>
                      <a:pt x="630547" y="285330"/>
                    </a:cubicBezTo>
                    <a:cubicBezTo>
                      <a:pt x="631690" y="313048"/>
                      <a:pt x="620355" y="334860"/>
                      <a:pt x="600162" y="352672"/>
                    </a:cubicBezTo>
                    <a:cubicBezTo>
                      <a:pt x="576445" y="373532"/>
                      <a:pt x="548060" y="385629"/>
                      <a:pt x="518533" y="395249"/>
                    </a:cubicBezTo>
                    <a:cubicBezTo>
                      <a:pt x="467955" y="411632"/>
                      <a:pt x="415663" y="418585"/>
                      <a:pt x="362799" y="421538"/>
                    </a:cubicBezTo>
                    <a:cubicBezTo>
                      <a:pt x="317174" y="424110"/>
                      <a:pt x="271645" y="423729"/>
                      <a:pt x="226115" y="418966"/>
                    </a:cubicBezTo>
                    <a:cubicBezTo>
                      <a:pt x="183919" y="414489"/>
                      <a:pt x="142486" y="406203"/>
                      <a:pt x="102385" y="392106"/>
                    </a:cubicBezTo>
                    <a:cubicBezTo>
                      <a:pt x="94480" y="389343"/>
                      <a:pt x="91717" y="384486"/>
                      <a:pt x="94099" y="377818"/>
                    </a:cubicBezTo>
                    <a:cubicBezTo>
                      <a:pt x="96289" y="371817"/>
                      <a:pt x="101433" y="369817"/>
                      <a:pt x="109148" y="372294"/>
                    </a:cubicBezTo>
                    <a:cubicBezTo>
                      <a:pt x="185729" y="397630"/>
                      <a:pt x="264787" y="403726"/>
                      <a:pt x="344797" y="401250"/>
                    </a:cubicBezTo>
                    <a:cubicBezTo>
                      <a:pt x="392803" y="399726"/>
                      <a:pt x="440428" y="394582"/>
                      <a:pt x="487005" y="382676"/>
                    </a:cubicBezTo>
                    <a:cubicBezTo>
                      <a:pt x="517294" y="374961"/>
                      <a:pt x="546822" y="364959"/>
                      <a:pt x="572920" y="347338"/>
                    </a:cubicBezTo>
                    <a:cubicBezTo>
                      <a:pt x="589399" y="336194"/>
                      <a:pt x="603496" y="322954"/>
                      <a:pt x="608258" y="302475"/>
                    </a:cubicBezTo>
                    <a:cubicBezTo>
                      <a:pt x="608925" y="299523"/>
                      <a:pt x="609496" y="296475"/>
                      <a:pt x="609401" y="293522"/>
                    </a:cubicBezTo>
                    <a:cubicBezTo>
                      <a:pt x="608068" y="256851"/>
                      <a:pt x="606734" y="220179"/>
                      <a:pt x="604829" y="183508"/>
                    </a:cubicBezTo>
                    <a:cubicBezTo>
                      <a:pt x="604543" y="177507"/>
                      <a:pt x="602257" y="171126"/>
                      <a:pt x="599400" y="165887"/>
                    </a:cubicBezTo>
                    <a:cubicBezTo>
                      <a:pt x="595876" y="159410"/>
                      <a:pt x="589684" y="158457"/>
                      <a:pt x="583969" y="163220"/>
                    </a:cubicBezTo>
                    <a:cubicBezTo>
                      <a:pt x="578540" y="167792"/>
                      <a:pt x="573397" y="173126"/>
                      <a:pt x="569396" y="179031"/>
                    </a:cubicBezTo>
                    <a:cubicBezTo>
                      <a:pt x="559300" y="193795"/>
                      <a:pt x="545869" y="200653"/>
                      <a:pt x="527962" y="199986"/>
                    </a:cubicBezTo>
                    <a:cubicBezTo>
                      <a:pt x="512151" y="199415"/>
                      <a:pt x="496339" y="199891"/>
                      <a:pt x="479766" y="199891"/>
                    </a:cubicBezTo>
                    <a:close/>
                    <a:moveTo>
                      <a:pt x="54570" y="84639"/>
                    </a:moveTo>
                    <a:cubicBezTo>
                      <a:pt x="55427" y="91306"/>
                      <a:pt x="55903" y="98069"/>
                      <a:pt x="57046" y="104641"/>
                    </a:cubicBezTo>
                    <a:cubicBezTo>
                      <a:pt x="61618" y="131787"/>
                      <a:pt x="71905" y="157219"/>
                      <a:pt x="81811" y="182746"/>
                    </a:cubicBezTo>
                    <a:cubicBezTo>
                      <a:pt x="94956" y="216465"/>
                      <a:pt x="109815" y="249516"/>
                      <a:pt x="115625" y="285616"/>
                    </a:cubicBezTo>
                    <a:cubicBezTo>
                      <a:pt x="115911" y="287235"/>
                      <a:pt x="116482" y="288759"/>
                      <a:pt x="117149" y="290283"/>
                    </a:cubicBezTo>
                    <a:cubicBezTo>
                      <a:pt x="119911" y="296475"/>
                      <a:pt x="124198" y="297237"/>
                      <a:pt x="127912" y="291522"/>
                    </a:cubicBezTo>
                    <a:cubicBezTo>
                      <a:pt x="131246" y="286378"/>
                      <a:pt x="133913" y="280473"/>
                      <a:pt x="135818" y="274567"/>
                    </a:cubicBezTo>
                    <a:cubicBezTo>
                      <a:pt x="140771" y="259137"/>
                      <a:pt x="144867" y="243325"/>
                      <a:pt x="149725" y="227895"/>
                    </a:cubicBezTo>
                    <a:cubicBezTo>
                      <a:pt x="154582" y="212464"/>
                      <a:pt x="167155" y="204273"/>
                      <a:pt x="182110" y="206559"/>
                    </a:cubicBezTo>
                    <a:cubicBezTo>
                      <a:pt x="194683" y="208464"/>
                      <a:pt x="202303" y="216560"/>
                      <a:pt x="205922" y="228276"/>
                    </a:cubicBezTo>
                    <a:cubicBezTo>
                      <a:pt x="209827" y="240944"/>
                      <a:pt x="213066" y="253707"/>
                      <a:pt x="217066" y="266280"/>
                    </a:cubicBezTo>
                    <a:cubicBezTo>
                      <a:pt x="219543" y="274186"/>
                      <a:pt x="222591" y="281997"/>
                      <a:pt x="226210" y="289521"/>
                    </a:cubicBezTo>
                    <a:cubicBezTo>
                      <a:pt x="227353" y="291998"/>
                      <a:pt x="231163" y="294951"/>
                      <a:pt x="233354" y="294760"/>
                    </a:cubicBezTo>
                    <a:cubicBezTo>
                      <a:pt x="235545" y="294474"/>
                      <a:pt x="238212" y="290664"/>
                      <a:pt x="238974" y="287902"/>
                    </a:cubicBezTo>
                    <a:cubicBezTo>
                      <a:pt x="241165" y="280377"/>
                      <a:pt x="241641" y="272281"/>
                      <a:pt x="244213" y="264852"/>
                    </a:cubicBezTo>
                    <a:cubicBezTo>
                      <a:pt x="255547" y="232752"/>
                      <a:pt x="267263" y="200748"/>
                      <a:pt x="279074" y="168744"/>
                    </a:cubicBezTo>
                    <a:cubicBezTo>
                      <a:pt x="288504" y="143217"/>
                      <a:pt x="298124" y="117786"/>
                      <a:pt x="300220" y="90449"/>
                    </a:cubicBezTo>
                    <a:cubicBezTo>
                      <a:pt x="302029" y="66065"/>
                      <a:pt x="293647" y="45967"/>
                      <a:pt x="273169" y="32156"/>
                    </a:cubicBezTo>
                    <a:cubicBezTo>
                      <a:pt x="252785" y="18345"/>
                      <a:pt x="230878" y="17392"/>
                      <a:pt x="209161" y="29108"/>
                    </a:cubicBezTo>
                    <a:cubicBezTo>
                      <a:pt x="187920" y="40633"/>
                      <a:pt x="167441" y="40347"/>
                      <a:pt x="146105" y="28917"/>
                    </a:cubicBezTo>
                    <a:cubicBezTo>
                      <a:pt x="104005" y="6438"/>
                      <a:pt x="54760" y="36823"/>
                      <a:pt x="54665" y="84639"/>
                    </a:cubicBezTo>
                    <a:close/>
                    <a:moveTo>
                      <a:pt x="416425" y="199986"/>
                    </a:moveTo>
                    <a:cubicBezTo>
                      <a:pt x="419568" y="222370"/>
                      <a:pt x="422616" y="243992"/>
                      <a:pt x="425664" y="265518"/>
                    </a:cubicBezTo>
                    <a:cubicBezTo>
                      <a:pt x="427855" y="281139"/>
                      <a:pt x="429855" y="296760"/>
                      <a:pt x="432427" y="312286"/>
                    </a:cubicBezTo>
                    <a:cubicBezTo>
                      <a:pt x="432903" y="314953"/>
                      <a:pt x="436237" y="317144"/>
                      <a:pt x="438237" y="319620"/>
                    </a:cubicBezTo>
                    <a:cubicBezTo>
                      <a:pt x="440332" y="317239"/>
                      <a:pt x="442333" y="314858"/>
                      <a:pt x="444333" y="312477"/>
                    </a:cubicBezTo>
                    <a:cubicBezTo>
                      <a:pt x="444619" y="312191"/>
                      <a:pt x="444428" y="311619"/>
                      <a:pt x="444523" y="311143"/>
                    </a:cubicBezTo>
                    <a:cubicBezTo>
                      <a:pt x="447667" y="287045"/>
                      <a:pt x="450810" y="262851"/>
                      <a:pt x="453953" y="238753"/>
                    </a:cubicBezTo>
                    <a:cubicBezTo>
                      <a:pt x="455572" y="225990"/>
                      <a:pt x="457192" y="213226"/>
                      <a:pt x="458811" y="199986"/>
                    </a:cubicBezTo>
                    <a:lnTo>
                      <a:pt x="416425" y="199986"/>
                    </a:lnTo>
                    <a:close/>
                    <a:moveTo>
                      <a:pt x="486433" y="178365"/>
                    </a:moveTo>
                    <a:lnTo>
                      <a:pt x="486433" y="162458"/>
                    </a:lnTo>
                    <a:lnTo>
                      <a:pt x="387278" y="162458"/>
                    </a:lnTo>
                    <a:lnTo>
                      <a:pt x="387278" y="178365"/>
                    </a:lnTo>
                    <a:lnTo>
                      <a:pt x="486433" y="178365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5" name="צורה חופשית: צורה 14">
                <a:extLst>
                  <a:ext uri="{FF2B5EF4-FFF2-40B4-BE49-F238E27FC236}">
                    <a16:creationId xmlns:a16="http://schemas.microsoft.com/office/drawing/2014/main" id="{CF46889B-DEA2-2D4F-6D7A-DB0B456C8D1F}"/>
                  </a:ext>
                </a:extLst>
              </p:cNvPr>
              <p:cNvSpPr/>
              <p:nvPr/>
            </p:nvSpPr>
            <p:spPr>
              <a:xfrm>
                <a:off x="3498125" y="5862784"/>
                <a:ext cx="54910" cy="54614"/>
              </a:xfrm>
              <a:custGeom>
                <a:avLst/>
                <a:gdLst>
                  <a:gd name="connsiteX0" fmla="*/ 42663 w 54910"/>
                  <a:gd name="connsiteY0" fmla="*/ 8 h 54614"/>
                  <a:gd name="connsiteX1" fmla="*/ 54855 w 54910"/>
                  <a:gd name="connsiteY1" fmla="*/ 9343 h 54614"/>
                  <a:gd name="connsiteX2" fmla="*/ 43996 w 54910"/>
                  <a:gd name="connsiteY2" fmla="*/ 20868 h 54614"/>
                  <a:gd name="connsiteX3" fmla="*/ 20946 w 54910"/>
                  <a:gd name="connsiteY3" fmla="*/ 43537 h 54614"/>
                  <a:gd name="connsiteX4" fmla="*/ 9039 w 54910"/>
                  <a:gd name="connsiteY4" fmla="*/ 54491 h 54614"/>
                  <a:gd name="connsiteX5" fmla="*/ 86 w 54910"/>
                  <a:gd name="connsiteY5" fmla="*/ 41251 h 54614"/>
                  <a:gd name="connsiteX6" fmla="*/ 42567 w 54910"/>
                  <a:gd name="connsiteY6" fmla="*/ 8 h 54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910" h="54614">
                    <a:moveTo>
                      <a:pt x="42663" y="8"/>
                    </a:moveTo>
                    <a:cubicBezTo>
                      <a:pt x="50187" y="-182"/>
                      <a:pt x="54283" y="2961"/>
                      <a:pt x="54855" y="9343"/>
                    </a:cubicBezTo>
                    <a:cubicBezTo>
                      <a:pt x="55426" y="16010"/>
                      <a:pt x="51616" y="20106"/>
                      <a:pt x="43996" y="20868"/>
                    </a:cubicBezTo>
                    <a:cubicBezTo>
                      <a:pt x="30566" y="22201"/>
                      <a:pt x="22565" y="30107"/>
                      <a:pt x="20946" y="43537"/>
                    </a:cubicBezTo>
                    <a:cubicBezTo>
                      <a:pt x="19993" y="51729"/>
                      <a:pt x="16088" y="55348"/>
                      <a:pt x="9039" y="54491"/>
                    </a:cubicBezTo>
                    <a:cubicBezTo>
                      <a:pt x="2658" y="53729"/>
                      <a:pt x="-581" y="48967"/>
                      <a:pt x="86" y="41251"/>
                    </a:cubicBezTo>
                    <a:cubicBezTo>
                      <a:pt x="2086" y="18677"/>
                      <a:pt x="20850" y="484"/>
                      <a:pt x="42567" y="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6" name="צורה חופשית: צורה 15">
                <a:extLst>
                  <a:ext uri="{FF2B5EF4-FFF2-40B4-BE49-F238E27FC236}">
                    <a16:creationId xmlns:a16="http://schemas.microsoft.com/office/drawing/2014/main" id="{9A56B979-9FEE-CD9D-B250-3E507CA1238E}"/>
                  </a:ext>
                </a:extLst>
              </p:cNvPr>
              <p:cNvSpPr/>
              <p:nvPr/>
            </p:nvSpPr>
            <p:spPr>
              <a:xfrm>
                <a:off x="3239702" y="6155016"/>
                <a:ext cx="54830" cy="54812"/>
              </a:xfrm>
              <a:custGeom>
                <a:avLst/>
                <a:gdLst>
                  <a:gd name="connsiteX0" fmla="*/ 0 w 54830"/>
                  <a:gd name="connsiteY0" fmla="*/ 43437 h 54812"/>
                  <a:gd name="connsiteX1" fmla="*/ 43910 w 54830"/>
                  <a:gd name="connsiteY1" fmla="*/ 3 h 54812"/>
                  <a:gd name="connsiteX2" fmla="*/ 54769 w 54830"/>
                  <a:gd name="connsiteY2" fmla="*/ 9337 h 54812"/>
                  <a:gd name="connsiteX3" fmla="*/ 45339 w 54830"/>
                  <a:gd name="connsiteY3" fmla="*/ 20672 h 54812"/>
                  <a:gd name="connsiteX4" fmla="*/ 20765 w 54830"/>
                  <a:gd name="connsiteY4" fmla="*/ 45628 h 54812"/>
                  <a:gd name="connsiteX5" fmla="*/ 9716 w 54830"/>
                  <a:gd name="connsiteY5" fmla="*/ 54772 h 54812"/>
                  <a:gd name="connsiteX6" fmla="*/ 0 w 54830"/>
                  <a:gd name="connsiteY6" fmla="*/ 43437 h 5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30" h="54812">
                    <a:moveTo>
                      <a:pt x="0" y="43437"/>
                    </a:moveTo>
                    <a:cubicBezTo>
                      <a:pt x="0" y="20577"/>
                      <a:pt x="21050" y="-283"/>
                      <a:pt x="43910" y="3"/>
                    </a:cubicBezTo>
                    <a:cubicBezTo>
                      <a:pt x="50387" y="3"/>
                      <a:pt x="54197" y="3432"/>
                      <a:pt x="54769" y="9337"/>
                    </a:cubicBezTo>
                    <a:cubicBezTo>
                      <a:pt x="55340" y="15529"/>
                      <a:pt x="51911" y="19624"/>
                      <a:pt x="45339" y="20672"/>
                    </a:cubicBezTo>
                    <a:cubicBezTo>
                      <a:pt x="28575" y="23434"/>
                      <a:pt x="23241" y="28768"/>
                      <a:pt x="20765" y="45628"/>
                    </a:cubicBezTo>
                    <a:cubicBezTo>
                      <a:pt x="19907" y="51533"/>
                      <a:pt x="15431" y="55248"/>
                      <a:pt x="9716" y="54772"/>
                    </a:cubicBezTo>
                    <a:cubicBezTo>
                      <a:pt x="3620" y="54295"/>
                      <a:pt x="0" y="50009"/>
                      <a:pt x="0" y="4343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</p:grpSp>
        <p:grpSp>
          <p:nvGrpSpPr>
            <p:cNvPr id="25" name="קבוצה 24">
              <a:extLst>
                <a:ext uri="{FF2B5EF4-FFF2-40B4-BE49-F238E27FC236}">
                  <a16:creationId xmlns:a16="http://schemas.microsoft.com/office/drawing/2014/main" id="{9E415C8F-CF44-E9B8-ACA5-285FE426C0FE}"/>
                </a:ext>
              </a:extLst>
            </p:cNvPr>
            <p:cNvGrpSpPr/>
            <p:nvPr/>
          </p:nvGrpSpPr>
          <p:grpSpPr>
            <a:xfrm>
              <a:off x="1266875" y="4922711"/>
              <a:ext cx="820032" cy="846511"/>
              <a:chOff x="2150500" y="5791354"/>
              <a:chExt cx="694771" cy="693892"/>
            </a:xfrm>
            <a:solidFill>
              <a:srgbClr val="2F1245"/>
            </a:solidFill>
          </p:grpSpPr>
          <p:sp>
            <p:nvSpPr>
              <p:cNvPr id="17" name="צורה חופשית: צורה 16">
                <a:extLst>
                  <a:ext uri="{FF2B5EF4-FFF2-40B4-BE49-F238E27FC236}">
                    <a16:creationId xmlns:a16="http://schemas.microsoft.com/office/drawing/2014/main" id="{E747720E-9B33-820E-2230-7B7844406EC7}"/>
                  </a:ext>
                </a:extLst>
              </p:cNvPr>
              <p:cNvSpPr/>
              <p:nvPr/>
            </p:nvSpPr>
            <p:spPr>
              <a:xfrm>
                <a:off x="2150500" y="5898089"/>
                <a:ext cx="583774" cy="587157"/>
              </a:xfrm>
              <a:custGeom>
                <a:avLst/>
                <a:gdLst>
                  <a:gd name="connsiteX0" fmla="*/ 237381 w 583774"/>
                  <a:gd name="connsiteY0" fmla="*/ 76146 h 587157"/>
                  <a:gd name="connsiteX1" fmla="*/ 172516 w 583774"/>
                  <a:gd name="connsiteY1" fmla="*/ 25282 h 587157"/>
                  <a:gd name="connsiteX2" fmla="*/ 89458 w 583774"/>
                  <a:gd name="connsiteY2" fmla="*/ 41760 h 587157"/>
                  <a:gd name="connsiteX3" fmla="*/ 26974 w 583774"/>
                  <a:gd name="connsiteY3" fmla="*/ 138344 h 587157"/>
                  <a:gd name="connsiteX4" fmla="*/ 34880 w 583774"/>
                  <a:gd name="connsiteY4" fmla="*/ 283886 h 587157"/>
                  <a:gd name="connsiteX5" fmla="*/ 79361 w 583774"/>
                  <a:gd name="connsiteY5" fmla="*/ 423141 h 587157"/>
                  <a:gd name="connsiteX6" fmla="*/ 113842 w 583774"/>
                  <a:gd name="connsiteY6" fmla="*/ 518772 h 587157"/>
                  <a:gd name="connsiteX7" fmla="*/ 129844 w 583774"/>
                  <a:gd name="connsiteY7" fmla="*/ 546395 h 587157"/>
                  <a:gd name="connsiteX8" fmla="*/ 200901 w 583774"/>
                  <a:gd name="connsiteY8" fmla="*/ 544014 h 587157"/>
                  <a:gd name="connsiteX9" fmla="*/ 223761 w 583774"/>
                  <a:gd name="connsiteY9" fmla="*/ 485340 h 587157"/>
                  <a:gd name="connsiteX10" fmla="*/ 238810 w 583774"/>
                  <a:gd name="connsiteY10" fmla="*/ 429618 h 587157"/>
                  <a:gd name="connsiteX11" fmla="*/ 246335 w 583774"/>
                  <a:gd name="connsiteY11" fmla="*/ 413235 h 587157"/>
                  <a:gd name="connsiteX12" fmla="*/ 293960 w 583774"/>
                  <a:gd name="connsiteY12" fmla="*/ 384756 h 587157"/>
                  <a:gd name="connsiteX13" fmla="*/ 342156 w 583774"/>
                  <a:gd name="connsiteY13" fmla="*/ 413616 h 587157"/>
                  <a:gd name="connsiteX14" fmla="*/ 360539 w 583774"/>
                  <a:gd name="connsiteY14" fmla="*/ 473243 h 587157"/>
                  <a:gd name="connsiteX15" fmla="*/ 376161 w 583774"/>
                  <a:gd name="connsiteY15" fmla="*/ 526583 h 587157"/>
                  <a:gd name="connsiteX16" fmla="*/ 388638 w 583774"/>
                  <a:gd name="connsiteY16" fmla="*/ 548205 h 587157"/>
                  <a:gd name="connsiteX17" fmla="*/ 448836 w 583774"/>
                  <a:gd name="connsiteY17" fmla="*/ 555729 h 587157"/>
                  <a:gd name="connsiteX18" fmla="*/ 470553 w 583774"/>
                  <a:gd name="connsiteY18" fmla="*/ 527250 h 587157"/>
                  <a:gd name="connsiteX19" fmla="*/ 507320 w 583774"/>
                  <a:gd name="connsiteY19" fmla="*/ 427332 h 587157"/>
                  <a:gd name="connsiteX20" fmla="*/ 552183 w 583774"/>
                  <a:gd name="connsiteY20" fmla="*/ 288934 h 587157"/>
                  <a:gd name="connsiteX21" fmla="*/ 561326 w 583774"/>
                  <a:gd name="connsiteY21" fmla="*/ 246738 h 587157"/>
                  <a:gd name="connsiteX22" fmla="*/ 574471 w 583774"/>
                  <a:gd name="connsiteY22" fmla="*/ 234070 h 587157"/>
                  <a:gd name="connsiteX23" fmla="*/ 583329 w 583774"/>
                  <a:gd name="connsiteY23" fmla="*/ 250548 h 587157"/>
                  <a:gd name="connsiteX24" fmla="*/ 557421 w 583774"/>
                  <a:gd name="connsiteY24" fmla="*/ 347989 h 587157"/>
                  <a:gd name="connsiteX25" fmla="*/ 501414 w 583774"/>
                  <a:gd name="connsiteY25" fmla="*/ 512010 h 587157"/>
                  <a:gd name="connsiteX26" fmla="*/ 476173 w 583774"/>
                  <a:gd name="connsiteY26" fmla="*/ 559920 h 587157"/>
                  <a:gd name="connsiteX27" fmla="*/ 404831 w 583774"/>
                  <a:gd name="connsiteY27" fmla="*/ 584685 h 587157"/>
                  <a:gd name="connsiteX28" fmla="*/ 366255 w 583774"/>
                  <a:gd name="connsiteY28" fmla="*/ 553253 h 587157"/>
                  <a:gd name="connsiteX29" fmla="*/ 338251 w 583774"/>
                  <a:gd name="connsiteY29" fmla="*/ 475815 h 587157"/>
                  <a:gd name="connsiteX30" fmla="*/ 325773 w 583774"/>
                  <a:gd name="connsiteY30" fmla="*/ 431714 h 587157"/>
                  <a:gd name="connsiteX31" fmla="*/ 306057 w 583774"/>
                  <a:gd name="connsiteY31" fmla="*/ 409235 h 587157"/>
                  <a:gd name="connsiteX32" fmla="*/ 273100 w 583774"/>
                  <a:gd name="connsiteY32" fmla="*/ 416760 h 587157"/>
                  <a:gd name="connsiteX33" fmla="*/ 255955 w 583774"/>
                  <a:gd name="connsiteY33" fmla="*/ 451431 h 587157"/>
                  <a:gd name="connsiteX34" fmla="*/ 235000 w 583774"/>
                  <a:gd name="connsiteY34" fmla="*/ 526488 h 587157"/>
                  <a:gd name="connsiteX35" fmla="*/ 220236 w 583774"/>
                  <a:gd name="connsiteY35" fmla="*/ 557063 h 587157"/>
                  <a:gd name="connsiteX36" fmla="*/ 121271 w 583774"/>
                  <a:gd name="connsiteY36" fmla="*/ 568874 h 587157"/>
                  <a:gd name="connsiteX37" fmla="*/ 87648 w 583774"/>
                  <a:gd name="connsiteY37" fmla="*/ 512676 h 587157"/>
                  <a:gd name="connsiteX38" fmla="*/ 37356 w 583774"/>
                  <a:gd name="connsiteY38" fmla="*/ 365801 h 587157"/>
                  <a:gd name="connsiteX39" fmla="*/ 7543 w 583774"/>
                  <a:gd name="connsiteY39" fmla="*/ 262169 h 587157"/>
                  <a:gd name="connsiteX40" fmla="*/ 12782 w 583774"/>
                  <a:gd name="connsiteY40" fmla="*/ 108531 h 587157"/>
                  <a:gd name="connsiteX41" fmla="*/ 129844 w 583774"/>
                  <a:gd name="connsiteY41" fmla="*/ 2803 h 587157"/>
                  <a:gd name="connsiteX42" fmla="*/ 234619 w 583774"/>
                  <a:gd name="connsiteY42" fmla="*/ 37665 h 587157"/>
                  <a:gd name="connsiteX43" fmla="*/ 257003 w 583774"/>
                  <a:gd name="connsiteY43" fmla="*/ 62525 h 587157"/>
                  <a:gd name="connsiteX44" fmla="*/ 305771 w 583774"/>
                  <a:gd name="connsiteY44" fmla="*/ 78432 h 587157"/>
                  <a:gd name="connsiteX45" fmla="*/ 329488 w 583774"/>
                  <a:gd name="connsiteY45" fmla="*/ 64620 h 587157"/>
                  <a:gd name="connsiteX46" fmla="*/ 342632 w 583774"/>
                  <a:gd name="connsiteY46" fmla="*/ 61001 h 587157"/>
                  <a:gd name="connsiteX47" fmla="*/ 345585 w 583774"/>
                  <a:gd name="connsiteY47" fmla="*/ 79765 h 587157"/>
                  <a:gd name="connsiteX48" fmla="*/ 299389 w 583774"/>
                  <a:gd name="connsiteY48" fmla="*/ 101387 h 587157"/>
                  <a:gd name="connsiteX49" fmla="*/ 208616 w 583774"/>
                  <a:gd name="connsiteY49" fmla="*/ 93767 h 587157"/>
                  <a:gd name="connsiteX50" fmla="*/ 199186 w 583774"/>
                  <a:gd name="connsiteY50" fmla="*/ 79670 h 587157"/>
                  <a:gd name="connsiteX51" fmla="*/ 213188 w 583774"/>
                  <a:gd name="connsiteY51" fmla="*/ 72240 h 587157"/>
                  <a:gd name="connsiteX52" fmla="*/ 237953 w 583774"/>
                  <a:gd name="connsiteY52" fmla="*/ 76146 h 58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583774" h="587157">
                    <a:moveTo>
                      <a:pt x="237381" y="76146"/>
                    </a:moveTo>
                    <a:cubicBezTo>
                      <a:pt x="219569" y="52047"/>
                      <a:pt x="201091" y="32045"/>
                      <a:pt x="172516" y="25282"/>
                    </a:cubicBezTo>
                    <a:cubicBezTo>
                      <a:pt x="142417" y="18138"/>
                      <a:pt x="114890" y="25473"/>
                      <a:pt x="89458" y="41760"/>
                    </a:cubicBezTo>
                    <a:cubicBezTo>
                      <a:pt x="54120" y="64430"/>
                      <a:pt x="34784" y="97672"/>
                      <a:pt x="26974" y="138344"/>
                    </a:cubicBezTo>
                    <a:cubicBezTo>
                      <a:pt x="17544" y="187493"/>
                      <a:pt x="21449" y="236356"/>
                      <a:pt x="34880" y="283886"/>
                    </a:cubicBezTo>
                    <a:cubicBezTo>
                      <a:pt x="48119" y="330749"/>
                      <a:pt x="63931" y="376945"/>
                      <a:pt x="79361" y="423141"/>
                    </a:cubicBezTo>
                    <a:cubicBezTo>
                      <a:pt x="90125" y="455241"/>
                      <a:pt x="101650" y="487149"/>
                      <a:pt x="113842" y="518772"/>
                    </a:cubicBezTo>
                    <a:cubicBezTo>
                      <a:pt x="117557" y="528583"/>
                      <a:pt x="123272" y="538108"/>
                      <a:pt x="129844" y="546395"/>
                    </a:cubicBezTo>
                    <a:cubicBezTo>
                      <a:pt x="150228" y="572112"/>
                      <a:pt x="182041" y="570874"/>
                      <a:pt x="200901" y="544014"/>
                    </a:cubicBezTo>
                    <a:cubicBezTo>
                      <a:pt x="213283" y="526392"/>
                      <a:pt x="218426" y="505723"/>
                      <a:pt x="223761" y="485340"/>
                    </a:cubicBezTo>
                    <a:cubicBezTo>
                      <a:pt x="228618" y="466671"/>
                      <a:pt x="233476" y="448097"/>
                      <a:pt x="238810" y="429618"/>
                    </a:cubicBezTo>
                    <a:cubicBezTo>
                      <a:pt x="240429" y="423903"/>
                      <a:pt x="243382" y="418474"/>
                      <a:pt x="246335" y="413235"/>
                    </a:cubicBezTo>
                    <a:cubicBezTo>
                      <a:pt x="256717" y="394757"/>
                      <a:pt x="272243" y="384565"/>
                      <a:pt x="293960" y="384756"/>
                    </a:cubicBezTo>
                    <a:cubicBezTo>
                      <a:pt x="315772" y="384946"/>
                      <a:pt x="331679" y="394757"/>
                      <a:pt x="342156" y="413616"/>
                    </a:cubicBezTo>
                    <a:cubicBezTo>
                      <a:pt x="352443" y="432190"/>
                      <a:pt x="355491" y="453050"/>
                      <a:pt x="360539" y="473243"/>
                    </a:cubicBezTo>
                    <a:cubicBezTo>
                      <a:pt x="365016" y="491245"/>
                      <a:pt x="370160" y="509057"/>
                      <a:pt x="376161" y="526583"/>
                    </a:cubicBezTo>
                    <a:cubicBezTo>
                      <a:pt x="378828" y="534298"/>
                      <a:pt x="383495" y="541632"/>
                      <a:pt x="388638" y="548205"/>
                    </a:cubicBezTo>
                    <a:cubicBezTo>
                      <a:pt x="403783" y="567540"/>
                      <a:pt x="429024" y="570398"/>
                      <a:pt x="448836" y="555729"/>
                    </a:cubicBezTo>
                    <a:cubicBezTo>
                      <a:pt x="458838" y="548300"/>
                      <a:pt x="466172" y="538585"/>
                      <a:pt x="470553" y="527250"/>
                    </a:cubicBezTo>
                    <a:cubicBezTo>
                      <a:pt x="483222" y="494103"/>
                      <a:pt x="495890" y="460956"/>
                      <a:pt x="507320" y="427332"/>
                    </a:cubicBezTo>
                    <a:cubicBezTo>
                      <a:pt x="522941" y="381422"/>
                      <a:pt x="537800" y="335226"/>
                      <a:pt x="552183" y="288934"/>
                    </a:cubicBezTo>
                    <a:cubicBezTo>
                      <a:pt x="556469" y="275218"/>
                      <a:pt x="558564" y="260931"/>
                      <a:pt x="561326" y="246738"/>
                    </a:cubicBezTo>
                    <a:cubicBezTo>
                      <a:pt x="563231" y="237023"/>
                      <a:pt x="566946" y="233022"/>
                      <a:pt x="574471" y="234070"/>
                    </a:cubicBezTo>
                    <a:cubicBezTo>
                      <a:pt x="582186" y="235118"/>
                      <a:pt x="584948" y="240452"/>
                      <a:pt x="583329" y="250548"/>
                    </a:cubicBezTo>
                    <a:cubicBezTo>
                      <a:pt x="577805" y="283886"/>
                      <a:pt x="568280" y="316080"/>
                      <a:pt x="557421" y="347989"/>
                    </a:cubicBezTo>
                    <a:cubicBezTo>
                      <a:pt x="538657" y="402663"/>
                      <a:pt x="520369" y="457431"/>
                      <a:pt x="501414" y="512010"/>
                    </a:cubicBezTo>
                    <a:cubicBezTo>
                      <a:pt x="495509" y="529155"/>
                      <a:pt x="487698" y="545538"/>
                      <a:pt x="476173" y="559920"/>
                    </a:cubicBezTo>
                    <a:cubicBezTo>
                      <a:pt x="458076" y="582495"/>
                      <a:pt x="430453" y="592115"/>
                      <a:pt x="404831" y="584685"/>
                    </a:cubicBezTo>
                    <a:cubicBezTo>
                      <a:pt x="387495" y="579732"/>
                      <a:pt x="375780" y="567826"/>
                      <a:pt x="366255" y="553253"/>
                    </a:cubicBezTo>
                    <a:cubicBezTo>
                      <a:pt x="350824" y="529631"/>
                      <a:pt x="344252" y="502866"/>
                      <a:pt x="338251" y="475815"/>
                    </a:cubicBezTo>
                    <a:cubicBezTo>
                      <a:pt x="334917" y="460956"/>
                      <a:pt x="330631" y="446192"/>
                      <a:pt x="325773" y="431714"/>
                    </a:cubicBezTo>
                    <a:cubicBezTo>
                      <a:pt x="322439" y="421903"/>
                      <a:pt x="315963" y="413712"/>
                      <a:pt x="306057" y="409235"/>
                    </a:cubicBezTo>
                    <a:cubicBezTo>
                      <a:pt x="294531" y="404091"/>
                      <a:pt x="281768" y="406949"/>
                      <a:pt x="273100" y="416760"/>
                    </a:cubicBezTo>
                    <a:cubicBezTo>
                      <a:pt x="264242" y="426761"/>
                      <a:pt x="259479" y="438858"/>
                      <a:pt x="255955" y="451431"/>
                    </a:cubicBezTo>
                    <a:cubicBezTo>
                      <a:pt x="248907" y="476481"/>
                      <a:pt x="242715" y="501723"/>
                      <a:pt x="235000" y="526488"/>
                    </a:cubicBezTo>
                    <a:cubicBezTo>
                      <a:pt x="231666" y="537156"/>
                      <a:pt x="226332" y="547633"/>
                      <a:pt x="220236" y="557063"/>
                    </a:cubicBezTo>
                    <a:cubicBezTo>
                      <a:pt x="197376" y="591924"/>
                      <a:pt x="152228" y="596973"/>
                      <a:pt x="121271" y="568874"/>
                    </a:cubicBezTo>
                    <a:cubicBezTo>
                      <a:pt x="104317" y="553539"/>
                      <a:pt x="94982" y="533536"/>
                      <a:pt x="87648" y="512676"/>
                    </a:cubicBezTo>
                    <a:cubicBezTo>
                      <a:pt x="70408" y="463908"/>
                      <a:pt x="53930" y="414855"/>
                      <a:pt x="37356" y="365801"/>
                    </a:cubicBezTo>
                    <a:cubicBezTo>
                      <a:pt x="25831" y="331701"/>
                      <a:pt x="14020" y="297697"/>
                      <a:pt x="7543" y="262169"/>
                    </a:cubicBezTo>
                    <a:cubicBezTo>
                      <a:pt x="-1887" y="210543"/>
                      <a:pt x="-4839" y="158823"/>
                      <a:pt x="12782" y="108531"/>
                    </a:cubicBezTo>
                    <a:cubicBezTo>
                      <a:pt x="32308" y="52619"/>
                      <a:pt x="71551" y="16043"/>
                      <a:pt x="129844" y="2803"/>
                    </a:cubicBezTo>
                    <a:cubicBezTo>
                      <a:pt x="170992" y="-6531"/>
                      <a:pt x="205758" y="8042"/>
                      <a:pt x="234619" y="37665"/>
                    </a:cubicBezTo>
                    <a:cubicBezTo>
                      <a:pt x="242430" y="45666"/>
                      <a:pt x="249192" y="54619"/>
                      <a:pt x="257003" y="62525"/>
                    </a:cubicBezTo>
                    <a:cubicBezTo>
                      <a:pt x="270433" y="76146"/>
                      <a:pt x="286435" y="82337"/>
                      <a:pt x="305771" y="78432"/>
                    </a:cubicBezTo>
                    <a:cubicBezTo>
                      <a:pt x="315296" y="76431"/>
                      <a:pt x="322820" y="71383"/>
                      <a:pt x="329488" y="64620"/>
                    </a:cubicBezTo>
                    <a:cubicBezTo>
                      <a:pt x="333203" y="60906"/>
                      <a:pt x="337299" y="58715"/>
                      <a:pt x="342632" y="61001"/>
                    </a:cubicBezTo>
                    <a:cubicBezTo>
                      <a:pt x="350634" y="64525"/>
                      <a:pt x="352157" y="73193"/>
                      <a:pt x="345585" y="79765"/>
                    </a:cubicBezTo>
                    <a:cubicBezTo>
                      <a:pt x="332822" y="92624"/>
                      <a:pt x="317486" y="101101"/>
                      <a:pt x="299389" y="101387"/>
                    </a:cubicBezTo>
                    <a:cubicBezTo>
                      <a:pt x="269004" y="101768"/>
                      <a:pt x="238524" y="101292"/>
                      <a:pt x="208616" y="93767"/>
                    </a:cubicBezTo>
                    <a:cubicBezTo>
                      <a:pt x="200519" y="91767"/>
                      <a:pt x="197472" y="87195"/>
                      <a:pt x="199186" y="79670"/>
                    </a:cubicBezTo>
                    <a:cubicBezTo>
                      <a:pt x="200615" y="73288"/>
                      <a:pt x="205187" y="70907"/>
                      <a:pt x="213188" y="72240"/>
                    </a:cubicBezTo>
                    <a:cubicBezTo>
                      <a:pt x="220903" y="73574"/>
                      <a:pt x="228618" y="74622"/>
                      <a:pt x="237953" y="7614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8" name="צורה חופשית: צורה 17">
                <a:extLst>
                  <a:ext uri="{FF2B5EF4-FFF2-40B4-BE49-F238E27FC236}">
                    <a16:creationId xmlns:a16="http://schemas.microsoft.com/office/drawing/2014/main" id="{2C9BD7A2-6FFB-6CB5-1716-987536B68E1B}"/>
                  </a:ext>
                </a:extLst>
              </p:cNvPr>
              <p:cNvSpPr/>
              <p:nvPr/>
            </p:nvSpPr>
            <p:spPr>
              <a:xfrm>
                <a:off x="2519040" y="5791354"/>
                <a:ext cx="326231" cy="324707"/>
              </a:xfrm>
              <a:custGeom>
                <a:avLst/>
                <a:gdLst>
                  <a:gd name="connsiteX0" fmla="*/ 326136 w 326231"/>
                  <a:gd name="connsiteY0" fmla="*/ 162592 h 324707"/>
                  <a:gd name="connsiteX1" fmla="*/ 163545 w 326231"/>
                  <a:gd name="connsiteY1" fmla="*/ 324708 h 324707"/>
                  <a:gd name="connsiteX2" fmla="*/ 0 w 326231"/>
                  <a:gd name="connsiteY2" fmla="*/ 162116 h 324707"/>
                  <a:gd name="connsiteX3" fmla="*/ 164116 w 326231"/>
                  <a:gd name="connsiteY3" fmla="*/ 0 h 324707"/>
                  <a:gd name="connsiteX4" fmla="*/ 326232 w 326231"/>
                  <a:gd name="connsiteY4" fmla="*/ 162687 h 324707"/>
                  <a:gd name="connsiteX5" fmla="*/ 304038 w 326231"/>
                  <a:gd name="connsiteY5" fmla="*/ 162211 h 324707"/>
                  <a:gd name="connsiteX6" fmla="*/ 163830 w 326231"/>
                  <a:gd name="connsiteY6" fmla="*/ 22003 h 324707"/>
                  <a:gd name="connsiteX7" fmla="*/ 22003 w 326231"/>
                  <a:gd name="connsiteY7" fmla="*/ 162402 h 324707"/>
                  <a:gd name="connsiteX8" fmla="*/ 164021 w 326231"/>
                  <a:gd name="connsiteY8" fmla="*/ 302514 h 324707"/>
                  <a:gd name="connsiteX9" fmla="*/ 304038 w 326231"/>
                  <a:gd name="connsiteY9" fmla="*/ 162211 h 32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6231" h="324707">
                    <a:moveTo>
                      <a:pt x="326136" y="162592"/>
                    </a:moveTo>
                    <a:cubicBezTo>
                      <a:pt x="325851" y="252222"/>
                      <a:pt x="253080" y="324803"/>
                      <a:pt x="163545" y="324708"/>
                    </a:cubicBezTo>
                    <a:cubicBezTo>
                      <a:pt x="77439" y="324612"/>
                      <a:pt x="-190" y="255651"/>
                      <a:pt x="0" y="162116"/>
                    </a:cubicBezTo>
                    <a:cubicBezTo>
                      <a:pt x="191" y="68961"/>
                      <a:pt x="76962" y="191"/>
                      <a:pt x="164116" y="0"/>
                    </a:cubicBezTo>
                    <a:cubicBezTo>
                      <a:pt x="253556" y="-190"/>
                      <a:pt x="326422" y="73343"/>
                      <a:pt x="326232" y="162687"/>
                    </a:cubicBezTo>
                    <a:close/>
                    <a:moveTo>
                      <a:pt x="304038" y="162211"/>
                    </a:moveTo>
                    <a:cubicBezTo>
                      <a:pt x="303943" y="84773"/>
                      <a:pt x="241173" y="22003"/>
                      <a:pt x="163830" y="22003"/>
                    </a:cubicBezTo>
                    <a:cubicBezTo>
                      <a:pt x="89535" y="22003"/>
                      <a:pt x="22098" y="82868"/>
                      <a:pt x="22003" y="162402"/>
                    </a:cubicBezTo>
                    <a:cubicBezTo>
                      <a:pt x="22003" y="241935"/>
                      <a:pt x="90583" y="302991"/>
                      <a:pt x="164021" y="302514"/>
                    </a:cubicBezTo>
                    <a:cubicBezTo>
                      <a:pt x="241554" y="302038"/>
                      <a:pt x="304134" y="239554"/>
                      <a:pt x="304038" y="16221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19" name="צורה חופשית: צורה 18">
                <a:extLst>
                  <a:ext uri="{FF2B5EF4-FFF2-40B4-BE49-F238E27FC236}">
                    <a16:creationId xmlns:a16="http://schemas.microsoft.com/office/drawing/2014/main" id="{32F070AB-CA2A-9647-29B2-637E41669097}"/>
                  </a:ext>
                </a:extLst>
              </p:cNvPr>
              <p:cNvSpPr/>
              <p:nvPr/>
            </p:nvSpPr>
            <p:spPr>
              <a:xfrm>
                <a:off x="2644346" y="5871936"/>
                <a:ext cx="78638" cy="163363"/>
              </a:xfrm>
              <a:custGeom>
                <a:avLst/>
                <a:gdLst>
                  <a:gd name="connsiteX0" fmla="*/ 77101 w 78638"/>
                  <a:gd name="connsiteY0" fmla="*/ 113919 h 163363"/>
                  <a:gd name="connsiteX1" fmla="*/ 55574 w 78638"/>
                  <a:gd name="connsiteY1" fmla="*/ 147733 h 163363"/>
                  <a:gd name="connsiteX2" fmla="*/ 50050 w 78638"/>
                  <a:gd name="connsiteY2" fmla="*/ 155258 h 163363"/>
                  <a:gd name="connsiteX3" fmla="*/ 38525 w 78638"/>
                  <a:gd name="connsiteY3" fmla="*/ 163354 h 163363"/>
                  <a:gd name="connsiteX4" fmla="*/ 28238 w 78638"/>
                  <a:gd name="connsiteY4" fmla="*/ 154686 h 163363"/>
                  <a:gd name="connsiteX5" fmla="*/ 23189 w 78638"/>
                  <a:gd name="connsiteY5" fmla="*/ 148590 h 163363"/>
                  <a:gd name="connsiteX6" fmla="*/ 1568 w 78638"/>
                  <a:gd name="connsiteY6" fmla="*/ 126016 h 163363"/>
                  <a:gd name="connsiteX7" fmla="*/ 6711 w 78638"/>
                  <a:gd name="connsiteY7" fmla="*/ 108966 h 163363"/>
                  <a:gd name="connsiteX8" fmla="*/ 22046 w 78638"/>
                  <a:gd name="connsiteY8" fmla="*/ 117634 h 163363"/>
                  <a:gd name="connsiteX9" fmla="*/ 45097 w 78638"/>
                  <a:gd name="connsiteY9" fmla="*/ 128969 h 163363"/>
                  <a:gd name="connsiteX10" fmla="*/ 54812 w 78638"/>
                  <a:gd name="connsiteY10" fmla="*/ 104966 h 163363"/>
                  <a:gd name="connsiteX11" fmla="*/ 38525 w 78638"/>
                  <a:gd name="connsiteY11" fmla="*/ 94298 h 163363"/>
                  <a:gd name="connsiteX12" fmla="*/ 1853 w 78638"/>
                  <a:gd name="connsiteY12" fmla="*/ 42767 h 163363"/>
                  <a:gd name="connsiteX13" fmla="*/ 22999 w 78638"/>
                  <a:gd name="connsiteY13" fmla="*/ 18479 h 163363"/>
                  <a:gd name="connsiteX14" fmla="*/ 28523 w 78638"/>
                  <a:gd name="connsiteY14" fmla="*/ 11049 h 163363"/>
                  <a:gd name="connsiteX15" fmla="*/ 39572 w 78638"/>
                  <a:gd name="connsiteY15" fmla="*/ 0 h 163363"/>
                  <a:gd name="connsiteX16" fmla="*/ 50145 w 78638"/>
                  <a:gd name="connsiteY16" fmla="*/ 10668 h 163363"/>
                  <a:gd name="connsiteX17" fmla="*/ 56146 w 78638"/>
                  <a:gd name="connsiteY17" fmla="*/ 18479 h 163363"/>
                  <a:gd name="connsiteX18" fmla="*/ 77958 w 78638"/>
                  <a:gd name="connsiteY18" fmla="*/ 43339 h 163363"/>
                  <a:gd name="connsiteX19" fmla="*/ 70910 w 78638"/>
                  <a:gd name="connsiteY19" fmla="*/ 57817 h 163363"/>
                  <a:gd name="connsiteX20" fmla="*/ 56527 w 78638"/>
                  <a:gd name="connsiteY20" fmla="*/ 50197 h 163363"/>
                  <a:gd name="connsiteX21" fmla="*/ 46335 w 78638"/>
                  <a:gd name="connsiteY21" fmla="*/ 37910 h 163363"/>
                  <a:gd name="connsiteX22" fmla="*/ 27666 w 78638"/>
                  <a:gd name="connsiteY22" fmla="*/ 40577 h 163363"/>
                  <a:gd name="connsiteX23" fmla="*/ 23285 w 78638"/>
                  <a:gd name="connsiteY23" fmla="*/ 61246 h 163363"/>
                  <a:gd name="connsiteX24" fmla="*/ 39477 w 78638"/>
                  <a:gd name="connsiteY24" fmla="*/ 72104 h 163363"/>
                  <a:gd name="connsiteX25" fmla="*/ 77006 w 78638"/>
                  <a:gd name="connsiteY25" fmla="*/ 113824 h 163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8638" h="163363">
                    <a:moveTo>
                      <a:pt x="77101" y="113919"/>
                    </a:moveTo>
                    <a:cubicBezTo>
                      <a:pt x="76434" y="128302"/>
                      <a:pt x="69290" y="139922"/>
                      <a:pt x="55574" y="147733"/>
                    </a:cubicBezTo>
                    <a:cubicBezTo>
                      <a:pt x="53098" y="149162"/>
                      <a:pt x="51098" y="152400"/>
                      <a:pt x="50050" y="155258"/>
                    </a:cubicBezTo>
                    <a:cubicBezTo>
                      <a:pt x="48050" y="160973"/>
                      <a:pt x="44335" y="163544"/>
                      <a:pt x="38525" y="163354"/>
                    </a:cubicBezTo>
                    <a:cubicBezTo>
                      <a:pt x="33000" y="163068"/>
                      <a:pt x="29857" y="160115"/>
                      <a:pt x="28238" y="154686"/>
                    </a:cubicBezTo>
                    <a:cubicBezTo>
                      <a:pt x="27571" y="152305"/>
                      <a:pt x="25380" y="149733"/>
                      <a:pt x="23189" y="148590"/>
                    </a:cubicBezTo>
                    <a:cubicBezTo>
                      <a:pt x="13188" y="143637"/>
                      <a:pt x="5568" y="136589"/>
                      <a:pt x="1568" y="126016"/>
                    </a:cubicBezTo>
                    <a:cubicBezTo>
                      <a:pt x="-1671" y="117539"/>
                      <a:pt x="139" y="111443"/>
                      <a:pt x="6711" y="108966"/>
                    </a:cubicBezTo>
                    <a:cubicBezTo>
                      <a:pt x="13569" y="106394"/>
                      <a:pt x="18713" y="109252"/>
                      <a:pt x="22046" y="117634"/>
                    </a:cubicBezTo>
                    <a:cubicBezTo>
                      <a:pt x="26047" y="127445"/>
                      <a:pt x="35858" y="132302"/>
                      <a:pt x="45097" y="128969"/>
                    </a:cubicBezTo>
                    <a:cubicBezTo>
                      <a:pt x="53669" y="125921"/>
                      <a:pt x="58337" y="114491"/>
                      <a:pt x="54812" y="104966"/>
                    </a:cubicBezTo>
                    <a:cubicBezTo>
                      <a:pt x="52050" y="97536"/>
                      <a:pt x="46240" y="94679"/>
                      <a:pt x="38525" y="94298"/>
                    </a:cubicBezTo>
                    <a:cubicBezTo>
                      <a:pt x="11855" y="92869"/>
                      <a:pt x="-5290" y="68675"/>
                      <a:pt x="1853" y="42767"/>
                    </a:cubicBezTo>
                    <a:cubicBezTo>
                      <a:pt x="4997" y="31242"/>
                      <a:pt x="12140" y="23050"/>
                      <a:pt x="22999" y="18479"/>
                    </a:cubicBezTo>
                    <a:cubicBezTo>
                      <a:pt x="26618" y="16954"/>
                      <a:pt x="28428" y="15335"/>
                      <a:pt x="28523" y="11049"/>
                    </a:cubicBezTo>
                    <a:cubicBezTo>
                      <a:pt x="28714" y="4381"/>
                      <a:pt x="33572" y="0"/>
                      <a:pt x="39572" y="0"/>
                    </a:cubicBezTo>
                    <a:cubicBezTo>
                      <a:pt x="45287" y="0"/>
                      <a:pt x="49764" y="3905"/>
                      <a:pt x="50145" y="10668"/>
                    </a:cubicBezTo>
                    <a:cubicBezTo>
                      <a:pt x="50431" y="15145"/>
                      <a:pt x="52336" y="16764"/>
                      <a:pt x="56146" y="18479"/>
                    </a:cubicBezTo>
                    <a:cubicBezTo>
                      <a:pt x="67100" y="23336"/>
                      <a:pt x="74434" y="31718"/>
                      <a:pt x="77958" y="43339"/>
                    </a:cubicBezTo>
                    <a:cubicBezTo>
                      <a:pt x="80054" y="50197"/>
                      <a:pt x="77196" y="55817"/>
                      <a:pt x="70910" y="57817"/>
                    </a:cubicBezTo>
                    <a:cubicBezTo>
                      <a:pt x="64718" y="59817"/>
                      <a:pt x="60051" y="56674"/>
                      <a:pt x="56527" y="50197"/>
                    </a:cubicBezTo>
                    <a:cubicBezTo>
                      <a:pt x="54050" y="45529"/>
                      <a:pt x="50717" y="40481"/>
                      <a:pt x="46335" y="37910"/>
                    </a:cubicBezTo>
                    <a:cubicBezTo>
                      <a:pt x="40239" y="34385"/>
                      <a:pt x="33095" y="35147"/>
                      <a:pt x="27666" y="40577"/>
                    </a:cubicBezTo>
                    <a:cubicBezTo>
                      <a:pt x="21856" y="46387"/>
                      <a:pt x="20808" y="53721"/>
                      <a:pt x="23285" y="61246"/>
                    </a:cubicBezTo>
                    <a:cubicBezTo>
                      <a:pt x="25761" y="68771"/>
                      <a:pt x="31952" y="72200"/>
                      <a:pt x="39477" y="72104"/>
                    </a:cubicBezTo>
                    <a:cubicBezTo>
                      <a:pt x="59575" y="71723"/>
                      <a:pt x="76720" y="89345"/>
                      <a:pt x="77006" y="11382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</p:grpSp>
        <p:grpSp>
          <p:nvGrpSpPr>
            <p:cNvPr id="26" name="קבוצה 25">
              <a:extLst>
                <a:ext uri="{FF2B5EF4-FFF2-40B4-BE49-F238E27FC236}">
                  <a16:creationId xmlns:a16="http://schemas.microsoft.com/office/drawing/2014/main" id="{82F0E437-1662-E574-9442-38C11D5EC98D}"/>
                </a:ext>
              </a:extLst>
            </p:cNvPr>
            <p:cNvGrpSpPr/>
            <p:nvPr/>
          </p:nvGrpSpPr>
          <p:grpSpPr>
            <a:xfrm>
              <a:off x="2760982" y="4980887"/>
              <a:ext cx="740865" cy="765641"/>
              <a:chOff x="1329083" y="5084505"/>
              <a:chExt cx="627697" cy="627602"/>
            </a:xfrm>
            <a:solidFill>
              <a:srgbClr val="2F1245"/>
            </a:solidFill>
          </p:grpSpPr>
          <p:sp>
            <p:nvSpPr>
              <p:cNvPr id="20" name="צורה חופשית: צורה 19">
                <a:extLst>
                  <a:ext uri="{FF2B5EF4-FFF2-40B4-BE49-F238E27FC236}">
                    <a16:creationId xmlns:a16="http://schemas.microsoft.com/office/drawing/2014/main" id="{F90BDDBA-42E4-865D-EF18-8ACA96B48E8D}"/>
                  </a:ext>
                </a:extLst>
              </p:cNvPr>
              <p:cNvSpPr/>
              <p:nvPr/>
            </p:nvSpPr>
            <p:spPr>
              <a:xfrm>
                <a:off x="1329083" y="5084505"/>
                <a:ext cx="627697" cy="627602"/>
              </a:xfrm>
              <a:custGeom>
                <a:avLst/>
                <a:gdLst>
                  <a:gd name="connsiteX0" fmla="*/ 535686 w 627697"/>
                  <a:gd name="connsiteY0" fmla="*/ 91916 h 627602"/>
                  <a:gd name="connsiteX1" fmla="*/ 313754 w 627697"/>
                  <a:gd name="connsiteY1" fmla="*/ 0 h 627602"/>
                  <a:gd name="connsiteX2" fmla="*/ 100679 w 627697"/>
                  <a:gd name="connsiteY2" fmla="*/ 83439 h 627602"/>
                  <a:gd name="connsiteX3" fmla="*/ 100203 w 627697"/>
                  <a:gd name="connsiteY3" fmla="*/ 96393 h 627602"/>
                  <a:gd name="connsiteX4" fmla="*/ 113157 w 627697"/>
                  <a:gd name="connsiteY4" fmla="*/ 96869 h 627602"/>
                  <a:gd name="connsiteX5" fmla="*/ 313754 w 627697"/>
                  <a:gd name="connsiteY5" fmla="*/ 18383 h 627602"/>
                  <a:gd name="connsiteX6" fmla="*/ 522637 w 627697"/>
                  <a:gd name="connsiteY6" fmla="*/ 104870 h 627602"/>
                  <a:gd name="connsiteX7" fmla="*/ 609124 w 627697"/>
                  <a:gd name="connsiteY7" fmla="*/ 313754 h 627602"/>
                  <a:gd name="connsiteX8" fmla="*/ 522637 w 627697"/>
                  <a:gd name="connsiteY8" fmla="*/ 522637 h 627602"/>
                  <a:gd name="connsiteX9" fmla="*/ 313754 w 627697"/>
                  <a:gd name="connsiteY9" fmla="*/ 609124 h 627602"/>
                  <a:gd name="connsiteX10" fmla="*/ 104870 w 627697"/>
                  <a:gd name="connsiteY10" fmla="*/ 522637 h 627602"/>
                  <a:gd name="connsiteX11" fmla="*/ 18383 w 627697"/>
                  <a:gd name="connsiteY11" fmla="*/ 313754 h 627602"/>
                  <a:gd name="connsiteX12" fmla="*/ 89535 w 627697"/>
                  <a:gd name="connsiteY12" fmla="*/ 121539 h 627602"/>
                  <a:gd name="connsiteX13" fmla="*/ 88583 w 627697"/>
                  <a:gd name="connsiteY13" fmla="*/ 108585 h 627602"/>
                  <a:gd name="connsiteX14" fmla="*/ 75629 w 627697"/>
                  <a:gd name="connsiteY14" fmla="*/ 109538 h 627602"/>
                  <a:gd name="connsiteX15" fmla="*/ 0 w 627697"/>
                  <a:gd name="connsiteY15" fmla="*/ 313754 h 627602"/>
                  <a:gd name="connsiteX16" fmla="*/ 91916 w 627697"/>
                  <a:gd name="connsiteY16" fmla="*/ 535686 h 627602"/>
                  <a:gd name="connsiteX17" fmla="*/ 313849 w 627697"/>
                  <a:gd name="connsiteY17" fmla="*/ 627602 h 627602"/>
                  <a:gd name="connsiteX18" fmla="*/ 535781 w 627697"/>
                  <a:gd name="connsiteY18" fmla="*/ 535686 h 627602"/>
                  <a:gd name="connsiteX19" fmla="*/ 627698 w 627697"/>
                  <a:gd name="connsiteY19" fmla="*/ 313754 h 627602"/>
                  <a:gd name="connsiteX20" fmla="*/ 535781 w 627697"/>
                  <a:gd name="connsiteY20" fmla="*/ 91821 h 627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27697" h="627602">
                    <a:moveTo>
                      <a:pt x="535686" y="91916"/>
                    </a:moveTo>
                    <a:cubicBezTo>
                      <a:pt x="476441" y="32671"/>
                      <a:pt x="397574" y="0"/>
                      <a:pt x="313754" y="0"/>
                    </a:cubicBezTo>
                    <a:cubicBezTo>
                      <a:pt x="234506" y="0"/>
                      <a:pt x="158877" y="29623"/>
                      <a:pt x="100679" y="83439"/>
                    </a:cubicBezTo>
                    <a:cubicBezTo>
                      <a:pt x="96965" y="86868"/>
                      <a:pt x="96774" y="92678"/>
                      <a:pt x="100203" y="96393"/>
                    </a:cubicBezTo>
                    <a:cubicBezTo>
                      <a:pt x="103632" y="100108"/>
                      <a:pt x="109442" y="100298"/>
                      <a:pt x="113157" y="96869"/>
                    </a:cubicBezTo>
                    <a:cubicBezTo>
                      <a:pt x="167926" y="46292"/>
                      <a:pt x="239173" y="18383"/>
                      <a:pt x="313754" y="18383"/>
                    </a:cubicBezTo>
                    <a:cubicBezTo>
                      <a:pt x="392621" y="18383"/>
                      <a:pt x="466820" y="49149"/>
                      <a:pt x="522637" y="104870"/>
                    </a:cubicBezTo>
                    <a:cubicBezTo>
                      <a:pt x="578453" y="160687"/>
                      <a:pt x="609124" y="234887"/>
                      <a:pt x="609124" y="313754"/>
                    </a:cubicBezTo>
                    <a:cubicBezTo>
                      <a:pt x="609124" y="392621"/>
                      <a:pt x="578358" y="466820"/>
                      <a:pt x="522637" y="522637"/>
                    </a:cubicBezTo>
                    <a:cubicBezTo>
                      <a:pt x="466820" y="578453"/>
                      <a:pt x="392621" y="609124"/>
                      <a:pt x="313754" y="609124"/>
                    </a:cubicBezTo>
                    <a:cubicBezTo>
                      <a:pt x="234887" y="609124"/>
                      <a:pt x="160687" y="578358"/>
                      <a:pt x="104870" y="522637"/>
                    </a:cubicBezTo>
                    <a:cubicBezTo>
                      <a:pt x="49054" y="466820"/>
                      <a:pt x="18383" y="392621"/>
                      <a:pt x="18383" y="313754"/>
                    </a:cubicBezTo>
                    <a:cubicBezTo>
                      <a:pt x="18383" y="243269"/>
                      <a:pt x="43625" y="174974"/>
                      <a:pt x="89535" y="121539"/>
                    </a:cubicBezTo>
                    <a:cubicBezTo>
                      <a:pt x="92869" y="117729"/>
                      <a:pt x="92393" y="111919"/>
                      <a:pt x="88583" y="108585"/>
                    </a:cubicBezTo>
                    <a:cubicBezTo>
                      <a:pt x="84773" y="105251"/>
                      <a:pt x="78962" y="105728"/>
                      <a:pt x="75629" y="109538"/>
                    </a:cubicBezTo>
                    <a:cubicBezTo>
                      <a:pt x="26861" y="166402"/>
                      <a:pt x="0" y="238887"/>
                      <a:pt x="0" y="313754"/>
                    </a:cubicBezTo>
                    <a:cubicBezTo>
                      <a:pt x="0" y="397574"/>
                      <a:pt x="32671" y="476345"/>
                      <a:pt x="91916" y="535686"/>
                    </a:cubicBezTo>
                    <a:cubicBezTo>
                      <a:pt x="151162" y="594932"/>
                      <a:pt x="230029" y="627602"/>
                      <a:pt x="313849" y="627602"/>
                    </a:cubicBezTo>
                    <a:cubicBezTo>
                      <a:pt x="397669" y="627602"/>
                      <a:pt x="476441" y="594932"/>
                      <a:pt x="535781" y="535686"/>
                    </a:cubicBezTo>
                    <a:cubicBezTo>
                      <a:pt x="595122" y="476441"/>
                      <a:pt x="627698" y="397574"/>
                      <a:pt x="627698" y="313754"/>
                    </a:cubicBezTo>
                    <a:cubicBezTo>
                      <a:pt x="627698" y="229934"/>
                      <a:pt x="595027" y="151162"/>
                      <a:pt x="535781" y="9182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  <p:sp>
            <p:nvSpPr>
              <p:cNvPr id="21" name="צורה חופשית: צורה 20">
                <a:extLst>
                  <a:ext uri="{FF2B5EF4-FFF2-40B4-BE49-F238E27FC236}">
                    <a16:creationId xmlns:a16="http://schemas.microsoft.com/office/drawing/2014/main" id="{44106EB2-0560-E1F5-0F85-5C4D22860DC2}"/>
                  </a:ext>
                </a:extLst>
              </p:cNvPr>
              <p:cNvSpPr/>
              <p:nvPr/>
            </p:nvSpPr>
            <p:spPr>
              <a:xfrm>
                <a:off x="1371945" y="5127367"/>
                <a:ext cx="541877" cy="465272"/>
              </a:xfrm>
              <a:custGeom>
                <a:avLst/>
                <a:gdLst>
                  <a:gd name="connsiteX0" fmla="*/ 462439 w 541877"/>
                  <a:gd name="connsiteY0" fmla="*/ 79343 h 465272"/>
                  <a:gd name="connsiteX1" fmla="*/ 270891 w 541877"/>
                  <a:gd name="connsiteY1" fmla="*/ 0 h 465272"/>
                  <a:gd name="connsiteX2" fmla="*/ 79439 w 541877"/>
                  <a:gd name="connsiteY2" fmla="*/ 79439 h 465272"/>
                  <a:gd name="connsiteX3" fmla="*/ 0 w 541877"/>
                  <a:gd name="connsiteY3" fmla="*/ 270891 h 465272"/>
                  <a:gd name="connsiteX4" fmla="*/ 79343 w 541877"/>
                  <a:gd name="connsiteY4" fmla="*/ 462439 h 465272"/>
                  <a:gd name="connsiteX5" fmla="*/ 92393 w 541877"/>
                  <a:gd name="connsiteY5" fmla="*/ 462439 h 465272"/>
                  <a:gd name="connsiteX6" fmla="*/ 153067 w 541877"/>
                  <a:gd name="connsiteY6" fmla="*/ 401765 h 465272"/>
                  <a:gd name="connsiteX7" fmla="*/ 153067 w 541877"/>
                  <a:gd name="connsiteY7" fmla="*/ 388811 h 465272"/>
                  <a:gd name="connsiteX8" fmla="*/ 104203 w 541877"/>
                  <a:gd name="connsiteY8" fmla="*/ 270891 h 465272"/>
                  <a:gd name="connsiteX9" fmla="*/ 153067 w 541877"/>
                  <a:gd name="connsiteY9" fmla="*/ 153067 h 465272"/>
                  <a:gd name="connsiteX10" fmla="*/ 270891 w 541877"/>
                  <a:gd name="connsiteY10" fmla="*/ 104203 h 465272"/>
                  <a:gd name="connsiteX11" fmla="*/ 367475 w 541877"/>
                  <a:gd name="connsiteY11" fmla="*/ 134969 h 465272"/>
                  <a:gd name="connsiteX12" fmla="*/ 262033 w 541877"/>
                  <a:gd name="connsiteY12" fmla="*/ 227933 h 465272"/>
                  <a:gd name="connsiteX13" fmla="*/ 227076 w 541877"/>
                  <a:gd name="connsiteY13" fmla="*/ 270986 h 465272"/>
                  <a:gd name="connsiteX14" fmla="*/ 270986 w 541877"/>
                  <a:gd name="connsiteY14" fmla="*/ 314897 h 465272"/>
                  <a:gd name="connsiteX15" fmla="*/ 314039 w 541877"/>
                  <a:gd name="connsiteY15" fmla="*/ 279940 h 465272"/>
                  <a:gd name="connsiteX16" fmla="*/ 352806 w 541877"/>
                  <a:gd name="connsiteY16" fmla="*/ 235934 h 465272"/>
                  <a:gd name="connsiteX17" fmla="*/ 351949 w 541877"/>
                  <a:gd name="connsiteY17" fmla="*/ 222980 h 465272"/>
                  <a:gd name="connsiteX18" fmla="*/ 338995 w 541877"/>
                  <a:gd name="connsiteY18" fmla="*/ 223838 h 465272"/>
                  <a:gd name="connsiteX19" fmla="*/ 311753 w 541877"/>
                  <a:gd name="connsiteY19" fmla="*/ 254699 h 465272"/>
                  <a:gd name="connsiteX20" fmla="*/ 300419 w 541877"/>
                  <a:gd name="connsiteY20" fmla="*/ 238506 h 465272"/>
                  <a:gd name="connsiteX21" fmla="*/ 287274 w 541877"/>
                  <a:gd name="connsiteY21" fmla="*/ 230315 h 465272"/>
                  <a:gd name="connsiteX22" fmla="*/ 421672 w 541877"/>
                  <a:gd name="connsiteY22" fmla="*/ 111919 h 465272"/>
                  <a:gd name="connsiteX23" fmla="*/ 429768 w 541877"/>
                  <a:gd name="connsiteY23" fmla="*/ 112109 h 465272"/>
                  <a:gd name="connsiteX24" fmla="*/ 430149 w 541877"/>
                  <a:gd name="connsiteY24" fmla="*/ 120396 h 465272"/>
                  <a:gd name="connsiteX25" fmla="*/ 362522 w 541877"/>
                  <a:gd name="connsiteY25" fmla="*/ 197168 h 465272"/>
                  <a:gd name="connsiteX26" fmla="*/ 363379 w 541877"/>
                  <a:gd name="connsiteY26" fmla="*/ 210122 h 465272"/>
                  <a:gd name="connsiteX27" fmla="*/ 376333 w 541877"/>
                  <a:gd name="connsiteY27" fmla="*/ 209264 h 465272"/>
                  <a:gd name="connsiteX28" fmla="*/ 406908 w 541877"/>
                  <a:gd name="connsiteY28" fmla="*/ 174498 h 465272"/>
                  <a:gd name="connsiteX29" fmla="*/ 437674 w 541877"/>
                  <a:gd name="connsiteY29" fmla="*/ 271082 h 465272"/>
                  <a:gd name="connsiteX30" fmla="*/ 388811 w 541877"/>
                  <a:gd name="connsiteY30" fmla="*/ 389001 h 465272"/>
                  <a:gd name="connsiteX31" fmla="*/ 388811 w 541877"/>
                  <a:gd name="connsiteY31" fmla="*/ 401955 h 465272"/>
                  <a:gd name="connsiteX32" fmla="*/ 449485 w 541877"/>
                  <a:gd name="connsiteY32" fmla="*/ 462629 h 465272"/>
                  <a:gd name="connsiteX33" fmla="*/ 462534 w 541877"/>
                  <a:gd name="connsiteY33" fmla="*/ 462629 h 465272"/>
                  <a:gd name="connsiteX34" fmla="*/ 541877 w 541877"/>
                  <a:gd name="connsiteY34" fmla="*/ 271082 h 465272"/>
                  <a:gd name="connsiteX35" fmla="*/ 462534 w 541877"/>
                  <a:gd name="connsiteY35" fmla="*/ 79534 h 465272"/>
                  <a:gd name="connsiteX36" fmla="*/ 133731 w 541877"/>
                  <a:gd name="connsiteY36" fmla="*/ 395192 h 465272"/>
                  <a:gd name="connsiteX37" fmla="*/ 86011 w 541877"/>
                  <a:gd name="connsiteY37" fmla="*/ 442913 h 465272"/>
                  <a:gd name="connsiteX38" fmla="*/ 18574 w 541877"/>
                  <a:gd name="connsiteY38" fmla="*/ 280130 h 465272"/>
                  <a:gd name="connsiteX39" fmla="*/ 86011 w 541877"/>
                  <a:gd name="connsiteY39" fmla="*/ 280130 h 465272"/>
                  <a:gd name="connsiteX40" fmla="*/ 133636 w 541877"/>
                  <a:gd name="connsiteY40" fmla="*/ 395192 h 465272"/>
                  <a:gd name="connsiteX41" fmla="*/ 86106 w 541877"/>
                  <a:gd name="connsiteY41" fmla="*/ 261747 h 465272"/>
                  <a:gd name="connsiteX42" fmla="*/ 18669 w 541877"/>
                  <a:gd name="connsiteY42" fmla="*/ 261747 h 465272"/>
                  <a:gd name="connsiteX43" fmla="*/ 86201 w 541877"/>
                  <a:gd name="connsiteY43" fmla="*/ 99060 h 465272"/>
                  <a:gd name="connsiteX44" fmla="*/ 133922 w 541877"/>
                  <a:gd name="connsiteY44" fmla="*/ 146780 h 465272"/>
                  <a:gd name="connsiteX45" fmla="*/ 86201 w 541877"/>
                  <a:gd name="connsiteY45" fmla="*/ 261747 h 465272"/>
                  <a:gd name="connsiteX46" fmla="*/ 261747 w 541877"/>
                  <a:gd name="connsiteY46" fmla="*/ 86106 h 465272"/>
                  <a:gd name="connsiteX47" fmla="*/ 146780 w 541877"/>
                  <a:gd name="connsiteY47" fmla="*/ 133826 h 465272"/>
                  <a:gd name="connsiteX48" fmla="*/ 99060 w 541877"/>
                  <a:gd name="connsiteY48" fmla="*/ 86106 h 465272"/>
                  <a:gd name="connsiteX49" fmla="*/ 261747 w 541877"/>
                  <a:gd name="connsiteY49" fmla="*/ 18574 h 465272"/>
                  <a:gd name="connsiteX50" fmla="*/ 261747 w 541877"/>
                  <a:gd name="connsiteY50" fmla="*/ 86011 h 465272"/>
                  <a:gd name="connsiteX51" fmla="*/ 296513 w 541877"/>
                  <a:gd name="connsiteY51" fmla="*/ 270986 h 465272"/>
                  <a:gd name="connsiteX52" fmla="*/ 270986 w 541877"/>
                  <a:gd name="connsiteY52" fmla="*/ 296513 h 465272"/>
                  <a:gd name="connsiteX53" fmla="*/ 245459 w 541877"/>
                  <a:gd name="connsiteY53" fmla="*/ 270986 h 465272"/>
                  <a:gd name="connsiteX54" fmla="*/ 268796 w 541877"/>
                  <a:gd name="connsiteY54" fmla="*/ 245555 h 465272"/>
                  <a:gd name="connsiteX55" fmla="*/ 296513 w 541877"/>
                  <a:gd name="connsiteY55" fmla="*/ 270986 h 465272"/>
                  <a:gd name="connsiteX56" fmla="*/ 409575 w 541877"/>
                  <a:gd name="connsiteY56" fmla="*/ 98012 h 465272"/>
                  <a:gd name="connsiteX57" fmla="*/ 381667 w 541877"/>
                  <a:gd name="connsiteY57" fmla="*/ 122587 h 465272"/>
                  <a:gd name="connsiteX58" fmla="*/ 280225 w 541877"/>
                  <a:gd name="connsiteY58" fmla="*/ 86106 h 465272"/>
                  <a:gd name="connsiteX59" fmla="*/ 280225 w 541877"/>
                  <a:gd name="connsiteY59" fmla="*/ 18669 h 465272"/>
                  <a:gd name="connsiteX60" fmla="*/ 443008 w 541877"/>
                  <a:gd name="connsiteY60" fmla="*/ 86106 h 465272"/>
                  <a:gd name="connsiteX61" fmla="*/ 435197 w 541877"/>
                  <a:gd name="connsiteY61" fmla="*/ 93917 h 465272"/>
                  <a:gd name="connsiteX62" fmla="*/ 434626 w 541877"/>
                  <a:gd name="connsiteY62" fmla="*/ 93726 h 465272"/>
                  <a:gd name="connsiteX63" fmla="*/ 409575 w 541877"/>
                  <a:gd name="connsiteY63" fmla="*/ 98108 h 465272"/>
                  <a:gd name="connsiteX64" fmla="*/ 419386 w 541877"/>
                  <a:gd name="connsiteY64" fmla="*/ 160306 h 465272"/>
                  <a:gd name="connsiteX65" fmla="*/ 443960 w 541877"/>
                  <a:gd name="connsiteY65" fmla="*/ 132398 h 465272"/>
                  <a:gd name="connsiteX66" fmla="*/ 449294 w 541877"/>
                  <a:gd name="connsiteY66" fmla="*/ 122206 h 465272"/>
                  <a:gd name="connsiteX67" fmla="*/ 448151 w 541877"/>
                  <a:gd name="connsiteY67" fmla="*/ 106871 h 465272"/>
                  <a:gd name="connsiteX68" fmla="*/ 455962 w 541877"/>
                  <a:gd name="connsiteY68" fmla="*/ 99060 h 465272"/>
                  <a:gd name="connsiteX69" fmla="*/ 523399 w 541877"/>
                  <a:gd name="connsiteY69" fmla="*/ 261842 h 465272"/>
                  <a:gd name="connsiteX70" fmla="*/ 455962 w 541877"/>
                  <a:gd name="connsiteY70" fmla="*/ 261842 h 465272"/>
                  <a:gd name="connsiteX71" fmla="*/ 419481 w 541877"/>
                  <a:gd name="connsiteY71" fmla="*/ 160401 h 465272"/>
                  <a:gd name="connsiteX72" fmla="*/ 455962 w 541877"/>
                  <a:gd name="connsiteY72" fmla="*/ 442913 h 465272"/>
                  <a:gd name="connsiteX73" fmla="*/ 408242 w 541877"/>
                  <a:gd name="connsiteY73" fmla="*/ 395192 h 465272"/>
                  <a:gd name="connsiteX74" fmla="*/ 455867 w 541877"/>
                  <a:gd name="connsiteY74" fmla="*/ 280130 h 465272"/>
                  <a:gd name="connsiteX75" fmla="*/ 523304 w 541877"/>
                  <a:gd name="connsiteY75" fmla="*/ 280130 h 465272"/>
                  <a:gd name="connsiteX76" fmla="*/ 455867 w 541877"/>
                  <a:gd name="connsiteY76" fmla="*/ 442913 h 46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541877" h="465272">
                    <a:moveTo>
                      <a:pt x="462439" y="79343"/>
                    </a:moveTo>
                    <a:cubicBezTo>
                      <a:pt x="411290" y="28194"/>
                      <a:pt x="343281" y="0"/>
                      <a:pt x="270891" y="0"/>
                    </a:cubicBezTo>
                    <a:cubicBezTo>
                      <a:pt x="198501" y="0"/>
                      <a:pt x="130683" y="28194"/>
                      <a:pt x="79439" y="79439"/>
                    </a:cubicBezTo>
                    <a:cubicBezTo>
                      <a:pt x="28194" y="130683"/>
                      <a:pt x="0" y="198692"/>
                      <a:pt x="0" y="270891"/>
                    </a:cubicBezTo>
                    <a:cubicBezTo>
                      <a:pt x="0" y="343091"/>
                      <a:pt x="28194" y="411290"/>
                      <a:pt x="79343" y="462439"/>
                    </a:cubicBezTo>
                    <a:cubicBezTo>
                      <a:pt x="82868" y="465963"/>
                      <a:pt x="88773" y="465963"/>
                      <a:pt x="92393" y="462439"/>
                    </a:cubicBezTo>
                    <a:cubicBezTo>
                      <a:pt x="92393" y="462439"/>
                      <a:pt x="153067" y="401765"/>
                      <a:pt x="153067" y="401765"/>
                    </a:cubicBezTo>
                    <a:cubicBezTo>
                      <a:pt x="156591" y="398240"/>
                      <a:pt x="156591" y="392335"/>
                      <a:pt x="153067" y="388811"/>
                    </a:cubicBezTo>
                    <a:cubicBezTo>
                      <a:pt x="121539" y="357283"/>
                      <a:pt x="104203" y="315468"/>
                      <a:pt x="104203" y="270891"/>
                    </a:cubicBezTo>
                    <a:cubicBezTo>
                      <a:pt x="104203" y="226314"/>
                      <a:pt x="121539" y="184594"/>
                      <a:pt x="153067" y="153067"/>
                    </a:cubicBezTo>
                    <a:cubicBezTo>
                      <a:pt x="184594" y="121539"/>
                      <a:pt x="226409" y="104203"/>
                      <a:pt x="270891" y="104203"/>
                    </a:cubicBezTo>
                    <a:cubicBezTo>
                      <a:pt x="306134" y="104203"/>
                      <a:pt x="339281" y="114776"/>
                      <a:pt x="367475" y="134969"/>
                    </a:cubicBezTo>
                    <a:lnTo>
                      <a:pt x="262033" y="227933"/>
                    </a:lnTo>
                    <a:cubicBezTo>
                      <a:pt x="242126" y="232029"/>
                      <a:pt x="227076" y="249746"/>
                      <a:pt x="227076" y="270986"/>
                    </a:cubicBezTo>
                    <a:cubicBezTo>
                      <a:pt x="227076" y="295180"/>
                      <a:pt x="246793" y="314897"/>
                      <a:pt x="270986" y="314897"/>
                    </a:cubicBezTo>
                    <a:cubicBezTo>
                      <a:pt x="292132" y="314897"/>
                      <a:pt x="309848" y="299847"/>
                      <a:pt x="314039" y="279940"/>
                    </a:cubicBezTo>
                    <a:lnTo>
                      <a:pt x="352806" y="235934"/>
                    </a:lnTo>
                    <a:cubicBezTo>
                      <a:pt x="356140" y="232124"/>
                      <a:pt x="355759" y="226314"/>
                      <a:pt x="351949" y="222980"/>
                    </a:cubicBezTo>
                    <a:cubicBezTo>
                      <a:pt x="348139" y="219647"/>
                      <a:pt x="342329" y="220028"/>
                      <a:pt x="338995" y="223838"/>
                    </a:cubicBezTo>
                    <a:lnTo>
                      <a:pt x="311753" y="254699"/>
                    </a:lnTo>
                    <a:cubicBezTo>
                      <a:pt x="309277" y="248507"/>
                      <a:pt x="305372" y="242983"/>
                      <a:pt x="300419" y="238506"/>
                    </a:cubicBezTo>
                    <a:cubicBezTo>
                      <a:pt x="296609" y="234982"/>
                      <a:pt x="292132" y="232219"/>
                      <a:pt x="287274" y="230315"/>
                    </a:cubicBezTo>
                    <a:cubicBezTo>
                      <a:pt x="287274" y="230315"/>
                      <a:pt x="421672" y="111919"/>
                      <a:pt x="421672" y="111919"/>
                    </a:cubicBezTo>
                    <a:cubicBezTo>
                      <a:pt x="423958" y="109919"/>
                      <a:pt x="427577" y="110014"/>
                      <a:pt x="429768" y="112109"/>
                    </a:cubicBezTo>
                    <a:cubicBezTo>
                      <a:pt x="432054" y="114300"/>
                      <a:pt x="432245" y="118015"/>
                      <a:pt x="430149" y="120396"/>
                    </a:cubicBezTo>
                    <a:lnTo>
                      <a:pt x="362522" y="197168"/>
                    </a:lnTo>
                    <a:cubicBezTo>
                      <a:pt x="359188" y="200978"/>
                      <a:pt x="359569" y="206788"/>
                      <a:pt x="363379" y="210122"/>
                    </a:cubicBezTo>
                    <a:cubicBezTo>
                      <a:pt x="367189" y="213455"/>
                      <a:pt x="372999" y="213074"/>
                      <a:pt x="376333" y="209264"/>
                    </a:cubicBezTo>
                    <a:lnTo>
                      <a:pt x="406908" y="174498"/>
                    </a:lnTo>
                    <a:cubicBezTo>
                      <a:pt x="427101" y="202692"/>
                      <a:pt x="437674" y="235839"/>
                      <a:pt x="437674" y="271082"/>
                    </a:cubicBezTo>
                    <a:cubicBezTo>
                      <a:pt x="437674" y="315563"/>
                      <a:pt x="420338" y="357473"/>
                      <a:pt x="388811" y="389001"/>
                    </a:cubicBezTo>
                    <a:cubicBezTo>
                      <a:pt x="385286" y="392525"/>
                      <a:pt x="385286" y="398431"/>
                      <a:pt x="388811" y="401955"/>
                    </a:cubicBezTo>
                    <a:lnTo>
                      <a:pt x="449485" y="462629"/>
                    </a:lnTo>
                    <a:cubicBezTo>
                      <a:pt x="453009" y="466154"/>
                      <a:pt x="458915" y="466154"/>
                      <a:pt x="462534" y="462629"/>
                    </a:cubicBezTo>
                    <a:cubicBezTo>
                      <a:pt x="513683" y="411480"/>
                      <a:pt x="541877" y="343472"/>
                      <a:pt x="541877" y="271082"/>
                    </a:cubicBezTo>
                    <a:cubicBezTo>
                      <a:pt x="541877" y="198692"/>
                      <a:pt x="513683" y="130683"/>
                      <a:pt x="462534" y="79534"/>
                    </a:cubicBezTo>
                    <a:close/>
                    <a:moveTo>
                      <a:pt x="133731" y="395192"/>
                    </a:moveTo>
                    <a:lnTo>
                      <a:pt x="86011" y="442913"/>
                    </a:lnTo>
                    <a:cubicBezTo>
                      <a:pt x="44482" y="398240"/>
                      <a:pt x="20764" y="341090"/>
                      <a:pt x="18574" y="280130"/>
                    </a:cubicBezTo>
                    <a:lnTo>
                      <a:pt x="86011" y="280130"/>
                    </a:lnTo>
                    <a:cubicBezTo>
                      <a:pt x="88106" y="323088"/>
                      <a:pt x="104775" y="363284"/>
                      <a:pt x="133636" y="395192"/>
                    </a:cubicBezTo>
                    <a:close/>
                    <a:moveTo>
                      <a:pt x="86106" y="261747"/>
                    </a:moveTo>
                    <a:lnTo>
                      <a:pt x="18669" y="261747"/>
                    </a:lnTo>
                    <a:cubicBezTo>
                      <a:pt x="20860" y="200882"/>
                      <a:pt x="44577" y="143732"/>
                      <a:pt x="86201" y="99060"/>
                    </a:cubicBezTo>
                    <a:lnTo>
                      <a:pt x="133922" y="146780"/>
                    </a:lnTo>
                    <a:cubicBezTo>
                      <a:pt x="104966" y="178594"/>
                      <a:pt x="88297" y="218885"/>
                      <a:pt x="86201" y="261747"/>
                    </a:cubicBezTo>
                    <a:close/>
                    <a:moveTo>
                      <a:pt x="261747" y="86106"/>
                    </a:moveTo>
                    <a:cubicBezTo>
                      <a:pt x="218885" y="88202"/>
                      <a:pt x="178594" y="104870"/>
                      <a:pt x="146780" y="133826"/>
                    </a:cubicBezTo>
                    <a:lnTo>
                      <a:pt x="99060" y="86106"/>
                    </a:lnTo>
                    <a:cubicBezTo>
                      <a:pt x="143732" y="44482"/>
                      <a:pt x="200882" y="20764"/>
                      <a:pt x="261747" y="18574"/>
                    </a:cubicBezTo>
                    <a:lnTo>
                      <a:pt x="261747" y="86011"/>
                    </a:lnTo>
                    <a:close/>
                    <a:moveTo>
                      <a:pt x="296513" y="270986"/>
                    </a:moveTo>
                    <a:cubicBezTo>
                      <a:pt x="296513" y="284893"/>
                      <a:pt x="284893" y="296513"/>
                      <a:pt x="270986" y="296513"/>
                    </a:cubicBezTo>
                    <a:cubicBezTo>
                      <a:pt x="257080" y="296513"/>
                      <a:pt x="245459" y="285083"/>
                      <a:pt x="245459" y="270986"/>
                    </a:cubicBezTo>
                    <a:cubicBezTo>
                      <a:pt x="245459" y="258032"/>
                      <a:pt x="255842" y="246698"/>
                      <a:pt x="268796" y="245555"/>
                    </a:cubicBezTo>
                    <a:cubicBezTo>
                      <a:pt x="283464" y="244221"/>
                      <a:pt x="296513" y="256223"/>
                      <a:pt x="296513" y="270986"/>
                    </a:cubicBezTo>
                    <a:close/>
                    <a:moveTo>
                      <a:pt x="409575" y="98012"/>
                    </a:moveTo>
                    <a:lnTo>
                      <a:pt x="381667" y="122587"/>
                    </a:lnTo>
                    <a:cubicBezTo>
                      <a:pt x="352044" y="100394"/>
                      <a:pt x="317278" y="87916"/>
                      <a:pt x="280225" y="86106"/>
                    </a:cubicBezTo>
                    <a:lnTo>
                      <a:pt x="280225" y="18669"/>
                    </a:lnTo>
                    <a:cubicBezTo>
                      <a:pt x="341186" y="20860"/>
                      <a:pt x="398336" y="44482"/>
                      <a:pt x="443008" y="86106"/>
                    </a:cubicBezTo>
                    <a:lnTo>
                      <a:pt x="435197" y="93917"/>
                    </a:lnTo>
                    <a:cubicBezTo>
                      <a:pt x="435197" y="93917"/>
                      <a:pt x="434816" y="93821"/>
                      <a:pt x="434626" y="93726"/>
                    </a:cubicBezTo>
                    <a:cubicBezTo>
                      <a:pt x="426244" y="90488"/>
                      <a:pt x="416338" y="92202"/>
                      <a:pt x="409575" y="98108"/>
                    </a:cubicBezTo>
                    <a:close/>
                    <a:moveTo>
                      <a:pt x="419386" y="160306"/>
                    </a:moveTo>
                    <a:lnTo>
                      <a:pt x="443960" y="132398"/>
                    </a:lnTo>
                    <a:cubicBezTo>
                      <a:pt x="446532" y="129540"/>
                      <a:pt x="448342" y="125920"/>
                      <a:pt x="449294" y="122206"/>
                    </a:cubicBezTo>
                    <a:cubicBezTo>
                      <a:pt x="450533" y="117157"/>
                      <a:pt x="450151" y="111633"/>
                      <a:pt x="448151" y="106871"/>
                    </a:cubicBezTo>
                    <a:lnTo>
                      <a:pt x="455962" y="99060"/>
                    </a:lnTo>
                    <a:cubicBezTo>
                      <a:pt x="497491" y="143732"/>
                      <a:pt x="521208" y="200882"/>
                      <a:pt x="523399" y="261842"/>
                    </a:cubicBezTo>
                    <a:lnTo>
                      <a:pt x="455962" y="261842"/>
                    </a:lnTo>
                    <a:cubicBezTo>
                      <a:pt x="454152" y="224695"/>
                      <a:pt x="441674" y="189929"/>
                      <a:pt x="419481" y="160401"/>
                    </a:cubicBezTo>
                    <a:close/>
                    <a:moveTo>
                      <a:pt x="455962" y="442913"/>
                    </a:moveTo>
                    <a:lnTo>
                      <a:pt x="408242" y="395192"/>
                    </a:lnTo>
                    <a:cubicBezTo>
                      <a:pt x="437102" y="363379"/>
                      <a:pt x="453771" y="323088"/>
                      <a:pt x="455867" y="280130"/>
                    </a:cubicBezTo>
                    <a:lnTo>
                      <a:pt x="523304" y="280130"/>
                    </a:lnTo>
                    <a:cubicBezTo>
                      <a:pt x="521113" y="341090"/>
                      <a:pt x="497491" y="398240"/>
                      <a:pt x="455867" y="44291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L"/>
              </a:p>
            </p:txBody>
          </p:sp>
        </p:grpSp>
      </p:grpSp>
      <p:pic>
        <p:nvPicPr>
          <p:cNvPr id="2" name="תמונה 1">
            <a:extLst>
              <a:ext uri="{FF2B5EF4-FFF2-40B4-BE49-F238E27FC236}">
                <a16:creationId xmlns:a16="http://schemas.microsoft.com/office/drawing/2014/main" id="{0A27509C-4804-825C-2D24-236AD979D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753" y="254964"/>
            <a:ext cx="3733663" cy="130779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040E5BD-3301-EC9B-3A89-C411A2370F00}"/>
              </a:ext>
            </a:extLst>
          </p:cNvPr>
          <p:cNvSpPr txBox="1"/>
          <p:nvPr/>
        </p:nvSpPr>
        <p:spPr>
          <a:xfrm>
            <a:off x="0" y="5331351"/>
            <a:ext cx="73376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318">
              <a:spcBef>
                <a:spcPts val="1000"/>
              </a:spcBef>
              <a:defRPr/>
            </a:pPr>
            <a:r>
              <a:rPr lang="en-US" sz="2800" dirty="0">
                <a:solidFill>
                  <a:srgbClr val="0F114E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SemiBold" panose="020B0706030804020204" pitchFamily="34" charset="0"/>
              </a:rPr>
              <a:t>Revolutionizing dental implantology with proven PEMF technology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48C2A278-4042-B26A-0B4B-58FFCC8DE11A}"/>
              </a:ext>
            </a:extLst>
          </p:cNvPr>
          <p:cNvSpPr txBox="1"/>
          <p:nvPr/>
        </p:nvSpPr>
        <p:spPr>
          <a:xfrm>
            <a:off x="0" y="1715540"/>
            <a:ext cx="6016865" cy="151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defTabSz="914318">
              <a:spcBef>
                <a:spcPts val="1000"/>
              </a:spcBef>
              <a:defRPr/>
            </a:pPr>
            <a:r>
              <a:rPr lang="en-US" sz="2800" b="1" dirty="0">
                <a:solidFill>
                  <a:srgbClr val="0F114E"/>
                </a:solidFill>
                <a:latin typeface="Perpetua Titling MT" panose="02020502060505020804" pitchFamily="18" charset="0"/>
                <a:ea typeface="Roboto Black" panose="02000000000000000000" pitchFamily="2" charset="0"/>
                <a:cs typeface="Open Sans SemiBold" panose="020B0706030804020204" pitchFamily="34" charset="0"/>
              </a:rPr>
              <a:t>Electromagnetic healing. </a:t>
            </a:r>
          </a:p>
          <a:p>
            <a:pPr lvl="1" algn="ctr" defTabSz="914318">
              <a:spcBef>
                <a:spcPts val="1000"/>
              </a:spcBef>
              <a:defRPr/>
            </a:pPr>
            <a:r>
              <a:rPr lang="en-US" sz="2800" dirty="0">
                <a:solidFill>
                  <a:srgbClr val="0F114E"/>
                </a:solidFill>
                <a:latin typeface="Perpetua Titling MT" panose="02020502060505020804" pitchFamily="18" charset="0"/>
                <a:ea typeface="Roboto Black" panose="02000000000000000000" pitchFamily="2" charset="0"/>
                <a:cs typeface="Open Sans SemiBold" panose="020B0706030804020204" pitchFamily="34" charset="0"/>
              </a:rPr>
              <a:t>OPTIMIZING IMPLANTOLOGY</a:t>
            </a:r>
          </a:p>
        </p:txBody>
      </p:sp>
      <p:sp>
        <p:nvSpPr>
          <p:cNvPr id="22" name="TextBox 27">
            <a:extLst>
              <a:ext uri="{FF2B5EF4-FFF2-40B4-BE49-F238E27FC236}">
                <a16:creationId xmlns:a16="http://schemas.microsoft.com/office/drawing/2014/main" id="{8D435D33-6594-042B-54F8-DBB6DDC00325}"/>
              </a:ext>
            </a:extLst>
          </p:cNvPr>
          <p:cNvSpPr txBox="1"/>
          <p:nvPr/>
        </p:nvSpPr>
        <p:spPr>
          <a:xfrm>
            <a:off x="8942423" y="5663109"/>
            <a:ext cx="2855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F1145"/>
                </a:solidFill>
              </a:rPr>
              <a:t>Benny Barak, CEO</a:t>
            </a:r>
          </a:p>
          <a:p>
            <a:pPr algn="ctr"/>
            <a:r>
              <a:rPr lang="en-US" sz="1600" dirty="0">
                <a:hlinkClick r:id="rId7"/>
              </a:rPr>
              <a:t>benny@magdentmed.com</a:t>
            </a:r>
            <a:r>
              <a:rPr lang="en-US" sz="1600" dirty="0"/>
              <a:t> 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rgbClr val="2F1145"/>
                </a:solidFill>
              </a:rPr>
              <a:t>+972 524 329 329</a:t>
            </a:r>
          </a:p>
        </p:txBody>
      </p:sp>
    </p:spTree>
    <p:extLst>
      <p:ext uri="{BB962C8B-B14F-4D97-AF65-F5344CB8AC3E}">
        <p14:creationId xmlns:p14="http://schemas.microsoft.com/office/powerpoint/2010/main" val="34083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53">
            <a:extLst>
              <a:ext uri="{FF2B5EF4-FFF2-40B4-BE49-F238E27FC236}">
                <a16:creationId xmlns:a16="http://schemas.microsoft.com/office/drawing/2014/main" id="{D732C6C5-08A4-3398-D03D-8BFE5D68B604}"/>
              </a:ext>
            </a:extLst>
          </p:cNvPr>
          <p:cNvSpPr txBox="1">
            <a:spLocks/>
          </p:cNvSpPr>
          <p:nvPr/>
        </p:nvSpPr>
        <p:spPr>
          <a:xfrm>
            <a:off x="146044" y="182140"/>
            <a:ext cx="10985512" cy="8251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8B427B"/>
                </a:solidFill>
                <a:latin typeface="Helvetica Light"/>
                <a:ea typeface="Roboto Condensed" panose="02000000000000000000" pitchFamily="2" charset="0"/>
                <a:cs typeface="Roboto Condensed" panose="02000000000000000000" pitchFamily="2" charset="0"/>
              </a:rPr>
              <a:t>Distributions &amp; GTM – Growth Stage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CE440052-2234-F941-010F-EA1A63CBE156}"/>
              </a:ext>
            </a:extLst>
          </p:cNvPr>
          <p:cNvGrpSpPr/>
          <p:nvPr/>
        </p:nvGrpSpPr>
        <p:grpSpPr>
          <a:xfrm>
            <a:off x="0" y="1965687"/>
            <a:ext cx="8384937" cy="3931958"/>
            <a:chOff x="400305" y="1128480"/>
            <a:chExt cx="8188991" cy="3721053"/>
          </a:xfrm>
        </p:grpSpPr>
        <p:sp>
          <p:nvSpPr>
            <p:cNvPr id="5" name="תיבת טקסט 4">
              <a:extLst>
                <a:ext uri="{FF2B5EF4-FFF2-40B4-BE49-F238E27FC236}">
                  <a16:creationId xmlns:a16="http://schemas.microsoft.com/office/drawing/2014/main" id="{30DFB037-2865-2314-0400-E79723D89FF7}"/>
                </a:ext>
              </a:extLst>
            </p:cNvPr>
            <p:cNvSpPr txBox="1"/>
            <p:nvPr/>
          </p:nvSpPr>
          <p:spPr>
            <a:xfrm>
              <a:off x="3556477" y="4570231"/>
              <a:ext cx="3253922" cy="26214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973D96"/>
                  </a:solidFill>
                  <a:effectLst/>
                  <a:uLnTx/>
                  <a:uFillTx/>
                  <a:latin typeface="Helvetica Light"/>
                  <a:ea typeface="Verdana" panose="020B0604030504040204" pitchFamily="34" charset="0"/>
                  <a:cs typeface="+mj-cs"/>
                </a:rPr>
                <a:t>Available in U.S in 2027 – 510K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73D96"/>
                  </a:solidFill>
                  <a:effectLst/>
                  <a:uLnTx/>
                  <a:uFillTx/>
                  <a:latin typeface="Helvetica Light"/>
                  <a:ea typeface="Verdana" panose="020B0604030504040204" pitchFamily="34" charset="0"/>
                  <a:cs typeface="+mj-cs"/>
                </a:rPr>
                <a:t>DeNovo</a:t>
              </a:r>
              <a:endParaRPr lang="en-IL" sz="1100" dirty="0">
                <a:latin typeface="Helvetica Light"/>
              </a:endParaRPr>
            </a:p>
          </p:txBody>
        </p:sp>
        <p:grpSp>
          <p:nvGrpSpPr>
            <p:cNvPr id="1030" name="קבוצה 1029">
              <a:extLst>
                <a:ext uri="{FF2B5EF4-FFF2-40B4-BE49-F238E27FC236}">
                  <a16:creationId xmlns:a16="http://schemas.microsoft.com/office/drawing/2014/main" id="{55B33FDE-93CD-B648-9E48-4EF507FCA158}"/>
                </a:ext>
              </a:extLst>
            </p:cNvPr>
            <p:cNvGrpSpPr/>
            <p:nvPr/>
          </p:nvGrpSpPr>
          <p:grpSpPr>
            <a:xfrm>
              <a:off x="878341" y="1128480"/>
              <a:ext cx="7710955" cy="3721053"/>
              <a:chOff x="4408172" y="1188803"/>
              <a:chExt cx="7180578" cy="3541138"/>
            </a:xfrm>
          </p:grpSpPr>
          <p:grpSp>
            <p:nvGrpSpPr>
              <p:cNvPr id="1031" name="קבוצה 1030">
                <a:extLst>
                  <a:ext uri="{FF2B5EF4-FFF2-40B4-BE49-F238E27FC236}">
                    <a16:creationId xmlns:a16="http://schemas.microsoft.com/office/drawing/2014/main" id="{2A041E77-C056-7671-A2FC-875C0EEB5439}"/>
                  </a:ext>
                </a:extLst>
              </p:cNvPr>
              <p:cNvGrpSpPr/>
              <p:nvPr/>
            </p:nvGrpSpPr>
            <p:grpSpPr>
              <a:xfrm>
                <a:off x="4408172" y="1188803"/>
                <a:ext cx="7180578" cy="3541138"/>
                <a:chOff x="4408172" y="1188803"/>
                <a:chExt cx="7180578" cy="3541138"/>
              </a:xfrm>
            </p:grpSpPr>
            <p:sp>
              <p:nvSpPr>
                <p:cNvPr id="1079" name="צורה חופשית: צורה 1078">
                  <a:extLst>
                    <a:ext uri="{FF2B5EF4-FFF2-40B4-BE49-F238E27FC236}">
                      <a16:creationId xmlns:a16="http://schemas.microsoft.com/office/drawing/2014/main" id="{EABC703C-EDBF-563C-E97F-B07B7C4A9D57}"/>
                    </a:ext>
                  </a:extLst>
                </p:cNvPr>
                <p:cNvSpPr/>
                <p:nvPr/>
              </p:nvSpPr>
              <p:spPr>
                <a:xfrm>
                  <a:off x="8013284" y="3820681"/>
                  <a:ext cx="252974" cy="251300"/>
                </a:xfrm>
                <a:custGeom>
                  <a:avLst/>
                  <a:gdLst>
                    <a:gd name="connsiteX0" fmla="*/ 90617 w 245557"/>
                    <a:gd name="connsiteY0" fmla="*/ 234721 h 243932"/>
                    <a:gd name="connsiteX1" fmla="*/ 101491 w 245557"/>
                    <a:gd name="connsiteY1" fmla="*/ 229043 h 243932"/>
                    <a:gd name="connsiteX2" fmla="*/ 111789 w 245557"/>
                    <a:gd name="connsiteY2" fmla="*/ 242805 h 243932"/>
                    <a:gd name="connsiteX3" fmla="*/ 136425 w 245557"/>
                    <a:gd name="connsiteY3" fmla="*/ 242227 h 243932"/>
                    <a:gd name="connsiteX4" fmla="*/ 149032 w 245557"/>
                    <a:gd name="connsiteY4" fmla="*/ 229620 h 243932"/>
                    <a:gd name="connsiteX5" fmla="*/ 149032 w 245557"/>
                    <a:gd name="connsiteY5" fmla="*/ 102011 h 243932"/>
                    <a:gd name="connsiteX6" fmla="*/ 168472 w 245557"/>
                    <a:gd name="connsiteY6" fmla="*/ 94600 h 243932"/>
                    <a:gd name="connsiteX7" fmla="*/ 168472 w 245557"/>
                    <a:gd name="connsiteY7" fmla="*/ 28197 h 243932"/>
                    <a:gd name="connsiteX8" fmla="*/ 186757 w 245557"/>
                    <a:gd name="connsiteY8" fmla="*/ 25888 h 243932"/>
                    <a:gd name="connsiteX9" fmla="*/ 208506 w 245557"/>
                    <a:gd name="connsiteY9" fmla="*/ 19632 h 243932"/>
                    <a:gd name="connsiteX10" fmla="*/ 218804 w 245557"/>
                    <a:gd name="connsiteY10" fmla="*/ 27042 h 243932"/>
                    <a:gd name="connsiteX11" fmla="*/ 232566 w 245557"/>
                    <a:gd name="connsiteY11" fmla="*/ 18477 h 243932"/>
                    <a:gd name="connsiteX12" fmla="*/ 245558 w 245557"/>
                    <a:gd name="connsiteY12" fmla="*/ 15975 h 243932"/>
                    <a:gd name="connsiteX13" fmla="*/ 244018 w 245557"/>
                    <a:gd name="connsiteY13" fmla="*/ 11548 h 243932"/>
                    <a:gd name="connsiteX14" fmla="*/ 203406 w 245557"/>
                    <a:gd name="connsiteY14" fmla="*/ 14435 h 243932"/>
                    <a:gd name="connsiteX15" fmla="*/ 173380 w 245557"/>
                    <a:gd name="connsiteY15" fmla="*/ 16360 h 243932"/>
                    <a:gd name="connsiteX16" fmla="*/ 130843 w 245557"/>
                    <a:gd name="connsiteY16" fmla="*/ 16360 h 243932"/>
                    <a:gd name="connsiteX17" fmla="*/ 124107 w 245557"/>
                    <a:gd name="connsiteY17" fmla="*/ 9624 h 243932"/>
                    <a:gd name="connsiteX18" fmla="*/ 57319 w 245557"/>
                    <a:gd name="connsiteY18" fmla="*/ 9624 h 243932"/>
                    <a:gd name="connsiteX19" fmla="*/ 39900 w 245557"/>
                    <a:gd name="connsiteY19" fmla="*/ 4812 h 243932"/>
                    <a:gd name="connsiteX20" fmla="*/ 21519 w 245557"/>
                    <a:gd name="connsiteY20" fmla="*/ 3849 h 243932"/>
                    <a:gd name="connsiteX21" fmla="*/ 12857 w 245557"/>
                    <a:gd name="connsiteY21" fmla="*/ 0 h 243932"/>
                    <a:gd name="connsiteX22" fmla="*/ 6121 w 245557"/>
                    <a:gd name="connsiteY22" fmla="*/ 4812 h 243932"/>
                    <a:gd name="connsiteX23" fmla="*/ 58 w 245557"/>
                    <a:gd name="connsiteY23" fmla="*/ 6352 h 243932"/>
                    <a:gd name="connsiteX24" fmla="*/ 10933 w 245557"/>
                    <a:gd name="connsiteY24" fmla="*/ 31662 h 243932"/>
                    <a:gd name="connsiteX25" fmla="*/ 29795 w 245557"/>
                    <a:gd name="connsiteY25" fmla="*/ 71119 h 243932"/>
                    <a:gd name="connsiteX26" fmla="*/ 49524 w 245557"/>
                    <a:gd name="connsiteY26" fmla="*/ 111442 h 243932"/>
                    <a:gd name="connsiteX27" fmla="*/ 50390 w 245557"/>
                    <a:gd name="connsiteY27" fmla="*/ 144066 h 243932"/>
                    <a:gd name="connsiteX28" fmla="*/ 57223 w 245557"/>
                    <a:gd name="connsiteY28" fmla="*/ 174381 h 243932"/>
                    <a:gd name="connsiteX29" fmla="*/ 70407 w 245557"/>
                    <a:gd name="connsiteY29" fmla="*/ 221248 h 243932"/>
                    <a:gd name="connsiteX30" fmla="*/ 82436 w 245557"/>
                    <a:gd name="connsiteY30" fmla="*/ 236742 h 243932"/>
                    <a:gd name="connsiteX31" fmla="*/ 90713 w 245557"/>
                    <a:gd name="connsiteY31" fmla="*/ 234721 h 243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45557" h="243932">
                      <a:moveTo>
                        <a:pt x="90617" y="234721"/>
                      </a:moveTo>
                      <a:cubicBezTo>
                        <a:pt x="90617" y="230775"/>
                        <a:pt x="97449" y="223269"/>
                        <a:pt x="101491" y="229043"/>
                      </a:cubicBezTo>
                      <a:cubicBezTo>
                        <a:pt x="105533" y="234721"/>
                        <a:pt x="103801" y="242805"/>
                        <a:pt x="111789" y="242805"/>
                      </a:cubicBezTo>
                      <a:cubicBezTo>
                        <a:pt x="119776" y="242805"/>
                        <a:pt x="134115" y="245692"/>
                        <a:pt x="136425" y="242227"/>
                      </a:cubicBezTo>
                      <a:cubicBezTo>
                        <a:pt x="138735" y="238763"/>
                        <a:pt x="149032" y="235972"/>
                        <a:pt x="149032" y="229620"/>
                      </a:cubicBezTo>
                      <a:lnTo>
                        <a:pt x="149032" y="102011"/>
                      </a:lnTo>
                      <a:cubicBezTo>
                        <a:pt x="149032" y="97391"/>
                        <a:pt x="168472" y="102011"/>
                        <a:pt x="168472" y="94600"/>
                      </a:cubicBezTo>
                      <a:lnTo>
                        <a:pt x="168472" y="28197"/>
                      </a:lnTo>
                      <a:cubicBezTo>
                        <a:pt x="168472" y="28197"/>
                        <a:pt x="182811" y="27042"/>
                        <a:pt x="186757" y="25888"/>
                      </a:cubicBezTo>
                      <a:cubicBezTo>
                        <a:pt x="190799" y="24733"/>
                        <a:pt x="205042" y="17322"/>
                        <a:pt x="208506" y="19632"/>
                      </a:cubicBezTo>
                      <a:cubicBezTo>
                        <a:pt x="211971" y="21942"/>
                        <a:pt x="216494" y="29929"/>
                        <a:pt x="218804" y="27042"/>
                      </a:cubicBezTo>
                      <a:cubicBezTo>
                        <a:pt x="221113" y="24155"/>
                        <a:pt x="226791" y="18477"/>
                        <a:pt x="232566" y="18477"/>
                      </a:cubicBezTo>
                      <a:cubicBezTo>
                        <a:pt x="235645" y="18477"/>
                        <a:pt x="240842" y="17130"/>
                        <a:pt x="245558" y="15975"/>
                      </a:cubicBezTo>
                      <a:cubicBezTo>
                        <a:pt x="244595" y="14339"/>
                        <a:pt x="244018" y="12703"/>
                        <a:pt x="244018" y="11548"/>
                      </a:cubicBezTo>
                      <a:cubicBezTo>
                        <a:pt x="244018" y="6736"/>
                        <a:pt x="209180" y="12511"/>
                        <a:pt x="203406" y="14435"/>
                      </a:cubicBezTo>
                      <a:cubicBezTo>
                        <a:pt x="197632" y="16360"/>
                        <a:pt x="179250" y="19247"/>
                        <a:pt x="173380" y="16360"/>
                      </a:cubicBezTo>
                      <a:cubicBezTo>
                        <a:pt x="167606" y="13473"/>
                        <a:pt x="130843" y="16360"/>
                        <a:pt x="130843" y="16360"/>
                      </a:cubicBezTo>
                      <a:lnTo>
                        <a:pt x="124107" y="9624"/>
                      </a:lnTo>
                      <a:lnTo>
                        <a:pt x="57319" y="9624"/>
                      </a:lnTo>
                      <a:cubicBezTo>
                        <a:pt x="50582" y="9624"/>
                        <a:pt x="45674" y="8661"/>
                        <a:pt x="39900" y="4812"/>
                      </a:cubicBezTo>
                      <a:cubicBezTo>
                        <a:pt x="34126" y="962"/>
                        <a:pt x="28255" y="962"/>
                        <a:pt x="21519" y="3849"/>
                      </a:cubicBezTo>
                      <a:cubicBezTo>
                        <a:pt x="14782" y="6736"/>
                        <a:pt x="17669" y="0"/>
                        <a:pt x="12857" y="0"/>
                      </a:cubicBezTo>
                      <a:cubicBezTo>
                        <a:pt x="8045" y="0"/>
                        <a:pt x="6121" y="4812"/>
                        <a:pt x="6121" y="4812"/>
                      </a:cubicBezTo>
                      <a:lnTo>
                        <a:pt x="58" y="6352"/>
                      </a:lnTo>
                      <a:cubicBezTo>
                        <a:pt x="-616" y="12222"/>
                        <a:pt x="4677" y="23097"/>
                        <a:pt x="10933" y="31662"/>
                      </a:cubicBezTo>
                      <a:cubicBezTo>
                        <a:pt x="17477" y="40515"/>
                        <a:pt x="25561" y="57165"/>
                        <a:pt x="29795" y="71119"/>
                      </a:cubicBezTo>
                      <a:cubicBezTo>
                        <a:pt x="34126" y="85169"/>
                        <a:pt x="46444" y="100856"/>
                        <a:pt x="49524" y="111442"/>
                      </a:cubicBezTo>
                      <a:cubicBezTo>
                        <a:pt x="52699" y="122028"/>
                        <a:pt x="47214" y="137233"/>
                        <a:pt x="50390" y="144066"/>
                      </a:cubicBezTo>
                      <a:cubicBezTo>
                        <a:pt x="53566" y="150899"/>
                        <a:pt x="55490" y="162640"/>
                        <a:pt x="57223" y="174381"/>
                      </a:cubicBezTo>
                      <a:cubicBezTo>
                        <a:pt x="58955" y="186121"/>
                        <a:pt x="59821" y="210950"/>
                        <a:pt x="70407" y="221248"/>
                      </a:cubicBezTo>
                      <a:cubicBezTo>
                        <a:pt x="74449" y="225193"/>
                        <a:pt x="78587" y="230583"/>
                        <a:pt x="82436" y="236742"/>
                      </a:cubicBezTo>
                      <a:cubicBezTo>
                        <a:pt x="87152" y="237223"/>
                        <a:pt x="90713" y="237800"/>
                        <a:pt x="90713" y="234721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1080" name="צורה חופשית: צורה 1079">
                  <a:extLst>
                    <a:ext uri="{FF2B5EF4-FFF2-40B4-BE49-F238E27FC236}">
                      <a16:creationId xmlns:a16="http://schemas.microsoft.com/office/drawing/2014/main" id="{F1732BF1-AB5C-7B15-D303-23B6993D9BCD}"/>
                    </a:ext>
                  </a:extLst>
                </p:cNvPr>
                <p:cNvSpPr/>
                <p:nvPr/>
              </p:nvSpPr>
              <p:spPr>
                <a:xfrm>
                  <a:off x="8266159" y="3792525"/>
                  <a:ext cx="156922" cy="138998"/>
                </a:xfrm>
                <a:custGeom>
                  <a:avLst/>
                  <a:gdLst>
                    <a:gd name="connsiteX0" fmla="*/ 102588 w 152321"/>
                    <a:gd name="connsiteY0" fmla="*/ 6255 h 134923"/>
                    <a:gd name="connsiteX1" fmla="*/ 99701 w 152321"/>
                    <a:gd name="connsiteY1" fmla="*/ 0 h 134923"/>
                    <a:gd name="connsiteX2" fmla="*/ 83149 w 152321"/>
                    <a:gd name="connsiteY2" fmla="*/ 577 h 134923"/>
                    <a:gd name="connsiteX3" fmla="*/ 72274 w 152321"/>
                    <a:gd name="connsiteY3" fmla="*/ 10297 h 134923"/>
                    <a:gd name="connsiteX4" fmla="*/ 54566 w 152321"/>
                    <a:gd name="connsiteY4" fmla="*/ 24059 h 134923"/>
                    <a:gd name="connsiteX5" fmla="*/ 34549 w 152321"/>
                    <a:gd name="connsiteY5" fmla="*/ 45808 h 134923"/>
                    <a:gd name="connsiteX6" fmla="*/ 9912 w 152321"/>
                    <a:gd name="connsiteY6" fmla="*/ 41767 h 134923"/>
                    <a:gd name="connsiteX7" fmla="*/ 0 w 152321"/>
                    <a:gd name="connsiteY7" fmla="*/ 43306 h 134923"/>
                    <a:gd name="connsiteX8" fmla="*/ 11067 w 152321"/>
                    <a:gd name="connsiteY8" fmla="*/ 54277 h 134923"/>
                    <a:gd name="connsiteX9" fmla="*/ 21653 w 152321"/>
                    <a:gd name="connsiteY9" fmla="*/ 77470 h 134923"/>
                    <a:gd name="connsiteX10" fmla="*/ 40997 w 152321"/>
                    <a:gd name="connsiteY10" fmla="*/ 91040 h 134923"/>
                    <a:gd name="connsiteX11" fmla="*/ 48792 w 152321"/>
                    <a:gd name="connsiteY11" fmla="*/ 105571 h 134923"/>
                    <a:gd name="connsiteX12" fmla="*/ 62361 w 152321"/>
                    <a:gd name="connsiteY12" fmla="*/ 119141 h 134923"/>
                    <a:gd name="connsiteX13" fmla="*/ 76027 w 152321"/>
                    <a:gd name="connsiteY13" fmla="*/ 127321 h 134923"/>
                    <a:gd name="connsiteX14" fmla="*/ 94504 w 152321"/>
                    <a:gd name="connsiteY14" fmla="*/ 130785 h 134923"/>
                    <a:gd name="connsiteX15" fmla="*/ 116542 w 152321"/>
                    <a:gd name="connsiteY15" fmla="*/ 134924 h 134923"/>
                    <a:gd name="connsiteX16" fmla="*/ 136175 w 152321"/>
                    <a:gd name="connsiteY16" fmla="*/ 115388 h 134923"/>
                    <a:gd name="connsiteX17" fmla="*/ 141275 w 152321"/>
                    <a:gd name="connsiteY17" fmla="*/ 96525 h 134923"/>
                    <a:gd name="connsiteX18" fmla="*/ 151573 w 152321"/>
                    <a:gd name="connsiteY18" fmla="*/ 81897 h 134923"/>
                    <a:gd name="connsiteX19" fmla="*/ 145606 w 152321"/>
                    <a:gd name="connsiteY19" fmla="*/ 67269 h 134923"/>
                    <a:gd name="connsiteX20" fmla="*/ 150803 w 152321"/>
                    <a:gd name="connsiteY20" fmla="*/ 50139 h 134923"/>
                    <a:gd name="connsiteX21" fmla="*/ 149936 w 152321"/>
                    <a:gd name="connsiteY21" fmla="*/ 20113 h 134923"/>
                    <a:gd name="connsiteX22" fmla="*/ 127610 w 152321"/>
                    <a:gd name="connsiteY22" fmla="*/ 12414 h 134923"/>
                    <a:gd name="connsiteX23" fmla="*/ 102685 w 152321"/>
                    <a:gd name="connsiteY23" fmla="*/ 6448 h 134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52321" h="134923">
                      <a:moveTo>
                        <a:pt x="102588" y="6255"/>
                      </a:moveTo>
                      <a:lnTo>
                        <a:pt x="99701" y="0"/>
                      </a:lnTo>
                      <a:lnTo>
                        <a:pt x="83149" y="577"/>
                      </a:lnTo>
                      <a:cubicBezTo>
                        <a:pt x="72274" y="3464"/>
                        <a:pt x="72274" y="6833"/>
                        <a:pt x="72274" y="10297"/>
                      </a:cubicBezTo>
                      <a:cubicBezTo>
                        <a:pt x="72274" y="13762"/>
                        <a:pt x="61976" y="21749"/>
                        <a:pt x="54566" y="24059"/>
                      </a:cubicBezTo>
                      <a:cubicBezTo>
                        <a:pt x="47156" y="26369"/>
                        <a:pt x="39072" y="43499"/>
                        <a:pt x="34549" y="45808"/>
                      </a:cubicBezTo>
                      <a:cubicBezTo>
                        <a:pt x="30026" y="48118"/>
                        <a:pt x="14532" y="42344"/>
                        <a:pt x="9912" y="41767"/>
                      </a:cubicBezTo>
                      <a:cubicBezTo>
                        <a:pt x="7795" y="41478"/>
                        <a:pt x="4042" y="42344"/>
                        <a:pt x="0" y="43306"/>
                      </a:cubicBezTo>
                      <a:cubicBezTo>
                        <a:pt x="2887" y="48311"/>
                        <a:pt x="8854" y="54277"/>
                        <a:pt x="11067" y="54277"/>
                      </a:cubicBezTo>
                      <a:cubicBezTo>
                        <a:pt x="13954" y="54277"/>
                        <a:pt x="14917" y="74583"/>
                        <a:pt x="21653" y="77470"/>
                      </a:cubicBezTo>
                      <a:cubicBezTo>
                        <a:pt x="28390" y="80357"/>
                        <a:pt x="40997" y="87094"/>
                        <a:pt x="40997" y="91040"/>
                      </a:cubicBezTo>
                      <a:cubicBezTo>
                        <a:pt x="40997" y="94985"/>
                        <a:pt x="48792" y="99797"/>
                        <a:pt x="48792" y="105571"/>
                      </a:cubicBezTo>
                      <a:cubicBezTo>
                        <a:pt x="48792" y="111345"/>
                        <a:pt x="56491" y="119333"/>
                        <a:pt x="62361" y="119141"/>
                      </a:cubicBezTo>
                      <a:cubicBezTo>
                        <a:pt x="74776" y="118756"/>
                        <a:pt x="76027" y="123856"/>
                        <a:pt x="76027" y="127321"/>
                      </a:cubicBezTo>
                      <a:cubicBezTo>
                        <a:pt x="76027" y="130785"/>
                        <a:pt x="92291" y="127321"/>
                        <a:pt x="94504" y="130785"/>
                      </a:cubicBezTo>
                      <a:cubicBezTo>
                        <a:pt x="96525" y="133961"/>
                        <a:pt x="112597" y="132806"/>
                        <a:pt x="116542" y="134924"/>
                      </a:cubicBezTo>
                      <a:cubicBezTo>
                        <a:pt x="123279" y="128379"/>
                        <a:pt x="132903" y="119814"/>
                        <a:pt x="136175" y="115388"/>
                      </a:cubicBezTo>
                      <a:cubicBezTo>
                        <a:pt x="141275" y="108555"/>
                        <a:pt x="137041" y="99124"/>
                        <a:pt x="141275" y="96525"/>
                      </a:cubicBezTo>
                      <a:cubicBezTo>
                        <a:pt x="145606" y="93927"/>
                        <a:pt x="155037" y="82763"/>
                        <a:pt x="151573" y="81897"/>
                      </a:cubicBezTo>
                      <a:cubicBezTo>
                        <a:pt x="148108" y="81031"/>
                        <a:pt x="150707" y="72466"/>
                        <a:pt x="145606" y="67269"/>
                      </a:cubicBezTo>
                      <a:cubicBezTo>
                        <a:pt x="140505" y="62072"/>
                        <a:pt x="151573" y="59570"/>
                        <a:pt x="150803" y="50139"/>
                      </a:cubicBezTo>
                      <a:cubicBezTo>
                        <a:pt x="149936" y="40708"/>
                        <a:pt x="152535" y="21846"/>
                        <a:pt x="149936" y="20113"/>
                      </a:cubicBezTo>
                      <a:cubicBezTo>
                        <a:pt x="147338" y="18381"/>
                        <a:pt x="135309" y="17515"/>
                        <a:pt x="127610" y="12414"/>
                      </a:cubicBezTo>
                      <a:cubicBezTo>
                        <a:pt x="119911" y="7218"/>
                        <a:pt x="102685" y="6448"/>
                        <a:pt x="102685" y="6448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1081" name="צורה חופשית: צורה 1080">
                  <a:extLst>
                    <a:ext uri="{FF2B5EF4-FFF2-40B4-BE49-F238E27FC236}">
                      <a16:creationId xmlns:a16="http://schemas.microsoft.com/office/drawing/2014/main" id="{3153251D-129B-AB2B-C4AA-8DFB05A04FBC}"/>
                    </a:ext>
                  </a:extLst>
                </p:cNvPr>
                <p:cNvSpPr/>
                <p:nvPr/>
              </p:nvSpPr>
              <p:spPr>
                <a:xfrm>
                  <a:off x="8166619" y="3837139"/>
                  <a:ext cx="177764" cy="190748"/>
                </a:xfrm>
                <a:custGeom>
                  <a:avLst/>
                  <a:gdLst>
                    <a:gd name="connsiteX0" fmla="*/ 158887 w 172552"/>
                    <a:gd name="connsiteY0" fmla="*/ 75834 h 185155"/>
                    <a:gd name="connsiteX1" fmla="*/ 145317 w 172552"/>
                    <a:gd name="connsiteY1" fmla="*/ 62265 h 185155"/>
                    <a:gd name="connsiteX2" fmla="*/ 137522 w 172552"/>
                    <a:gd name="connsiteY2" fmla="*/ 47733 h 185155"/>
                    <a:gd name="connsiteX3" fmla="*/ 118179 w 172552"/>
                    <a:gd name="connsiteY3" fmla="*/ 34164 h 185155"/>
                    <a:gd name="connsiteX4" fmla="*/ 107593 w 172552"/>
                    <a:gd name="connsiteY4" fmla="*/ 10971 h 185155"/>
                    <a:gd name="connsiteX5" fmla="*/ 96525 w 172552"/>
                    <a:gd name="connsiteY5" fmla="*/ 0 h 185155"/>
                    <a:gd name="connsiteX6" fmla="*/ 83534 w 172552"/>
                    <a:gd name="connsiteY6" fmla="*/ 2502 h 185155"/>
                    <a:gd name="connsiteX7" fmla="*/ 69772 w 172552"/>
                    <a:gd name="connsiteY7" fmla="*/ 11067 h 185155"/>
                    <a:gd name="connsiteX8" fmla="*/ 59474 w 172552"/>
                    <a:gd name="connsiteY8" fmla="*/ 3657 h 185155"/>
                    <a:gd name="connsiteX9" fmla="*/ 37725 w 172552"/>
                    <a:gd name="connsiteY9" fmla="*/ 9912 h 185155"/>
                    <a:gd name="connsiteX10" fmla="*/ 19440 w 172552"/>
                    <a:gd name="connsiteY10" fmla="*/ 12222 h 185155"/>
                    <a:gd name="connsiteX11" fmla="*/ 19440 w 172552"/>
                    <a:gd name="connsiteY11" fmla="*/ 78625 h 185155"/>
                    <a:gd name="connsiteX12" fmla="*/ 0 w 172552"/>
                    <a:gd name="connsiteY12" fmla="*/ 86035 h 185155"/>
                    <a:gd name="connsiteX13" fmla="*/ 0 w 172552"/>
                    <a:gd name="connsiteY13" fmla="*/ 142911 h 185155"/>
                    <a:gd name="connsiteX14" fmla="*/ 9143 w 172552"/>
                    <a:gd name="connsiteY14" fmla="*/ 148974 h 185155"/>
                    <a:gd name="connsiteX15" fmla="*/ 15398 w 172552"/>
                    <a:gd name="connsiteY15" fmla="*/ 170724 h 185155"/>
                    <a:gd name="connsiteX16" fmla="*/ 11452 w 172552"/>
                    <a:gd name="connsiteY16" fmla="*/ 175343 h 185155"/>
                    <a:gd name="connsiteX17" fmla="*/ 14917 w 172552"/>
                    <a:gd name="connsiteY17" fmla="*/ 183908 h 185155"/>
                    <a:gd name="connsiteX18" fmla="*/ 34357 w 172552"/>
                    <a:gd name="connsiteY18" fmla="*/ 182753 h 185155"/>
                    <a:gd name="connsiteX19" fmla="*/ 52064 w 172552"/>
                    <a:gd name="connsiteY19" fmla="*/ 162736 h 185155"/>
                    <a:gd name="connsiteX20" fmla="*/ 65248 w 172552"/>
                    <a:gd name="connsiteY20" fmla="*/ 152439 h 185155"/>
                    <a:gd name="connsiteX21" fmla="*/ 88153 w 172552"/>
                    <a:gd name="connsiteY21" fmla="*/ 159849 h 185155"/>
                    <a:gd name="connsiteX22" fmla="*/ 106438 w 172552"/>
                    <a:gd name="connsiteY22" fmla="*/ 151284 h 185155"/>
                    <a:gd name="connsiteX23" fmla="*/ 113848 w 172552"/>
                    <a:gd name="connsiteY23" fmla="*/ 136944 h 185155"/>
                    <a:gd name="connsiteX24" fmla="*/ 130401 w 172552"/>
                    <a:gd name="connsiteY24" fmla="*/ 124915 h 185155"/>
                    <a:gd name="connsiteX25" fmla="*/ 138388 w 172552"/>
                    <a:gd name="connsiteY25" fmla="*/ 111730 h 185155"/>
                    <a:gd name="connsiteX26" fmla="*/ 153882 w 172552"/>
                    <a:gd name="connsiteY26" fmla="*/ 100278 h 185155"/>
                    <a:gd name="connsiteX27" fmla="*/ 165912 w 172552"/>
                    <a:gd name="connsiteY27" fmla="*/ 93446 h 185155"/>
                    <a:gd name="connsiteX28" fmla="*/ 172552 w 172552"/>
                    <a:gd name="connsiteY28" fmla="*/ 84111 h 185155"/>
                    <a:gd name="connsiteX29" fmla="*/ 172552 w 172552"/>
                    <a:gd name="connsiteY29" fmla="*/ 84111 h 185155"/>
                    <a:gd name="connsiteX30" fmla="*/ 158887 w 172552"/>
                    <a:gd name="connsiteY30" fmla="*/ 75930 h 185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72552" h="185155">
                      <a:moveTo>
                        <a:pt x="158887" y="75834"/>
                      </a:moveTo>
                      <a:cubicBezTo>
                        <a:pt x="153016" y="76027"/>
                        <a:pt x="145317" y="68135"/>
                        <a:pt x="145317" y="62265"/>
                      </a:cubicBezTo>
                      <a:cubicBezTo>
                        <a:pt x="145317" y="56394"/>
                        <a:pt x="137522" y="51583"/>
                        <a:pt x="137522" y="47733"/>
                      </a:cubicBezTo>
                      <a:cubicBezTo>
                        <a:pt x="137522" y="43884"/>
                        <a:pt x="124915" y="37051"/>
                        <a:pt x="118179" y="34164"/>
                      </a:cubicBezTo>
                      <a:cubicBezTo>
                        <a:pt x="111442" y="31277"/>
                        <a:pt x="110480" y="10971"/>
                        <a:pt x="107593" y="10971"/>
                      </a:cubicBezTo>
                      <a:cubicBezTo>
                        <a:pt x="105379" y="10971"/>
                        <a:pt x="99413" y="5004"/>
                        <a:pt x="96525" y="0"/>
                      </a:cubicBezTo>
                      <a:cubicBezTo>
                        <a:pt x="91713" y="1155"/>
                        <a:pt x="86613" y="2502"/>
                        <a:pt x="83534" y="2502"/>
                      </a:cubicBezTo>
                      <a:cubicBezTo>
                        <a:pt x="77855" y="2502"/>
                        <a:pt x="72081" y="8180"/>
                        <a:pt x="69772" y="11067"/>
                      </a:cubicBezTo>
                      <a:cubicBezTo>
                        <a:pt x="67462" y="13954"/>
                        <a:pt x="62939" y="5870"/>
                        <a:pt x="59474" y="3657"/>
                      </a:cubicBezTo>
                      <a:cubicBezTo>
                        <a:pt x="56010" y="1347"/>
                        <a:pt x="41767" y="8854"/>
                        <a:pt x="37725" y="9912"/>
                      </a:cubicBezTo>
                      <a:cubicBezTo>
                        <a:pt x="33683" y="11067"/>
                        <a:pt x="19440" y="12222"/>
                        <a:pt x="19440" y="12222"/>
                      </a:cubicBezTo>
                      <a:lnTo>
                        <a:pt x="19440" y="78625"/>
                      </a:lnTo>
                      <a:cubicBezTo>
                        <a:pt x="19440" y="86035"/>
                        <a:pt x="0" y="81512"/>
                        <a:pt x="0" y="86035"/>
                      </a:cubicBezTo>
                      <a:lnTo>
                        <a:pt x="0" y="142911"/>
                      </a:lnTo>
                      <a:cubicBezTo>
                        <a:pt x="4234" y="144451"/>
                        <a:pt x="8180" y="146472"/>
                        <a:pt x="9143" y="148974"/>
                      </a:cubicBezTo>
                      <a:cubicBezTo>
                        <a:pt x="11452" y="154652"/>
                        <a:pt x="16553" y="167259"/>
                        <a:pt x="15398" y="170724"/>
                      </a:cubicBezTo>
                      <a:cubicBezTo>
                        <a:pt x="14243" y="174188"/>
                        <a:pt x="11452" y="171878"/>
                        <a:pt x="11452" y="175343"/>
                      </a:cubicBezTo>
                      <a:cubicBezTo>
                        <a:pt x="11452" y="178807"/>
                        <a:pt x="9143" y="183908"/>
                        <a:pt x="14917" y="183908"/>
                      </a:cubicBezTo>
                      <a:cubicBezTo>
                        <a:pt x="20691" y="183908"/>
                        <a:pt x="30314" y="187373"/>
                        <a:pt x="34357" y="182753"/>
                      </a:cubicBezTo>
                      <a:cubicBezTo>
                        <a:pt x="38399" y="178134"/>
                        <a:pt x="51487" y="167837"/>
                        <a:pt x="52064" y="162736"/>
                      </a:cubicBezTo>
                      <a:cubicBezTo>
                        <a:pt x="52641" y="157539"/>
                        <a:pt x="55529" y="146183"/>
                        <a:pt x="65248" y="152439"/>
                      </a:cubicBezTo>
                      <a:cubicBezTo>
                        <a:pt x="74968" y="158694"/>
                        <a:pt x="75546" y="159849"/>
                        <a:pt x="88153" y="159849"/>
                      </a:cubicBezTo>
                      <a:cubicBezTo>
                        <a:pt x="100760" y="159849"/>
                        <a:pt x="104128" y="159271"/>
                        <a:pt x="106438" y="151284"/>
                      </a:cubicBezTo>
                      <a:cubicBezTo>
                        <a:pt x="108748" y="143296"/>
                        <a:pt x="106438" y="136944"/>
                        <a:pt x="113848" y="136944"/>
                      </a:cubicBezTo>
                      <a:cubicBezTo>
                        <a:pt x="121258" y="136944"/>
                        <a:pt x="130401" y="130112"/>
                        <a:pt x="130401" y="124915"/>
                      </a:cubicBezTo>
                      <a:cubicBezTo>
                        <a:pt x="130401" y="119718"/>
                        <a:pt x="133865" y="111730"/>
                        <a:pt x="138388" y="111730"/>
                      </a:cubicBezTo>
                      <a:cubicBezTo>
                        <a:pt x="142911" y="111730"/>
                        <a:pt x="152631" y="105956"/>
                        <a:pt x="153882" y="100278"/>
                      </a:cubicBezTo>
                      <a:cubicBezTo>
                        <a:pt x="155037" y="94600"/>
                        <a:pt x="163025" y="96814"/>
                        <a:pt x="165912" y="93446"/>
                      </a:cubicBezTo>
                      <a:cubicBezTo>
                        <a:pt x="167356" y="91809"/>
                        <a:pt x="170050" y="87768"/>
                        <a:pt x="172552" y="84111"/>
                      </a:cubicBezTo>
                      <a:cubicBezTo>
                        <a:pt x="172552" y="84111"/>
                        <a:pt x="172552" y="84111"/>
                        <a:pt x="172552" y="84111"/>
                      </a:cubicBezTo>
                      <a:cubicBezTo>
                        <a:pt x="172552" y="80646"/>
                        <a:pt x="171301" y="75449"/>
                        <a:pt x="158887" y="7593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1082" name="צורה חופשית: צורה 1081">
                  <a:extLst>
                    <a:ext uri="{FF2B5EF4-FFF2-40B4-BE49-F238E27FC236}">
                      <a16:creationId xmlns:a16="http://schemas.microsoft.com/office/drawing/2014/main" id="{4D7E2F28-ACA4-CEC4-6CB9-279799AE4C43}"/>
                    </a:ext>
                  </a:extLst>
                </p:cNvPr>
                <p:cNvSpPr/>
                <p:nvPr/>
              </p:nvSpPr>
              <p:spPr>
                <a:xfrm>
                  <a:off x="8376109" y="4003303"/>
                  <a:ext cx="26768" cy="33032"/>
                </a:xfrm>
                <a:custGeom>
                  <a:avLst/>
                  <a:gdLst>
                    <a:gd name="connsiteX0" fmla="*/ 13184 w 25983"/>
                    <a:gd name="connsiteY0" fmla="*/ 0 h 32064"/>
                    <a:gd name="connsiteX1" fmla="*/ 0 w 25983"/>
                    <a:gd name="connsiteY1" fmla="*/ 13954 h 32064"/>
                    <a:gd name="connsiteX2" fmla="*/ 11933 w 25983"/>
                    <a:gd name="connsiteY2" fmla="*/ 31951 h 32064"/>
                    <a:gd name="connsiteX3" fmla="*/ 22712 w 25983"/>
                    <a:gd name="connsiteY3" fmla="*/ 27524 h 32064"/>
                    <a:gd name="connsiteX4" fmla="*/ 25984 w 25983"/>
                    <a:gd name="connsiteY4" fmla="*/ 22327 h 32064"/>
                    <a:gd name="connsiteX5" fmla="*/ 24155 w 25983"/>
                    <a:gd name="connsiteY5" fmla="*/ 5678 h 32064"/>
                    <a:gd name="connsiteX6" fmla="*/ 13088 w 25983"/>
                    <a:gd name="connsiteY6" fmla="*/ 0 h 3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983" h="32064">
                      <a:moveTo>
                        <a:pt x="13184" y="0"/>
                      </a:moveTo>
                      <a:cubicBezTo>
                        <a:pt x="8373" y="0"/>
                        <a:pt x="0" y="11549"/>
                        <a:pt x="0" y="13954"/>
                      </a:cubicBezTo>
                      <a:cubicBezTo>
                        <a:pt x="0" y="16360"/>
                        <a:pt x="5967" y="31470"/>
                        <a:pt x="11933" y="31951"/>
                      </a:cubicBezTo>
                      <a:cubicBezTo>
                        <a:pt x="17900" y="32336"/>
                        <a:pt x="22327" y="31951"/>
                        <a:pt x="22712" y="27524"/>
                      </a:cubicBezTo>
                      <a:cubicBezTo>
                        <a:pt x="22904" y="25310"/>
                        <a:pt x="24444" y="23578"/>
                        <a:pt x="25984" y="22327"/>
                      </a:cubicBezTo>
                      <a:cubicBezTo>
                        <a:pt x="25503" y="18574"/>
                        <a:pt x="24541" y="10490"/>
                        <a:pt x="24155" y="5678"/>
                      </a:cubicBezTo>
                      <a:cubicBezTo>
                        <a:pt x="20595" y="3272"/>
                        <a:pt x="16168" y="0"/>
                        <a:pt x="13088" y="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1083" name="צורה חופשית: צורה 1082">
                  <a:extLst>
                    <a:ext uri="{FF2B5EF4-FFF2-40B4-BE49-F238E27FC236}">
                      <a16:creationId xmlns:a16="http://schemas.microsoft.com/office/drawing/2014/main" id="{EB8E86AB-EF0C-6B50-D5C5-4B24D84320BB}"/>
                    </a:ext>
                  </a:extLst>
                </p:cNvPr>
                <p:cNvSpPr/>
                <p:nvPr/>
              </p:nvSpPr>
              <p:spPr>
                <a:xfrm>
                  <a:off x="8304032" y="4063449"/>
                  <a:ext cx="44812" cy="44945"/>
                </a:xfrm>
                <a:custGeom>
                  <a:avLst/>
                  <a:gdLst>
                    <a:gd name="connsiteX0" fmla="*/ 30892 w 43498"/>
                    <a:gd name="connsiteY0" fmla="*/ 1380 h 43627"/>
                    <a:gd name="connsiteX1" fmla="*/ 11452 w 43498"/>
                    <a:gd name="connsiteY1" fmla="*/ 9368 h 43627"/>
                    <a:gd name="connsiteX2" fmla="*/ 0 w 43498"/>
                    <a:gd name="connsiteY2" fmla="*/ 26498 h 43627"/>
                    <a:gd name="connsiteX3" fmla="*/ 11452 w 43498"/>
                    <a:gd name="connsiteY3" fmla="*/ 42473 h 43627"/>
                    <a:gd name="connsiteX4" fmla="*/ 19440 w 43498"/>
                    <a:gd name="connsiteY4" fmla="*/ 43628 h 43627"/>
                    <a:gd name="connsiteX5" fmla="*/ 24059 w 43498"/>
                    <a:gd name="connsiteY5" fmla="*/ 33331 h 43627"/>
                    <a:gd name="connsiteX6" fmla="*/ 36666 w 43498"/>
                    <a:gd name="connsiteY6" fmla="*/ 29866 h 43627"/>
                    <a:gd name="connsiteX7" fmla="*/ 43499 w 43498"/>
                    <a:gd name="connsiteY7" fmla="*/ 16104 h 43627"/>
                    <a:gd name="connsiteX8" fmla="*/ 30892 w 43498"/>
                    <a:gd name="connsiteY8" fmla="*/ 1284 h 43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498" h="43627">
                      <a:moveTo>
                        <a:pt x="30892" y="1380"/>
                      </a:moveTo>
                      <a:cubicBezTo>
                        <a:pt x="28582" y="-3239"/>
                        <a:pt x="13762" y="4845"/>
                        <a:pt x="11452" y="9368"/>
                      </a:cubicBezTo>
                      <a:cubicBezTo>
                        <a:pt x="9142" y="13987"/>
                        <a:pt x="0" y="26498"/>
                        <a:pt x="0" y="26498"/>
                      </a:cubicBezTo>
                      <a:lnTo>
                        <a:pt x="11452" y="42473"/>
                      </a:lnTo>
                      <a:lnTo>
                        <a:pt x="19440" y="43628"/>
                      </a:lnTo>
                      <a:cubicBezTo>
                        <a:pt x="19440" y="43628"/>
                        <a:pt x="21749" y="37950"/>
                        <a:pt x="24059" y="33331"/>
                      </a:cubicBezTo>
                      <a:cubicBezTo>
                        <a:pt x="26369" y="28807"/>
                        <a:pt x="36666" y="34486"/>
                        <a:pt x="36666" y="29866"/>
                      </a:cubicBezTo>
                      <a:cubicBezTo>
                        <a:pt x="36666" y="25247"/>
                        <a:pt x="43499" y="20724"/>
                        <a:pt x="43499" y="16104"/>
                      </a:cubicBezTo>
                      <a:cubicBezTo>
                        <a:pt x="43499" y="11485"/>
                        <a:pt x="33201" y="5807"/>
                        <a:pt x="30892" y="1284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1084" name="צורה חופשית: צורה 1083">
                  <a:extLst>
                    <a:ext uri="{FF2B5EF4-FFF2-40B4-BE49-F238E27FC236}">
                      <a16:creationId xmlns:a16="http://schemas.microsoft.com/office/drawing/2014/main" id="{06ED86E1-B0C0-7F52-FE6E-D29B6DF9F443}"/>
                    </a:ext>
                  </a:extLst>
                </p:cNvPr>
                <p:cNvSpPr/>
                <p:nvPr/>
              </p:nvSpPr>
              <p:spPr>
                <a:xfrm>
                  <a:off x="8098111" y="3923592"/>
                  <a:ext cx="320034" cy="280199"/>
                </a:xfrm>
                <a:custGeom>
                  <a:avLst/>
                  <a:gdLst>
                    <a:gd name="connsiteX0" fmla="*/ 296120 w 310651"/>
                    <a:gd name="connsiteY0" fmla="*/ 101722 h 271984"/>
                    <a:gd name="connsiteX1" fmla="*/ 295831 w 310651"/>
                    <a:gd name="connsiteY1" fmla="*/ 99701 h 271984"/>
                    <a:gd name="connsiteX2" fmla="*/ 292559 w 310651"/>
                    <a:gd name="connsiteY2" fmla="*/ 104898 h 271984"/>
                    <a:gd name="connsiteX3" fmla="*/ 281781 w 310651"/>
                    <a:gd name="connsiteY3" fmla="*/ 109325 h 271984"/>
                    <a:gd name="connsiteX4" fmla="*/ 269847 w 310651"/>
                    <a:gd name="connsiteY4" fmla="*/ 91328 h 271984"/>
                    <a:gd name="connsiteX5" fmla="*/ 283032 w 310651"/>
                    <a:gd name="connsiteY5" fmla="*/ 77374 h 271984"/>
                    <a:gd name="connsiteX6" fmla="*/ 294099 w 310651"/>
                    <a:gd name="connsiteY6" fmla="*/ 83052 h 271984"/>
                    <a:gd name="connsiteX7" fmla="*/ 294099 w 310651"/>
                    <a:gd name="connsiteY7" fmla="*/ 79395 h 271984"/>
                    <a:gd name="connsiteX8" fmla="*/ 292367 w 310651"/>
                    <a:gd name="connsiteY8" fmla="*/ 44173 h 271984"/>
                    <a:gd name="connsiteX9" fmla="*/ 280337 w 310651"/>
                    <a:gd name="connsiteY9" fmla="*/ 8084 h 271984"/>
                    <a:gd name="connsiteX10" fmla="*/ 257626 w 310651"/>
                    <a:gd name="connsiteY10" fmla="*/ 3368 h 271984"/>
                    <a:gd name="connsiteX11" fmla="*/ 239244 w 310651"/>
                    <a:gd name="connsiteY11" fmla="*/ 0 h 271984"/>
                    <a:gd name="connsiteX12" fmla="*/ 232604 w 310651"/>
                    <a:gd name="connsiteY12" fmla="*/ 9335 h 271984"/>
                    <a:gd name="connsiteX13" fmla="*/ 220574 w 310651"/>
                    <a:gd name="connsiteY13" fmla="*/ 16168 h 271984"/>
                    <a:gd name="connsiteX14" fmla="*/ 205080 w 310651"/>
                    <a:gd name="connsiteY14" fmla="*/ 27620 h 271984"/>
                    <a:gd name="connsiteX15" fmla="*/ 197093 w 310651"/>
                    <a:gd name="connsiteY15" fmla="*/ 40804 h 271984"/>
                    <a:gd name="connsiteX16" fmla="*/ 180540 w 310651"/>
                    <a:gd name="connsiteY16" fmla="*/ 52834 h 271984"/>
                    <a:gd name="connsiteX17" fmla="*/ 173130 w 310651"/>
                    <a:gd name="connsiteY17" fmla="*/ 67173 h 271984"/>
                    <a:gd name="connsiteX18" fmla="*/ 154845 w 310651"/>
                    <a:gd name="connsiteY18" fmla="*/ 75738 h 271984"/>
                    <a:gd name="connsiteX19" fmla="*/ 131941 w 310651"/>
                    <a:gd name="connsiteY19" fmla="*/ 68328 h 271984"/>
                    <a:gd name="connsiteX20" fmla="*/ 118756 w 310651"/>
                    <a:gd name="connsiteY20" fmla="*/ 78625 h 271984"/>
                    <a:gd name="connsiteX21" fmla="*/ 101048 w 310651"/>
                    <a:gd name="connsiteY21" fmla="*/ 98642 h 271984"/>
                    <a:gd name="connsiteX22" fmla="*/ 81609 w 310651"/>
                    <a:gd name="connsiteY22" fmla="*/ 99797 h 271984"/>
                    <a:gd name="connsiteX23" fmla="*/ 78144 w 310651"/>
                    <a:gd name="connsiteY23" fmla="*/ 91232 h 271984"/>
                    <a:gd name="connsiteX24" fmla="*/ 82090 w 310651"/>
                    <a:gd name="connsiteY24" fmla="*/ 86613 h 271984"/>
                    <a:gd name="connsiteX25" fmla="*/ 75834 w 310651"/>
                    <a:gd name="connsiteY25" fmla="*/ 64863 h 271984"/>
                    <a:gd name="connsiteX26" fmla="*/ 66692 w 310651"/>
                    <a:gd name="connsiteY26" fmla="*/ 58800 h 271984"/>
                    <a:gd name="connsiteX27" fmla="*/ 66692 w 310651"/>
                    <a:gd name="connsiteY27" fmla="*/ 129438 h 271984"/>
                    <a:gd name="connsiteX28" fmla="*/ 54085 w 310651"/>
                    <a:gd name="connsiteY28" fmla="*/ 142045 h 271984"/>
                    <a:gd name="connsiteX29" fmla="*/ 29448 w 310651"/>
                    <a:gd name="connsiteY29" fmla="*/ 142622 h 271984"/>
                    <a:gd name="connsiteX30" fmla="*/ 19151 w 310651"/>
                    <a:gd name="connsiteY30" fmla="*/ 128861 h 271984"/>
                    <a:gd name="connsiteX31" fmla="*/ 8276 w 310651"/>
                    <a:gd name="connsiteY31" fmla="*/ 134538 h 271984"/>
                    <a:gd name="connsiteX32" fmla="*/ 0 w 310651"/>
                    <a:gd name="connsiteY32" fmla="*/ 136560 h 271984"/>
                    <a:gd name="connsiteX33" fmla="*/ 14628 w 310651"/>
                    <a:gd name="connsiteY33" fmla="*/ 167452 h 271984"/>
                    <a:gd name="connsiteX34" fmla="*/ 33202 w 310651"/>
                    <a:gd name="connsiteY34" fmla="*/ 205753 h 271984"/>
                    <a:gd name="connsiteX35" fmla="*/ 33202 w 310651"/>
                    <a:gd name="connsiteY35" fmla="*/ 223750 h 271984"/>
                    <a:gd name="connsiteX36" fmla="*/ 33490 w 310651"/>
                    <a:gd name="connsiteY36" fmla="*/ 239533 h 271984"/>
                    <a:gd name="connsiteX37" fmla="*/ 39842 w 310651"/>
                    <a:gd name="connsiteY37" fmla="*/ 256085 h 271984"/>
                    <a:gd name="connsiteX38" fmla="*/ 47830 w 310651"/>
                    <a:gd name="connsiteY38" fmla="*/ 260993 h 271984"/>
                    <a:gd name="connsiteX39" fmla="*/ 58127 w 310651"/>
                    <a:gd name="connsiteY39" fmla="*/ 269270 h 271984"/>
                    <a:gd name="connsiteX40" fmla="*/ 70734 w 310651"/>
                    <a:gd name="connsiteY40" fmla="*/ 268404 h 271984"/>
                    <a:gd name="connsiteX41" fmla="*/ 93638 w 310651"/>
                    <a:gd name="connsiteY41" fmla="*/ 262437 h 271984"/>
                    <a:gd name="connsiteX42" fmla="*/ 111346 w 310651"/>
                    <a:gd name="connsiteY42" fmla="*/ 255316 h 271984"/>
                    <a:gd name="connsiteX43" fmla="*/ 141083 w 310651"/>
                    <a:gd name="connsiteY43" fmla="*/ 255027 h 271984"/>
                    <a:gd name="connsiteX44" fmla="*/ 159657 w 310651"/>
                    <a:gd name="connsiteY44" fmla="*/ 252717 h 271984"/>
                    <a:gd name="connsiteX45" fmla="*/ 171975 w 310651"/>
                    <a:gd name="connsiteY45" fmla="*/ 250119 h 271984"/>
                    <a:gd name="connsiteX46" fmla="*/ 187950 w 310651"/>
                    <a:gd name="connsiteY46" fmla="*/ 244633 h 271984"/>
                    <a:gd name="connsiteX47" fmla="*/ 227696 w 310651"/>
                    <a:gd name="connsiteY47" fmla="*/ 219419 h 271984"/>
                    <a:gd name="connsiteX48" fmla="*/ 273793 w 310651"/>
                    <a:gd name="connsiteY48" fmla="*/ 163121 h 271984"/>
                    <a:gd name="connsiteX49" fmla="*/ 301509 w 310651"/>
                    <a:gd name="connsiteY49" fmla="*/ 132229 h 271984"/>
                    <a:gd name="connsiteX50" fmla="*/ 310652 w 310651"/>
                    <a:gd name="connsiteY50" fmla="*/ 100375 h 271984"/>
                    <a:gd name="connsiteX51" fmla="*/ 296216 w 310651"/>
                    <a:gd name="connsiteY51" fmla="*/ 101433 h 271984"/>
                    <a:gd name="connsiteX52" fmla="*/ 236453 w 310651"/>
                    <a:gd name="connsiteY52" fmla="*/ 165623 h 271984"/>
                    <a:gd name="connsiteX53" fmla="*/ 223846 w 310651"/>
                    <a:gd name="connsiteY53" fmla="*/ 169087 h 271984"/>
                    <a:gd name="connsiteX54" fmla="*/ 219227 w 310651"/>
                    <a:gd name="connsiteY54" fmla="*/ 179385 h 271984"/>
                    <a:gd name="connsiteX55" fmla="*/ 211239 w 310651"/>
                    <a:gd name="connsiteY55" fmla="*/ 178230 h 271984"/>
                    <a:gd name="connsiteX56" fmla="*/ 199787 w 310651"/>
                    <a:gd name="connsiteY56" fmla="*/ 162255 h 271984"/>
                    <a:gd name="connsiteX57" fmla="*/ 211239 w 310651"/>
                    <a:gd name="connsiteY57" fmla="*/ 145125 h 271984"/>
                    <a:gd name="connsiteX58" fmla="*/ 230679 w 310651"/>
                    <a:gd name="connsiteY58" fmla="*/ 137137 h 271984"/>
                    <a:gd name="connsiteX59" fmla="*/ 243286 w 310651"/>
                    <a:gd name="connsiteY59" fmla="*/ 151957 h 271984"/>
                    <a:gd name="connsiteX60" fmla="*/ 236453 w 310651"/>
                    <a:gd name="connsiteY60" fmla="*/ 165719 h 271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310651" h="271984">
                      <a:moveTo>
                        <a:pt x="296120" y="101722"/>
                      </a:moveTo>
                      <a:cubicBezTo>
                        <a:pt x="296120" y="101722"/>
                        <a:pt x="296024" y="100952"/>
                        <a:pt x="295831" y="99701"/>
                      </a:cubicBezTo>
                      <a:cubicBezTo>
                        <a:pt x="294292" y="100952"/>
                        <a:pt x="292752" y="102684"/>
                        <a:pt x="292559" y="104898"/>
                      </a:cubicBezTo>
                      <a:cubicBezTo>
                        <a:pt x="292174" y="109325"/>
                        <a:pt x="287748" y="109710"/>
                        <a:pt x="281781" y="109325"/>
                      </a:cubicBezTo>
                      <a:cubicBezTo>
                        <a:pt x="275814" y="108940"/>
                        <a:pt x="269847" y="93734"/>
                        <a:pt x="269847" y="91328"/>
                      </a:cubicBezTo>
                      <a:cubicBezTo>
                        <a:pt x="269847" y="88922"/>
                        <a:pt x="278220" y="77374"/>
                        <a:pt x="283032" y="77374"/>
                      </a:cubicBezTo>
                      <a:cubicBezTo>
                        <a:pt x="286111" y="77374"/>
                        <a:pt x="290538" y="80742"/>
                        <a:pt x="294099" y="83052"/>
                      </a:cubicBezTo>
                      <a:cubicBezTo>
                        <a:pt x="294003" y="81320"/>
                        <a:pt x="293907" y="79973"/>
                        <a:pt x="294099" y="79395"/>
                      </a:cubicBezTo>
                      <a:cubicBezTo>
                        <a:pt x="294484" y="76797"/>
                        <a:pt x="297564" y="47252"/>
                        <a:pt x="292367" y="44173"/>
                      </a:cubicBezTo>
                      <a:cubicBezTo>
                        <a:pt x="287170" y="41189"/>
                        <a:pt x="282069" y="11163"/>
                        <a:pt x="280337" y="8084"/>
                      </a:cubicBezTo>
                      <a:cubicBezTo>
                        <a:pt x="278605" y="5101"/>
                        <a:pt x="259743" y="6833"/>
                        <a:pt x="257626" y="3368"/>
                      </a:cubicBezTo>
                      <a:cubicBezTo>
                        <a:pt x="255508" y="0"/>
                        <a:pt x="239629" y="3368"/>
                        <a:pt x="239244" y="0"/>
                      </a:cubicBezTo>
                      <a:cubicBezTo>
                        <a:pt x="236742" y="3657"/>
                        <a:pt x="234047" y="7699"/>
                        <a:pt x="232604" y="9335"/>
                      </a:cubicBezTo>
                      <a:cubicBezTo>
                        <a:pt x="229717" y="12799"/>
                        <a:pt x="221729" y="10490"/>
                        <a:pt x="220574" y="16168"/>
                      </a:cubicBezTo>
                      <a:cubicBezTo>
                        <a:pt x="219420" y="21846"/>
                        <a:pt x="209700" y="27620"/>
                        <a:pt x="205080" y="27620"/>
                      </a:cubicBezTo>
                      <a:cubicBezTo>
                        <a:pt x="200461" y="27620"/>
                        <a:pt x="197093" y="35607"/>
                        <a:pt x="197093" y="40804"/>
                      </a:cubicBezTo>
                      <a:cubicBezTo>
                        <a:pt x="197093" y="46001"/>
                        <a:pt x="187950" y="52834"/>
                        <a:pt x="180540" y="52834"/>
                      </a:cubicBezTo>
                      <a:cubicBezTo>
                        <a:pt x="173130" y="52834"/>
                        <a:pt x="175343" y="59089"/>
                        <a:pt x="173130" y="67173"/>
                      </a:cubicBezTo>
                      <a:cubicBezTo>
                        <a:pt x="170820" y="75161"/>
                        <a:pt x="167452" y="75738"/>
                        <a:pt x="154845" y="75738"/>
                      </a:cubicBezTo>
                      <a:cubicBezTo>
                        <a:pt x="142238" y="75738"/>
                        <a:pt x="141660" y="74583"/>
                        <a:pt x="131941" y="68328"/>
                      </a:cubicBezTo>
                      <a:cubicBezTo>
                        <a:pt x="122221" y="62072"/>
                        <a:pt x="119334" y="73428"/>
                        <a:pt x="118756" y="78625"/>
                      </a:cubicBezTo>
                      <a:cubicBezTo>
                        <a:pt x="118179" y="83726"/>
                        <a:pt x="104994" y="94023"/>
                        <a:pt x="101048" y="98642"/>
                      </a:cubicBezTo>
                      <a:cubicBezTo>
                        <a:pt x="97007" y="103262"/>
                        <a:pt x="87287" y="99797"/>
                        <a:pt x="81609" y="99797"/>
                      </a:cubicBezTo>
                      <a:cubicBezTo>
                        <a:pt x="75931" y="99797"/>
                        <a:pt x="78144" y="94600"/>
                        <a:pt x="78144" y="91232"/>
                      </a:cubicBezTo>
                      <a:cubicBezTo>
                        <a:pt x="78144" y="87864"/>
                        <a:pt x="81031" y="90077"/>
                        <a:pt x="82090" y="86613"/>
                      </a:cubicBezTo>
                      <a:cubicBezTo>
                        <a:pt x="83245" y="83148"/>
                        <a:pt x="78144" y="70638"/>
                        <a:pt x="75834" y="64863"/>
                      </a:cubicBezTo>
                      <a:cubicBezTo>
                        <a:pt x="74872" y="62361"/>
                        <a:pt x="70830" y="60340"/>
                        <a:pt x="66692" y="58800"/>
                      </a:cubicBezTo>
                      <a:lnTo>
                        <a:pt x="66692" y="129438"/>
                      </a:lnTo>
                      <a:cubicBezTo>
                        <a:pt x="66692" y="135693"/>
                        <a:pt x="56395" y="138581"/>
                        <a:pt x="54085" y="142045"/>
                      </a:cubicBezTo>
                      <a:cubicBezTo>
                        <a:pt x="51775" y="145510"/>
                        <a:pt x="37436" y="142622"/>
                        <a:pt x="29448" y="142622"/>
                      </a:cubicBezTo>
                      <a:cubicBezTo>
                        <a:pt x="21461" y="142622"/>
                        <a:pt x="23193" y="134635"/>
                        <a:pt x="19151" y="128861"/>
                      </a:cubicBezTo>
                      <a:cubicBezTo>
                        <a:pt x="15109" y="123183"/>
                        <a:pt x="8276" y="130593"/>
                        <a:pt x="8276" y="134538"/>
                      </a:cubicBezTo>
                      <a:cubicBezTo>
                        <a:pt x="8276" y="137522"/>
                        <a:pt x="4716" y="137041"/>
                        <a:pt x="0" y="136560"/>
                      </a:cubicBezTo>
                      <a:cubicBezTo>
                        <a:pt x="6256" y="146472"/>
                        <a:pt x="11741" y="158020"/>
                        <a:pt x="14628" y="167452"/>
                      </a:cubicBezTo>
                      <a:cubicBezTo>
                        <a:pt x="19151" y="182657"/>
                        <a:pt x="30315" y="196900"/>
                        <a:pt x="33202" y="205753"/>
                      </a:cubicBezTo>
                      <a:cubicBezTo>
                        <a:pt x="36089" y="214607"/>
                        <a:pt x="39168" y="222884"/>
                        <a:pt x="33202" y="223750"/>
                      </a:cubicBezTo>
                      <a:cubicBezTo>
                        <a:pt x="27235" y="224616"/>
                        <a:pt x="27235" y="229717"/>
                        <a:pt x="33490" y="239533"/>
                      </a:cubicBezTo>
                      <a:cubicBezTo>
                        <a:pt x="39842" y="249253"/>
                        <a:pt x="34357" y="255027"/>
                        <a:pt x="39842" y="256085"/>
                      </a:cubicBezTo>
                      <a:cubicBezTo>
                        <a:pt x="45231" y="257240"/>
                        <a:pt x="43595" y="260608"/>
                        <a:pt x="47830" y="260993"/>
                      </a:cubicBezTo>
                      <a:cubicBezTo>
                        <a:pt x="52160" y="261282"/>
                        <a:pt x="55240" y="265517"/>
                        <a:pt x="58127" y="269270"/>
                      </a:cubicBezTo>
                      <a:cubicBezTo>
                        <a:pt x="61014" y="273023"/>
                        <a:pt x="67558" y="273023"/>
                        <a:pt x="70734" y="268404"/>
                      </a:cubicBezTo>
                      <a:cubicBezTo>
                        <a:pt x="73910" y="263784"/>
                        <a:pt x="83630" y="262437"/>
                        <a:pt x="93638" y="262437"/>
                      </a:cubicBezTo>
                      <a:cubicBezTo>
                        <a:pt x="103647" y="262437"/>
                        <a:pt x="101626" y="258106"/>
                        <a:pt x="111346" y="255316"/>
                      </a:cubicBezTo>
                      <a:cubicBezTo>
                        <a:pt x="121066" y="252428"/>
                        <a:pt x="132807" y="252140"/>
                        <a:pt x="141083" y="255027"/>
                      </a:cubicBezTo>
                      <a:cubicBezTo>
                        <a:pt x="149359" y="257914"/>
                        <a:pt x="155711" y="255316"/>
                        <a:pt x="159657" y="252717"/>
                      </a:cubicBezTo>
                      <a:cubicBezTo>
                        <a:pt x="163699" y="250119"/>
                        <a:pt x="171397" y="256759"/>
                        <a:pt x="171975" y="250119"/>
                      </a:cubicBezTo>
                      <a:cubicBezTo>
                        <a:pt x="172552" y="243575"/>
                        <a:pt x="180540" y="244633"/>
                        <a:pt x="187950" y="244633"/>
                      </a:cubicBezTo>
                      <a:cubicBezTo>
                        <a:pt x="195360" y="244633"/>
                        <a:pt x="213357" y="232892"/>
                        <a:pt x="227696" y="219419"/>
                      </a:cubicBezTo>
                      <a:cubicBezTo>
                        <a:pt x="242035" y="205946"/>
                        <a:pt x="265709" y="176498"/>
                        <a:pt x="273793" y="163121"/>
                      </a:cubicBezTo>
                      <a:cubicBezTo>
                        <a:pt x="281781" y="149648"/>
                        <a:pt x="294965" y="138196"/>
                        <a:pt x="301509" y="132229"/>
                      </a:cubicBezTo>
                      <a:cubicBezTo>
                        <a:pt x="306418" y="127706"/>
                        <a:pt x="309305" y="111923"/>
                        <a:pt x="310652" y="100375"/>
                      </a:cubicBezTo>
                      <a:cubicBezTo>
                        <a:pt x="303915" y="100375"/>
                        <a:pt x="296216" y="101433"/>
                        <a:pt x="296216" y="101433"/>
                      </a:cubicBezTo>
                      <a:close/>
                      <a:moveTo>
                        <a:pt x="236453" y="165623"/>
                      </a:moveTo>
                      <a:cubicBezTo>
                        <a:pt x="236453" y="170242"/>
                        <a:pt x="226156" y="164468"/>
                        <a:pt x="223846" y="169087"/>
                      </a:cubicBezTo>
                      <a:cubicBezTo>
                        <a:pt x="221537" y="173707"/>
                        <a:pt x="219227" y="179385"/>
                        <a:pt x="219227" y="179385"/>
                      </a:cubicBezTo>
                      <a:lnTo>
                        <a:pt x="211239" y="178230"/>
                      </a:lnTo>
                      <a:lnTo>
                        <a:pt x="199787" y="162255"/>
                      </a:lnTo>
                      <a:cubicBezTo>
                        <a:pt x="199787" y="162255"/>
                        <a:pt x="208930" y="149648"/>
                        <a:pt x="211239" y="145125"/>
                      </a:cubicBezTo>
                      <a:cubicBezTo>
                        <a:pt x="213549" y="140601"/>
                        <a:pt x="228370" y="132518"/>
                        <a:pt x="230679" y="137137"/>
                      </a:cubicBezTo>
                      <a:cubicBezTo>
                        <a:pt x="232989" y="141756"/>
                        <a:pt x="243286" y="147434"/>
                        <a:pt x="243286" y="151957"/>
                      </a:cubicBezTo>
                      <a:cubicBezTo>
                        <a:pt x="243286" y="156480"/>
                        <a:pt x="236453" y="161100"/>
                        <a:pt x="236453" y="16571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1085" name="צורה חופשית: צורה 1084">
                  <a:extLst>
                    <a:ext uri="{FF2B5EF4-FFF2-40B4-BE49-F238E27FC236}">
                      <a16:creationId xmlns:a16="http://schemas.microsoft.com/office/drawing/2014/main" id="{59CA3790-6425-CE38-761D-C6AA8C74F06E}"/>
                    </a:ext>
                  </a:extLst>
                </p:cNvPr>
                <p:cNvSpPr/>
                <p:nvPr/>
              </p:nvSpPr>
              <p:spPr>
                <a:xfrm>
                  <a:off x="8012947" y="3593345"/>
                  <a:ext cx="233284" cy="245348"/>
                </a:xfrm>
                <a:custGeom>
                  <a:avLst/>
                  <a:gdLst>
                    <a:gd name="connsiteX0" fmla="*/ 12992 w 226444"/>
                    <a:gd name="connsiteY0" fmla="*/ 220574 h 238155"/>
                    <a:gd name="connsiteX1" fmla="*/ 21653 w 226444"/>
                    <a:gd name="connsiteY1" fmla="*/ 224423 h 238155"/>
                    <a:gd name="connsiteX2" fmla="*/ 40034 w 226444"/>
                    <a:gd name="connsiteY2" fmla="*/ 225386 h 238155"/>
                    <a:gd name="connsiteX3" fmla="*/ 57453 w 226444"/>
                    <a:gd name="connsiteY3" fmla="*/ 230198 h 238155"/>
                    <a:gd name="connsiteX4" fmla="*/ 124241 w 226444"/>
                    <a:gd name="connsiteY4" fmla="*/ 230198 h 238155"/>
                    <a:gd name="connsiteX5" fmla="*/ 130978 w 226444"/>
                    <a:gd name="connsiteY5" fmla="*/ 236934 h 238155"/>
                    <a:gd name="connsiteX6" fmla="*/ 173515 w 226444"/>
                    <a:gd name="connsiteY6" fmla="*/ 236934 h 238155"/>
                    <a:gd name="connsiteX7" fmla="*/ 203540 w 226444"/>
                    <a:gd name="connsiteY7" fmla="*/ 235010 h 238155"/>
                    <a:gd name="connsiteX8" fmla="*/ 208834 w 226444"/>
                    <a:gd name="connsiteY8" fmla="*/ 233758 h 238155"/>
                    <a:gd name="connsiteX9" fmla="*/ 186795 w 226444"/>
                    <a:gd name="connsiteY9" fmla="*/ 203636 h 238155"/>
                    <a:gd name="connsiteX10" fmla="*/ 188816 w 226444"/>
                    <a:gd name="connsiteY10" fmla="*/ 139254 h 238155"/>
                    <a:gd name="connsiteX11" fmla="*/ 217495 w 226444"/>
                    <a:gd name="connsiteY11" fmla="*/ 140217 h 238155"/>
                    <a:gd name="connsiteX12" fmla="*/ 222403 w 226444"/>
                    <a:gd name="connsiteY12" fmla="*/ 135212 h 238155"/>
                    <a:gd name="connsiteX13" fmla="*/ 226445 w 226444"/>
                    <a:gd name="connsiteY13" fmla="*/ 96814 h 238155"/>
                    <a:gd name="connsiteX14" fmla="*/ 221248 w 226444"/>
                    <a:gd name="connsiteY14" fmla="*/ 96622 h 238155"/>
                    <a:gd name="connsiteX15" fmla="*/ 204118 w 226444"/>
                    <a:gd name="connsiteY15" fmla="*/ 98354 h 238155"/>
                    <a:gd name="connsiteX16" fmla="*/ 193821 w 226444"/>
                    <a:gd name="connsiteY16" fmla="*/ 103550 h 238155"/>
                    <a:gd name="connsiteX17" fmla="*/ 193821 w 226444"/>
                    <a:gd name="connsiteY17" fmla="*/ 88056 h 238155"/>
                    <a:gd name="connsiteX18" fmla="*/ 184389 w 226444"/>
                    <a:gd name="connsiteY18" fmla="*/ 72562 h 238155"/>
                    <a:gd name="connsiteX19" fmla="*/ 186988 w 226444"/>
                    <a:gd name="connsiteY19" fmla="*/ 45135 h 238155"/>
                    <a:gd name="connsiteX20" fmla="*/ 183523 w 226444"/>
                    <a:gd name="connsiteY20" fmla="*/ 29737 h 238155"/>
                    <a:gd name="connsiteX21" fmla="*/ 170628 w 226444"/>
                    <a:gd name="connsiteY21" fmla="*/ 27139 h 238155"/>
                    <a:gd name="connsiteX22" fmla="*/ 161196 w 226444"/>
                    <a:gd name="connsiteY22" fmla="*/ 22808 h 238155"/>
                    <a:gd name="connsiteX23" fmla="*/ 145702 w 226444"/>
                    <a:gd name="connsiteY23" fmla="*/ 22808 h 238155"/>
                    <a:gd name="connsiteX24" fmla="*/ 138003 w 226444"/>
                    <a:gd name="connsiteY24" fmla="*/ 39938 h 238155"/>
                    <a:gd name="connsiteX25" fmla="*/ 115677 w 226444"/>
                    <a:gd name="connsiteY25" fmla="*/ 43403 h 238155"/>
                    <a:gd name="connsiteX26" fmla="*/ 99413 w 226444"/>
                    <a:gd name="connsiteY26" fmla="*/ 31373 h 238155"/>
                    <a:gd name="connsiteX27" fmla="*/ 91713 w 226444"/>
                    <a:gd name="connsiteY27" fmla="*/ 16745 h 238155"/>
                    <a:gd name="connsiteX28" fmla="*/ 88249 w 226444"/>
                    <a:gd name="connsiteY28" fmla="*/ 385 h 238155"/>
                    <a:gd name="connsiteX29" fmla="*/ 25599 w 226444"/>
                    <a:gd name="connsiteY29" fmla="*/ 385 h 238155"/>
                    <a:gd name="connsiteX30" fmla="*/ 14628 w 226444"/>
                    <a:gd name="connsiteY30" fmla="*/ 6352 h 238155"/>
                    <a:gd name="connsiteX31" fmla="*/ 31566 w 226444"/>
                    <a:gd name="connsiteY31" fmla="*/ 46771 h 238155"/>
                    <a:gd name="connsiteX32" fmla="*/ 28390 w 226444"/>
                    <a:gd name="connsiteY32" fmla="*/ 67077 h 238155"/>
                    <a:gd name="connsiteX33" fmla="*/ 40419 w 226444"/>
                    <a:gd name="connsiteY33" fmla="*/ 107689 h 238155"/>
                    <a:gd name="connsiteX34" fmla="*/ 26658 w 226444"/>
                    <a:gd name="connsiteY34" fmla="*/ 135693 h 238155"/>
                    <a:gd name="connsiteX35" fmla="*/ 12607 w 226444"/>
                    <a:gd name="connsiteY35" fmla="*/ 172841 h 238155"/>
                    <a:gd name="connsiteX36" fmla="*/ 2599 w 226444"/>
                    <a:gd name="connsiteY36" fmla="*/ 199980 h 238155"/>
                    <a:gd name="connsiteX37" fmla="*/ 0 w 226444"/>
                    <a:gd name="connsiteY37" fmla="*/ 225963 h 238155"/>
                    <a:gd name="connsiteX38" fmla="*/ 0 w 226444"/>
                    <a:gd name="connsiteY38" fmla="*/ 226733 h 238155"/>
                    <a:gd name="connsiteX39" fmla="*/ 6063 w 226444"/>
                    <a:gd name="connsiteY39" fmla="*/ 225194 h 238155"/>
                    <a:gd name="connsiteX40" fmla="*/ 12800 w 226444"/>
                    <a:gd name="connsiteY40" fmla="*/ 220382 h 238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26444" h="238155">
                      <a:moveTo>
                        <a:pt x="12992" y="220574"/>
                      </a:moveTo>
                      <a:cubicBezTo>
                        <a:pt x="17804" y="220574"/>
                        <a:pt x="14917" y="227311"/>
                        <a:pt x="21653" y="224423"/>
                      </a:cubicBezTo>
                      <a:cubicBezTo>
                        <a:pt x="28390" y="221537"/>
                        <a:pt x="34260" y="221537"/>
                        <a:pt x="40034" y="225386"/>
                      </a:cubicBezTo>
                      <a:cubicBezTo>
                        <a:pt x="45809" y="229235"/>
                        <a:pt x="50717" y="230198"/>
                        <a:pt x="57453" y="230198"/>
                      </a:cubicBezTo>
                      <a:lnTo>
                        <a:pt x="124241" y="230198"/>
                      </a:lnTo>
                      <a:lnTo>
                        <a:pt x="130978" y="236934"/>
                      </a:lnTo>
                      <a:cubicBezTo>
                        <a:pt x="130978" y="236934"/>
                        <a:pt x="167741" y="234047"/>
                        <a:pt x="173515" y="236934"/>
                      </a:cubicBezTo>
                      <a:cubicBezTo>
                        <a:pt x="179289" y="239821"/>
                        <a:pt x="197670" y="236934"/>
                        <a:pt x="203540" y="235010"/>
                      </a:cubicBezTo>
                      <a:cubicBezTo>
                        <a:pt x="204503" y="234625"/>
                        <a:pt x="206428" y="234240"/>
                        <a:pt x="208834" y="233758"/>
                      </a:cubicBezTo>
                      <a:lnTo>
                        <a:pt x="186795" y="203636"/>
                      </a:lnTo>
                      <a:lnTo>
                        <a:pt x="188816" y="139254"/>
                      </a:lnTo>
                      <a:lnTo>
                        <a:pt x="217495" y="140217"/>
                      </a:lnTo>
                      <a:lnTo>
                        <a:pt x="222403" y="135212"/>
                      </a:lnTo>
                      <a:lnTo>
                        <a:pt x="226445" y="96814"/>
                      </a:lnTo>
                      <a:cubicBezTo>
                        <a:pt x="224905" y="96044"/>
                        <a:pt x="223173" y="95755"/>
                        <a:pt x="221248" y="96622"/>
                      </a:cubicBezTo>
                      <a:cubicBezTo>
                        <a:pt x="215281" y="99220"/>
                        <a:pt x="210085" y="98354"/>
                        <a:pt x="204118" y="98354"/>
                      </a:cubicBezTo>
                      <a:cubicBezTo>
                        <a:pt x="198151" y="98354"/>
                        <a:pt x="197285" y="104320"/>
                        <a:pt x="193821" y="103550"/>
                      </a:cubicBezTo>
                      <a:cubicBezTo>
                        <a:pt x="190356" y="102684"/>
                        <a:pt x="192955" y="92387"/>
                        <a:pt x="193821" y="88056"/>
                      </a:cubicBezTo>
                      <a:cubicBezTo>
                        <a:pt x="194687" y="83726"/>
                        <a:pt x="188720" y="76027"/>
                        <a:pt x="184389" y="72562"/>
                      </a:cubicBezTo>
                      <a:cubicBezTo>
                        <a:pt x="180059" y="69098"/>
                        <a:pt x="189490" y="47637"/>
                        <a:pt x="186988" y="45135"/>
                      </a:cubicBezTo>
                      <a:cubicBezTo>
                        <a:pt x="184389" y="42536"/>
                        <a:pt x="183523" y="35704"/>
                        <a:pt x="183523" y="29737"/>
                      </a:cubicBezTo>
                      <a:cubicBezTo>
                        <a:pt x="183523" y="23770"/>
                        <a:pt x="179192" y="27139"/>
                        <a:pt x="170628" y="27139"/>
                      </a:cubicBezTo>
                      <a:cubicBezTo>
                        <a:pt x="162062" y="27139"/>
                        <a:pt x="161196" y="22808"/>
                        <a:pt x="161196" y="22808"/>
                      </a:cubicBezTo>
                      <a:cubicBezTo>
                        <a:pt x="161196" y="22808"/>
                        <a:pt x="150899" y="20210"/>
                        <a:pt x="145702" y="22808"/>
                      </a:cubicBezTo>
                      <a:cubicBezTo>
                        <a:pt x="140505" y="25406"/>
                        <a:pt x="141372" y="40804"/>
                        <a:pt x="138003" y="39938"/>
                      </a:cubicBezTo>
                      <a:cubicBezTo>
                        <a:pt x="134539" y="39072"/>
                        <a:pt x="124241" y="40804"/>
                        <a:pt x="115677" y="43403"/>
                      </a:cubicBezTo>
                      <a:cubicBezTo>
                        <a:pt x="107111" y="46001"/>
                        <a:pt x="103647" y="41670"/>
                        <a:pt x="99413" y="31373"/>
                      </a:cubicBezTo>
                      <a:cubicBezTo>
                        <a:pt x="95082" y="21076"/>
                        <a:pt x="89981" y="24540"/>
                        <a:pt x="91713" y="16745"/>
                      </a:cubicBezTo>
                      <a:cubicBezTo>
                        <a:pt x="93446" y="9046"/>
                        <a:pt x="88249" y="385"/>
                        <a:pt x="88249" y="385"/>
                      </a:cubicBezTo>
                      <a:cubicBezTo>
                        <a:pt x="88249" y="385"/>
                        <a:pt x="31662" y="-481"/>
                        <a:pt x="25599" y="385"/>
                      </a:cubicBezTo>
                      <a:cubicBezTo>
                        <a:pt x="23193" y="770"/>
                        <a:pt x="18863" y="3368"/>
                        <a:pt x="14628" y="6352"/>
                      </a:cubicBezTo>
                      <a:cubicBezTo>
                        <a:pt x="18093" y="19536"/>
                        <a:pt x="29064" y="41574"/>
                        <a:pt x="31566" y="46771"/>
                      </a:cubicBezTo>
                      <a:cubicBezTo>
                        <a:pt x="34164" y="52256"/>
                        <a:pt x="28390" y="57068"/>
                        <a:pt x="28390" y="67077"/>
                      </a:cubicBezTo>
                      <a:cubicBezTo>
                        <a:pt x="28390" y="77085"/>
                        <a:pt x="39265" y="95370"/>
                        <a:pt x="40419" y="107689"/>
                      </a:cubicBezTo>
                      <a:cubicBezTo>
                        <a:pt x="41574" y="120007"/>
                        <a:pt x="33587" y="127706"/>
                        <a:pt x="26658" y="135693"/>
                      </a:cubicBezTo>
                      <a:cubicBezTo>
                        <a:pt x="19825" y="143681"/>
                        <a:pt x="12607" y="161677"/>
                        <a:pt x="12607" y="172841"/>
                      </a:cubicBezTo>
                      <a:cubicBezTo>
                        <a:pt x="12607" y="184004"/>
                        <a:pt x="2310" y="194879"/>
                        <a:pt x="2599" y="199980"/>
                      </a:cubicBezTo>
                      <a:cubicBezTo>
                        <a:pt x="2887" y="205176"/>
                        <a:pt x="1155" y="220285"/>
                        <a:pt x="0" y="225963"/>
                      </a:cubicBezTo>
                      <a:cubicBezTo>
                        <a:pt x="0" y="226156"/>
                        <a:pt x="0" y="226445"/>
                        <a:pt x="0" y="226733"/>
                      </a:cubicBezTo>
                      <a:lnTo>
                        <a:pt x="6063" y="225194"/>
                      </a:lnTo>
                      <a:cubicBezTo>
                        <a:pt x="6063" y="225194"/>
                        <a:pt x="7988" y="220382"/>
                        <a:pt x="12800" y="220382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1086" name="צורה חופשית: צורה 1085">
                  <a:extLst>
                    <a:ext uri="{FF2B5EF4-FFF2-40B4-BE49-F238E27FC236}">
                      <a16:creationId xmlns:a16="http://schemas.microsoft.com/office/drawing/2014/main" id="{129EFE45-3348-5F35-1911-7020EFEED1ED}"/>
                    </a:ext>
                  </a:extLst>
                </p:cNvPr>
                <p:cNvSpPr/>
                <p:nvPr/>
              </p:nvSpPr>
              <p:spPr>
                <a:xfrm>
                  <a:off x="8205583" y="3639843"/>
                  <a:ext cx="229516" cy="200397"/>
                </a:xfrm>
                <a:custGeom>
                  <a:avLst/>
                  <a:gdLst>
                    <a:gd name="connsiteX0" fmla="*/ 171205 w 222787"/>
                    <a:gd name="connsiteY0" fmla="*/ 7988 h 194522"/>
                    <a:gd name="connsiteX1" fmla="*/ 157251 w 222787"/>
                    <a:gd name="connsiteY1" fmla="*/ 0 h 194522"/>
                    <a:gd name="connsiteX2" fmla="*/ 133961 w 222787"/>
                    <a:gd name="connsiteY2" fmla="*/ 3465 h 194522"/>
                    <a:gd name="connsiteX3" fmla="*/ 128764 w 222787"/>
                    <a:gd name="connsiteY3" fmla="*/ 16360 h 194522"/>
                    <a:gd name="connsiteX4" fmla="*/ 126166 w 222787"/>
                    <a:gd name="connsiteY4" fmla="*/ 26658 h 194522"/>
                    <a:gd name="connsiteX5" fmla="*/ 125300 w 222787"/>
                    <a:gd name="connsiteY5" fmla="*/ 48118 h 194522"/>
                    <a:gd name="connsiteX6" fmla="*/ 120969 w 222787"/>
                    <a:gd name="connsiteY6" fmla="*/ 66114 h 194522"/>
                    <a:gd name="connsiteX7" fmla="*/ 133865 w 222787"/>
                    <a:gd name="connsiteY7" fmla="*/ 81609 h 194522"/>
                    <a:gd name="connsiteX8" fmla="*/ 146761 w 222787"/>
                    <a:gd name="connsiteY8" fmla="*/ 77278 h 194522"/>
                    <a:gd name="connsiteX9" fmla="*/ 149359 w 222787"/>
                    <a:gd name="connsiteY9" fmla="*/ 91040 h 194522"/>
                    <a:gd name="connsiteX10" fmla="*/ 145894 w 222787"/>
                    <a:gd name="connsiteY10" fmla="*/ 99605 h 194522"/>
                    <a:gd name="connsiteX11" fmla="*/ 132133 w 222787"/>
                    <a:gd name="connsiteY11" fmla="*/ 99605 h 194522"/>
                    <a:gd name="connsiteX12" fmla="*/ 124434 w 222787"/>
                    <a:gd name="connsiteY12" fmla="*/ 83341 h 194522"/>
                    <a:gd name="connsiteX13" fmla="*/ 109806 w 222787"/>
                    <a:gd name="connsiteY13" fmla="*/ 79876 h 194522"/>
                    <a:gd name="connsiteX14" fmla="*/ 99509 w 222787"/>
                    <a:gd name="connsiteY14" fmla="*/ 68713 h 194522"/>
                    <a:gd name="connsiteX15" fmla="*/ 92676 w 222787"/>
                    <a:gd name="connsiteY15" fmla="*/ 72177 h 194522"/>
                    <a:gd name="connsiteX16" fmla="*/ 84111 w 222787"/>
                    <a:gd name="connsiteY16" fmla="*/ 74776 h 194522"/>
                    <a:gd name="connsiteX17" fmla="*/ 67847 w 222787"/>
                    <a:gd name="connsiteY17" fmla="*/ 69579 h 194522"/>
                    <a:gd name="connsiteX18" fmla="*/ 61880 w 222787"/>
                    <a:gd name="connsiteY18" fmla="*/ 60148 h 194522"/>
                    <a:gd name="connsiteX19" fmla="*/ 49850 w 222787"/>
                    <a:gd name="connsiteY19" fmla="*/ 61014 h 194522"/>
                    <a:gd name="connsiteX20" fmla="*/ 44750 w 222787"/>
                    <a:gd name="connsiteY20" fmla="*/ 56683 h 194522"/>
                    <a:gd name="connsiteX21" fmla="*/ 39649 w 222787"/>
                    <a:gd name="connsiteY21" fmla="*/ 51775 h 194522"/>
                    <a:gd name="connsiteX22" fmla="*/ 35607 w 222787"/>
                    <a:gd name="connsiteY22" fmla="*/ 90174 h 194522"/>
                    <a:gd name="connsiteX23" fmla="*/ 30699 w 222787"/>
                    <a:gd name="connsiteY23" fmla="*/ 95178 h 194522"/>
                    <a:gd name="connsiteX24" fmla="*/ 2021 w 222787"/>
                    <a:gd name="connsiteY24" fmla="*/ 94215 h 194522"/>
                    <a:gd name="connsiteX25" fmla="*/ 0 w 222787"/>
                    <a:gd name="connsiteY25" fmla="*/ 158598 h 194522"/>
                    <a:gd name="connsiteX26" fmla="*/ 22038 w 222787"/>
                    <a:gd name="connsiteY26" fmla="*/ 188720 h 194522"/>
                    <a:gd name="connsiteX27" fmla="*/ 57357 w 222787"/>
                    <a:gd name="connsiteY27" fmla="*/ 187084 h 194522"/>
                    <a:gd name="connsiteX28" fmla="*/ 58897 w 222787"/>
                    <a:gd name="connsiteY28" fmla="*/ 191511 h 194522"/>
                    <a:gd name="connsiteX29" fmla="*/ 68809 w 222787"/>
                    <a:gd name="connsiteY29" fmla="*/ 189971 h 194522"/>
                    <a:gd name="connsiteX30" fmla="*/ 93446 w 222787"/>
                    <a:gd name="connsiteY30" fmla="*/ 194013 h 194522"/>
                    <a:gd name="connsiteX31" fmla="*/ 113463 w 222787"/>
                    <a:gd name="connsiteY31" fmla="*/ 172263 h 194522"/>
                    <a:gd name="connsiteX32" fmla="*/ 131170 w 222787"/>
                    <a:gd name="connsiteY32" fmla="*/ 158501 h 194522"/>
                    <a:gd name="connsiteX33" fmla="*/ 142045 w 222787"/>
                    <a:gd name="connsiteY33" fmla="*/ 148782 h 194522"/>
                    <a:gd name="connsiteX34" fmla="*/ 158598 w 222787"/>
                    <a:gd name="connsiteY34" fmla="*/ 148204 h 194522"/>
                    <a:gd name="connsiteX35" fmla="*/ 159752 w 222787"/>
                    <a:gd name="connsiteY35" fmla="*/ 148204 h 194522"/>
                    <a:gd name="connsiteX36" fmla="*/ 155807 w 222787"/>
                    <a:gd name="connsiteY36" fmla="*/ 133865 h 194522"/>
                    <a:gd name="connsiteX37" fmla="*/ 209411 w 222787"/>
                    <a:gd name="connsiteY37" fmla="*/ 114425 h 194522"/>
                    <a:gd name="connsiteX38" fmla="*/ 205946 w 222787"/>
                    <a:gd name="connsiteY38" fmla="*/ 105956 h 194522"/>
                    <a:gd name="connsiteX39" fmla="*/ 208930 w 222787"/>
                    <a:gd name="connsiteY39" fmla="*/ 87190 h 194522"/>
                    <a:gd name="connsiteX40" fmla="*/ 216821 w 222787"/>
                    <a:gd name="connsiteY40" fmla="*/ 82186 h 194522"/>
                    <a:gd name="connsiteX41" fmla="*/ 215859 w 222787"/>
                    <a:gd name="connsiteY41" fmla="*/ 50524 h 194522"/>
                    <a:gd name="connsiteX42" fmla="*/ 222788 w 222787"/>
                    <a:gd name="connsiteY42" fmla="*/ 46578 h 194522"/>
                    <a:gd name="connsiteX43" fmla="*/ 213837 w 222787"/>
                    <a:gd name="connsiteY43" fmla="*/ 25791 h 194522"/>
                    <a:gd name="connsiteX44" fmla="*/ 189105 w 222787"/>
                    <a:gd name="connsiteY44" fmla="*/ 14917 h 194522"/>
                    <a:gd name="connsiteX45" fmla="*/ 171301 w 222787"/>
                    <a:gd name="connsiteY45" fmla="*/ 7988 h 194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22787" h="194522">
                      <a:moveTo>
                        <a:pt x="171205" y="7988"/>
                      </a:moveTo>
                      <a:cubicBezTo>
                        <a:pt x="168606" y="7988"/>
                        <a:pt x="162447" y="3946"/>
                        <a:pt x="157251" y="0"/>
                      </a:cubicBezTo>
                      <a:cubicBezTo>
                        <a:pt x="153497" y="4138"/>
                        <a:pt x="140409" y="3465"/>
                        <a:pt x="133961" y="3465"/>
                      </a:cubicBezTo>
                      <a:cubicBezTo>
                        <a:pt x="127128" y="3465"/>
                        <a:pt x="133095" y="12896"/>
                        <a:pt x="128764" y="16360"/>
                      </a:cubicBezTo>
                      <a:cubicBezTo>
                        <a:pt x="124434" y="19825"/>
                        <a:pt x="122798" y="24925"/>
                        <a:pt x="126166" y="26658"/>
                      </a:cubicBezTo>
                      <a:cubicBezTo>
                        <a:pt x="129630" y="28390"/>
                        <a:pt x="125300" y="42922"/>
                        <a:pt x="125300" y="48118"/>
                      </a:cubicBezTo>
                      <a:cubicBezTo>
                        <a:pt x="125300" y="53315"/>
                        <a:pt x="118467" y="64382"/>
                        <a:pt x="120969" y="66114"/>
                      </a:cubicBezTo>
                      <a:cubicBezTo>
                        <a:pt x="123568" y="67847"/>
                        <a:pt x="127802" y="79876"/>
                        <a:pt x="133865" y="81609"/>
                      </a:cubicBezTo>
                      <a:cubicBezTo>
                        <a:pt x="139832" y="83341"/>
                        <a:pt x="144162" y="77278"/>
                        <a:pt x="146761" y="77278"/>
                      </a:cubicBezTo>
                      <a:cubicBezTo>
                        <a:pt x="149359" y="77278"/>
                        <a:pt x="149359" y="84977"/>
                        <a:pt x="149359" y="91040"/>
                      </a:cubicBezTo>
                      <a:cubicBezTo>
                        <a:pt x="149359" y="97103"/>
                        <a:pt x="145894" y="99605"/>
                        <a:pt x="145894" y="99605"/>
                      </a:cubicBezTo>
                      <a:cubicBezTo>
                        <a:pt x="145894" y="99605"/>
                        <a:pt x="136463" y="103069"/>
                        <a:pt x="132133" y="99605"/>
                      </a:cubicBezTo>
                      <a:cubicBezTo>
                        <a:pt x="127802" y="96140"/>
                        <a:pt x="124434" y="86709"/>
                        <a:pt x="124434" y="83341"/>
                      </a:cubicBezTo>
                      <a:cubicBezTo>
                        <a:pt x="124434" y="79973"/>
                        <a:pt x="114136" y="79876"/>
                        <a:pt x="109806" y="79876"/>
                      </a:cubicBezTo>
                      <a:cubicBezTo>
                        <a:pt x="105475" y="79876"/>
                        <a:pt x="101241" y="72177"/>
                        <a:pt x="99509" y="68713"/>
                      </a:cubicBezTo>
                      <a:cubicBezTo>
                        <a:pt x="97776" y="65248"/>
                        <a:pt x="92676" y="69579"/>
                        <a:pt x="92676" y="72177"/>
                      </a:cubicBezTo>
                      <a:cubicBezTo>
                        <a:pt x="92676" y="74776"/>
                        <a:pt x="88345" y="74776"/>
                        <a:pt x="84111" y="74776"/>
                      </a:cubicBezTo>
                      <a:cubicBezTo>
                        <a:pt x="79876" y="74776"/>
                        <a:pt x="71215" y="67943"/>
                        <a:pt x="67847" y="69579"/>
                      </a:cubicBezTo>
                      <a:cubicBezTo>
                        <a:pt x="64382" y="71311"/>
                        <a:pt x="61014" y="63612"/>
                        <a:pt x="61880" y="60148"/>
                      </a:cubicBezTo>
                      <a:cubicBezTo>
                        <a:pt x="62746" y="56683"/>
                        <a:pt x="53315" y="59282"/>
                        <a:pt x="49850" y="61014"/>
                      </a:cubicBezTo>
                      <a:cubicBezTo>
                        <a:pt x="46386" y="62746"/>
                        <a:pt x="44750" y="56683"/>
                        <a:pt x="44750" y="56683"/>
                      </a:cubicBezTo>
                      <a:cubicBezTo>
                        <a:pt x="44750" y="56683"/>
                        <a:pt x="42729" y="53219"/>
                        <a:pt x="39649" y="51775"/>
                      </a:cubicBezTo>
                      <a:lnTo>
                        <a:pt x="35607" y="90174"/>
                      </a:lnTo>
                      <a:lnTo>
                        <a:pt x="30699" y="95178"/>
                      </a:lnTo>
                      <a:lnTo>
                        <a:pt x="2021" y="94215"/>
                      </a:lnTo>
                      <a:lnTo>
                        <a:pt x="0" y="158598"/>
                      </a:lnTo>
                      <a:lnTo>
                        <a:pt x="22038" y="188720"/>
                      </a:lnTo>
                      <a:cubicBezTo>
                        <a:pt x="33490" y="186410"/>
                        <a:pt x="57357" y="183138"/>
                        <a:pt x="57357" y="187084"/>
                      </a:cubicBezTo>
                      <a:cubicBezTo>
                        <a:pt x="57357" y="188239"/>
                        <a:pt x="57934" y="189875"/>
                        <a:pt x="58897" y="191511"/>
                      </a:cubicBezTo>
                      <a:cubicBezTo>
                        <a:pt x="62939" y="190548"/>
                        <a:pt x="66692" y="189778"/>
                        <a:pt x="68809" y="189971"/>
                      </a:cubicBezTo>
                      <a:cubicBezTo>
                        <a:pt x="73428" y="190548"/>
                        <a:pt x="88826" y="196226"/>
                        <a:pt x="93446" y="194013"/>
                      </a:cubicBezTo>
                      <a:cubicBezTo>
                        <a:pt x="97969" y="191703"/>
                        <a:pt x="106053" y="174573"/>
                        <a:pt x="113463" y="172263"/>
                      </a:cubicBezTo>
                      <a:cubicBezTo>
                        <a:pt x="120873" y="169954"/>
                        <a:pt x="131170" y="161966"/>
                        <a:pt x="131170" y="158501"/>
                      </a:cubicBezTo>
                      <a:cubicBezTo>
                        <a:pt x="131170" y="155037"/>
                        <a:pt x="131170" y="151669"/>
                        <a:pt x="142045" y="148782"/>
                      </a:cubicBezTo>
                      <a:lnTo>
                        <a:pt x="158598" y="148204"/>
                      </a:lnTo>
                      <a:lnTo>
                        <a:pt x="159752" y="148204"/>
                      </a:lnTo>
                      <a:cubicBezTo>
                        <a:pt x="159752" y="148204"/>
                        <a:pt x="155807" y="133865"/>
                        <a:pt x="155807" y="133865"/>
                      </a:cubicBezTo>
                      <a:cubicBezTo>
                        <a:pt x="155807" y="133865"/>
                        <a:pt x="206524" y="114906"/>
                        <a:pt x="209411" y="114425"/>
                      </a:cubicBezTo>
                      <a:cubicBezTo>
                        <a:pt x="207197" y="109902"/>
                        <a:pt x="204887" y="106438"/>
                        <a:pt x="205946" y="105956"/>
                      </a:cubicBezTo>
                      <a:cubicBezTo>
                        <a:pt x="207967" y="104994"/>
                        <a:pt x="208930" y="91136"/>
                        <a:pt x="208930" y="87190"/>
                      </a:cubicBezTo>
                      <a:cubicBezTo>
                        <a:pt x="208930" y="83245"/>
                        <a:pt x="220863" y="86228"/>
                        <a:pt x="216821" y="82186"/>
                      </a:cubicBezTo>
                      <a:cubicBezTo>
                        <a:pt x="212875" y="78240"/>
                        <a:pt x="213837" y="55432"/>
                        <a:pt x="215859" y="50524"/>
                      </a:cubicBezTo>
                      <a:cubicBezTo>
                        <a:pt x="217879" y="45616"/>
                        <a:pt x="222788" y="50524"/>
                        <a:pt x="222788" y="46578"/>
                      </a:cubicBezTo>
                      <a:cubicBezTo>
                        <a:pt x="222788" y="42633"/>
                        <a:pt x="216821" y="29737"/>
                        <a:pt x="213837" y="25791"/>
                      </a:cubicBezTo>
                      <a:cubicBezTo>
                        <a:pt x="211720" y="22904"/>
                        <a:pt x="194013" y="15879"/>
                        <a:pt x="189105" y="14917"/>
                      </a:cubicBezTo>
                      <a:cubicBezTo>
                        <a:pt x="184197" y="13954"/>
                        <a:pt x="176209" y="7988"/>
                        <a:pt x="171301" y="7988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1087" name="צורה חופשית: צורה 1086">
                  <a:extLst>
                    <a:ext uri="{FF2B5EF4-FFF2-40B4-BE49-F238E27FC236}">
                      <a16:creationId xmlns:a16="http://schemas.microsoft.com/office/drawing/2014/main" id="{E2CD9202-D8F6-D22F-AE31-A1992C99C4B8}"/>
                    </a:ext>
                  </a:extLst>
                </p:cNvPr>
                <p:cNvSpPr/>
                <p:nvPr/>
              </p:nvSpPr>
              <p:spPr>
                <a:xfrm>
                  <a:off x="8341707" y="3496383"/>
                  <a:ext cx="38227" cy="32559"/>
                </a:xfrm>
                <a:custGeom>
                  <a:avLst/>
                  <a:gdLst>
                    <a:gd name="connsiteX0" fmla="*/ 30892 w 37106"/>
                    <a:gd name="connsiteY0" fmla="*/ 96 h 31604"/>
                    <a:gd name="connsiteX1" fmla="*/ 20210 w 37106"/>
                    <a:gd name="connsiteY1" fmla="*/ 3561 h 31604"/>
                    <a:gd name="connsiteX2" fmla="*/ 10586 w 37106"/>
                    <a:gd name="connsiteY2" fmla="*/ 5293 h 31604"/>
                    <a:gd name="connsiteX3" fmla="*/ 8180 w 37106"/>
                    <a:gd name="connsiteY3" fmla="*/ 7122 h 31604"/>
                    <a:gd name="connsiteX4" fmla="*/ 4331 w 37106"/>
                    <a:gd name="connsiteY4" fmla="*/ 19536 h 31604"/>
                    <a:gd name="connsiteX5" fmla="*/ 0 w 37106"/>
                    <a:gd name="connsiteY5" fmla="*/ 25118 h 31604"/>
                    <a:gd name="connsiteX6" fmla="*/ 3849 w 37106"/>
                    <a:gd name="connsiteY6" fmla="*/ 30699 h 31604"/>
                    <a:gd name="connsiteX7" fmla="*/ 10201 w 37106"/>
                    <a:gd name="connsiteY7" fmla="*/ 31277 h 31604"/>
                    <a:gd name="connsiteX8" fmla="*/ 20113 w 37106"/>
                    <a:gd name="connsiteY8" fmla="*/ 25310 h 31604"/>
                    <a:gd name="connsiteX9" fmla="*/ 36955 w 37106"/>
                    <a:gd name="connsiteY9" fmla="*/ 21365 h 31604"/>
                    <a:gd name="connsiteX10" fmla="*/ 33972 w 37106"/>
                    <a:gd name="connsiteY10" fmla="*/ 8469 h 31604"/>
                    <a:gd name="connsiteX11" fmla="*/ 30796 w 37106"/>
                    <a:gd name="connsiteY11" fmla="*/ 0 h 3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7106" h="31604">
                      <a:moveTo>
                        <a:pt x="30892" y="96"/>
                      </a:moveTo>
                      <a:cubicBezTo>
                        <a:pt x="26658" y="1251"/>
                        <a:pt x="22038" y="2695"/>
                        <a:pt x="20210" y="3561"/>
                      </a:cubicBezTo>
                      <a:cubicBezTo>
                        <a:pt x="17419" y="4908"/>
                        <a:pt x="16072" y="5774"/>
                        <a:pt x="10586" y="5293"/>
                      </a:cubicBezTo>
                      <a:cubicBezTo>
                        <a:pt x="9912" y="6063"/>
                        <a:pt x="9143" y="6737"/>
                        <a:pt x="8180" y="7122"/>
                      </a:cubicBezTo>
                      <a:cubicBezTo>
                        <a:pt x="3465" y="8854"/>
                        <a:pt x="4331" y="19536"/>
                        <a:pt x="4331" y="19536"/>
                      </a:cubicBezTo>
                      <a:cubicBezTo>
                        <a:pt x="4331" y="19536"/>
                        <a:pt x="0" y="19921"/>
                        <a:pt x="0" y="25118"/>
                      </a:cubicBezTo>
                      <a:cubicBezTo>
                        <a:pt x="0" y="28582"/>
                        <a:pt x="2406" y="30122"/>
                        <a:pt x="3849" y="30699"/>
                      </a:cubicBezTo>
                      <a:cubicBezTo>
                        <a:pt x="6255" y="30699"/>
                        <a:pt x="8469" y="30988"/>
                        <a:pt x="10201" y="31277"/>
                      </a:cubicBezTo>
                      <a:cubicBezTo>
                        <a:pt x="21076" y="33298"/>
                        <a:pt x="20113" y="25310"/>
                        <a:pt x="20113" y="25310"/>
                      </a:cubicBezTo>
                      <a:cubicBezTo>
                        <a:pt x="20113" y="25310"/>
                        <a:pt x="35992" y="26273"/>
                        <a:pt x="36955" y="21365"/>
                      </a:cubicBezTo>
                      <a:cubicBezTo>
                        <a:pt x="37917" y="16457"/>
                        <a:pt x="33972" y="8469"/>
                        <a:pt x="33972" y="8469"/>
                      </a:cubicBezTo>
                      <a:lnTo>
                        <a:pt x="30796" y="0"/>
                      </a:ln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174" name="צורה חופשית: צורה 173">
                  <a:extLst>
                    <a:ext uri="{FF2B5EF4-FFF2-40B4-BE49-F238E27FC236}">
                      <a16:creationId xmlns:a16="http://schemas.microsoft.com/office/drawing/2014/main" id="{BA72A130-D9B6-7AED-D6C0-A67E27319801}"/>
                    </a:ext>
                  </a:extLst>
                </p:cNvPr>
                <p:cNvSpPr/>
                <p:nvPr/>
              </p:nvSpPr>
              <p:spPr>
                <a:xfrm>
                  <a:off x="8581832" y="3231370"/>
                  <a:ext cx="205775" cy="275125"/>
                </a:xfrm>
                <a:custGeom>
                  <a:avLst/>
                  <a:gdLst>
                    <a:gd name="connsiteX0" fmla="*/ 46771 w 199742"/>
                    <a:gd name="connsiteY0" fmla="*/ 48506 h 267059"/>
                    <a:gd name="connsiteX1" fmla="*/ 59667 w 199742"/>
                    <a:gd name="connsiteY1" fmla="*/ 60055 h 267059"/>
                    <a:gd name="connsiteX2" fmla="*/ 98739 w 199742"/>
                    <a:gd name="connsiteY2" fmla="*/ 73817 h 267059"/>
                    <a:gd name="connsiteX3" fmla="*/ 125300 w 199742"/>
                    <a:gd name="connsiteY3" fmla="*/ 79783 h 267059"/>
                    <a:gd name="connsiteX4" fmla="*/ 132133 w 199742"/>
                    <a:gd name="connsiteY4" fmla="*/ 84114 h 267059"/>
                    <a:gd name="connsiteX5" fmla="*/ 80646 w 199742"/>
                    <a:gd name="connsiteY5" fmla="*/ 135600 h 267059"/>
                    <a:gd name="connsiteX6" fmla="*/ 59185 w 199742"/>
                    <a:gd name="connsiteY6" fmla="*/ 139450 h 267059"/>
                    <a:gd name="connsiteX7" fmla="*/ 33875 w 199742"/>
                    <a:gd name="connsiteY7" fmla="*/ 152730 h 267059"/>
                    <a:gd name="connsiteX8" fmla="*/ 18189 w 199742"/>
                    <a:gd name="connsiteY8" fmla="*/ 155136 h 267059"/>
                    <a:gd name="connsiteX9" fmla="*/ 8950 w 199742"/>
                    <a:gd name="connsiteY9" fmla="*/ 168706 h 267059"/>
                    <a:gd name="connsiteX10" fmla="*/ 0 w 199742"/>
                    <a:gd name="connsiteY10" fmla="*/ 182564 h 267059"/>
                    <a:gd name="connsiteX11" fmla="*/ 962 w 199742"/>
                    <a:gd name="connsiteY11" fmla="*/ 251854 h 267059"/>
                    <a:gd name="connsiteX12" fmla="*/ 10586 w 199742"/>
                    <a:gd name="connsiteY12" fmla="*/ 267060 h 267059"/>
                    <a:gd name="connsiteX13" fmla="*/ 53508 w 199742"/>
                    <a:gd name="connsiteY13" fmla="*/ 221636 h 267059"/>
                    <a:gd name="connsiteX14" fmla="*/ 87287 w 199742"/>
                    <a:gd name="connsiteY14" fmla="*/ 195844 h 267059"/>
                    <a:gd name="connsiteX15" fmla="*/ 135405 w 199742"/>
                    <a:gd name="connsiteY15" fmla="*/ 148592 h 267059"/>
                    <a:gd name="connsiteX16" fmla="*/ 157732 w 199742"/>
                    <a:gd name="connsiteY16" fmla="*/ 112889 h 267059"/>
                    <a:gd name="connsiteX17" fmla="*/ 175151 w 199742"/>
                    <a:gd name="connsiteY17" fmla="*/ 82863 h 267059"/>
                    <a:gd name="connsiteX18" fmla="*/ 193147 w 199742"/>
                    <a:gd name="connsiteY18" fmla="*/ 44561 h 267059"/>
                    <a:gd name="connsiteX19" fmla="*/ 199691 w 199742"/>
                    <a:gd name="connsiteY19" fmla="*/ 10782 h 267059"/>
                    <a:gd name="connsiteX20" fmla="*/ 187084 w 199742"/>
                    <a:gd name="connsiteY20" fmla="*/ 4238 h 267059"/>
                    <a:gd name="connsiteX21" fmla="*/ 143585 w 199742"/>
                    <a:gd name="connsiteY21" fmla="*/ 15978 h 267059"/>
                    <a:gd name="connsiteX22" fmla="*/ 112693 w 199742"/>
                    <a:gd name="connsiteY22" fmla="*/ 23100 h 267059"/>
                    <a:gd name="connsiteX23" fmla="*/ 87479 w 199742"/>
                    <a:gd name="connsiteY23" fmla="*/ 27719 h 267059"/>
                    <a:gd name="connsiteX24" fmla="*/ 55432 w 199742"/>
                    <a:gd name="connsiteY24" fmla="*/ 25121 h 267059"/>
                    <a:gd name="connsiteX25" fmla="*/ 45520 w 199742"/>
                    <a:gd name="connsiteY25" fmla="*/ 14054 h 267059"/>
                    <a:gd name="connsiteX26" fmla="*/ 34549 w 199742"/>
                    <a:gd name="connsiteY26" fmla="*/ 30799 h 267059"/>
                    <a:gd name="connsiteX27" fmla="*/ 46578 w 199742"/>
                    <a:gd name="connsiteY27" fmla="*/ 48410 h 267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99742" h="267059">
                      <a:moveTo>
                        <a:pt x="46771" y="48506"/>
                      </a:moveTo>
                      <a:cubicBezTo>
                        <a:pt x="50236" y="50239"/>
                        <a:pt x="55817" y="59189"/>
                        <a:pt x="59667" y="60055"/>
                      </a:cubicBezTo>
                      <a:cubicBezTo>
                        <a:pt x="63516" y="60921"/>
                        <a:pt x="84977" y="68235"/>
                        <a:pt x="98739" y="73817"/>
                      </a:cubicBezTo>
                      <a:cubicBezTo>
                        <a:pt x="112501" y="79398"/>
                        <a:pt x="121066" y="79783"/>
                        <a:pt x="125300" y="79783"/>
                      </a:cubicBezTo>
                      <a:cubicBezTo>
                        <a:pt x="129534" y="79783"/>
                        <a:pt x="136079" y="81034"/>
                        <a:pt x="132133" y="84114"/>
                      </a:cubicBezTo>
                      <a:cubicBezTo>
                        <a:pt x="128284" y="87097"/>
                        <a:pt x="86228" y="129634"/>
                        <a:pt x="80646" y="135600"/>
                      </a:cubicBezTo>
                      <a:cubicBezTo>
                        <a:pt x="75065" y="141567"/>
                        <a:pt x="71600" y="139450"/>
                        <a:pt x="59185" y="139450"/>
                      </a:cubicBezTo>
                      <a:cubicBezTo>
                        <a:pt x="46771" y="139450"/>
                        <a:pt x="37340" y="153212"/>
                        <a:pt x="33875" y="152730"/>
                      </a:cubicBezTo>
                      <a:cubicBezTo>
                        <a:pt x="31854" y="152442"/>
                        <a:pt x="24541" y="153693"/>
                        <a:pt x="18189" y="155136"/>
                      </a:cubicBezTo>
                      <a:lnTo>
                        <a:pt x="8950" y="168706"/>
                      </a:lnTo>
                      <a:lnTo>
                        <a:pt x="0" y="182564"/>
                      </a:lnTo>
                      <a:lnTo>
                        <a:pt x="962" y="251854"/>
                      </a:lnTo>
                      <a:lnTo>
                        <a:pt x="10586" y="267060"/>
                      </a:lnTo>
                      <a:cubicBezTo>
                        <a:pt x="18189" y="256955"/>
                        <a:pt x="38495" y="237515"/>
                        <a:pt x="53508" y="221636"/>
                      </a:cubicBezTo>
                      <a:cubicBezTo>
                        <a:pt x="69868" y="204506"/>
                        <a:pt x="78144" y="200464"/>
                        <a:pt x="87287" y="195844"/>
                      </a:cubicBezTo>
                      <a:cubicBezTo>
                        <a:pt x="96429" y="191225"/>
                        <a:pt x="119622" y="168609"/>
                        <a:pt x="135405" y="148592"/>
                      </a:cubicBezTo>
                      <a:cubicBezTo>
                        <a:pt x="145317" y="135985"/>
                        <a:pt x="156288" y="122031"/>
                        <a:pt x="157732" y="112889"/>
                      </a:cubicBezTo>
                      <a:cubicBezTo>
                        <a:pt x="159175" y="103746"/>
                        <a:pt x="168318" y="91717"/>
                        <a:pt x="175151" y="82863"/>
                      </a:cubicBezTo>
                      <a:cubicBezTo>
                        <a:pt x="181983" y="74009"/>
                        <a:pt x="193436" y="51393"/>
                        <a:pt x="193147" y="44561"/>
                      </a:cubicBezTo>
                      <a:cubicBezTo>
                        <a:pt x="192858" y="37728"/>
                        <a:pt x="198825" y="23100"/>
                        <a:pt x="199691" y="10782"/>
                      </a:cubicBezTo>
                      <a:cubicBezTo>
                        <a:pt x="200557" y="-1537"/>
                        <a:pt x="190260" y="-2691"/>
                        <a:pt x="187084" y="4238"/>
                      </a:cubicBezTo>
                      <a:cubicBezTo>
                        <a:pt x="183908" y="11070"/>
                        <a:pt x="159368" y="15690"/>
                        <a:pt x="143585" y="15978"/>
                      </a:cubicBezTo>
                      <a:cubicBezTo>
                        <a:pt x="127899" y="16267"/>
                        <a:pt x="118371" y="17711"/>
                        <a:pt x="112693" y="23100"/>
                      </a:cubicBezTo>
                      <a:cubicBezTo>
                        <a:pt x="106919" y="28585"/>
                        <a:pt x="92676" y="21656"/>
                        <a:pt x="87479" y="27719"/>
                      </a:cubicBezTo>
                      <a:cubicBezTo>
                        <a:pt x="82378" y="33686"/>
                        <a:pt x="61976" y="38883"/>
                        <a:pt x="55432" y="25121"/>
                      </a:cubicBezTo>
                      <a:cubicBezTo>
                        <a:pt x="52641" y="19347"/>
                        <a:pt x="48984" y="16075"/>
                        <a:pt x="45520" y="14054"/>
                      </a:cubicBezTo>
                      <a:cubicBezTo>
                        <a:pt x="39938" y="19732"/>
                        <a:pt x="33394" y="28104"/>
                        <a:pt x="34549" y="30799"/>
                      </a:cubicBezTo>
                      <a:cubicBezTo>
                        <a:pt x="36281" y="34648"/>
                        <a:pt x="43114" y="46678"/>
                        <a:pt x="46578" y="4841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193" name="צורה חופשית: צורה 192">
                  <a:extLst>
                    <a:ext uri="{FF2B5EF4-FFF2-40B4-BE49-F238E27FC236}">
                      <a16:creationId xmlns:a16="http://schemas.microsoft.com/office/drawing/2014/main" id="{ED089A79-D71C-484B-D711-0501D69B4071}"/>
                    </a:ext>
                  </a:extLst>
                </p:cNvPr>
                <p:cNvSpPr/>
                <p:nvPr/>
              </p:nvSpPr>
              <p:spPr>
                <a:xfrm>
                  <a:off x="7516833" y="2722862"/>
                  <a:ext cx="239569" cy="189666"/>
                </a:xfrm>
                <a:custGeom>
                  <a:avLst/>
                  <a:gdLst>
                    <a:gd name="connsiteX0" fmla="*/ 85939 w 232545"/>
                    <a:gd name="connsiteY0" fmla="*/ 184105 h 184105"/>
                    <a:gd name="connsiteX1" fmla="*/ 85458 w 232545"/>
                    <a:gd name="connsiteY1" fmla="*/ 157736 h 184105"/>
                    <a:gd name="connsiteX2" fmla="*/ 116350 w 232545"/>
                    <a:gd name="connsiteY2" fmla="*/ 137527 h 184105"/>
                    <a:gd name="connsiteX3" fmla="*/ 128957 w 232545"/>
                    <a:gd name="connsiteY3" fmla="*/ 133773 h 184105"/>
                    <a:gd name="connsiteX4" fmla="*/ 145991 w 232545"/>
                    <a:gd name="connsiteY4" fmla="*/ 130020 h 184105"/>
                    <a:gd name="connsiteX5" fmla="*/ 156096 w 232545"/>
                    <a:gd name="connsiteY5" fmla="*/ 118664 h 184105"/>
                    <a:gd name="connsiteX6" fmla="*/ 170627 w 232545"/>
                    <a:gd name="connsiteY6" fmla="*/ 113564 h 184105"/>
                    <a:gd name="connsiteX7" fmla="*/ 179481 w 232545"/>
                    <a:gd name="connsiteY7" fmla="*/ 107886 h 184105"/>
                    <a:gd name="connsiteX8" fmla="*/ 181983 w 232545"/>
                    <a:gd name="connsiteY8" fmla="*/ 95856 h 184105"/>
                    <a:gd name="connsiteX9" fmla="*/ 188239 w 232545"/>
                    <a:gd name="connsiteY9" fmla="*/ 90852 h 184105"/>
                    <a:gd name="connsiteX10" fmla="*/ 199595 w 232545"/>
                    <a:gd name="connsiteY10" fmla="*/ 83923 h 184105"/>
                    <a:gd name="connsiteX11" fmla="*/ 227984 w 232545"/>
                    <a:gd name="connsiteY11" fmla="*/ 82672 h 184105"/>
                    <a:gd name="connsiteX12" fmla="*/ 232411 w 232545"/>
                    <a:gd name="connsiteY12" fmla="*/ 75069 h 184105"/>
                    <a:gd name="connsiteX13" fmla="*/ 224809 w 232545"/>
                    <a:gd name="connsiteY13" fmla="*/ 61788 h 184105"/>
                    <a:gd name="connsiteX14" fmla="*/ 223557 w 232545"/>
                    <a:gd name="connsiteY14" fmla="*/ 44177 h 184105"/>
                    <a:gd name="connsiteX15" fmla="*/ 217879 w 232545"/>
                    <a:gd name="connsiteY15" fmla="*/ 23968 h 184105"/>
                    <a:gd name="connsiteX16" fmla="*/ 214704 w 232545"/>
                    <a:gd name="connsiteY16" fmla="*/ 18001 h 184105"/>
                    <a:gd name="connsiteX17" fmla="*/ 192281 w 232545"/>
                    <a:gd name="connsiteY17" fmla="*/ 12708 h 184105"/>
                    <a:gd name="connsiteX18" fmla="*/ 159368 w 232545"/>
                    <a:gd name="connsiteY18" fmla="*/ 9243 h 184105"/>
                    <a:gd name="connsiteX19" fmla="*/ 141371 w 232545"/>
                    <a:gd name="connsiteY19" fmla="*/ 967 h 184105"/>
                    <a:gd name="connsiteX20" fmla="*/ 120199 w 232545"/>
                    <a:gd name="connsiteY20" fmla="*/ 40424 h 184105"/>
                    <a:gd name="connsiteX21" fmla="*/ 90751 w 232545"/>
                    <a:gd name="connsiteY21" fmla="*/ 54475 h 184105"/>
                    <a:gd name="connsiteX22" fmla="*/ 76123 w 232545"/>
                    <a:gd name="connsiteY22" fmla="*/ 71027 h 184105"/>
                    <a:gd name="connsiteX23" fmla="*/ 65248 w 232545"/>
                    <a:gd name="connsiteY23" fmla="*/ 89312 h 184105"/>
                    <a:gd name="connsiteX24" fmla="*/ 65248 w 232545"/>
                    <a:gd name="connsiteY24" fmla="*/ 118761 h 184105"/>
                    <a:gd name="connsiteX25" fmla="*/ 42344 w 232545"/>
                    <a:gd name="connsiteY25" fmla="*/ 150519 h 184105"/>
                    <a:gd name="connsiteX26" fmla="*/ 14050 w 232545"/>
                    <a:gd name="connsiteY26" fmla="*/ 169670 h 184105"/>
                    <a:gd name="connsiteX27" fmla="*/ 0 w 232545"/>
                    <a:gd name="connsiteY27" fmla="*/ 176503 h 184105"/>
                    <a:gd name="connsiteX28" fmla="*/ 71985 w 232545"/>
                    <a:gd name="connsiteY28" fmla="*/ 176503 h 184105"/>
                    <a:gd name="connsiteX29" fmla="*/ 85843 w 232545"/>
                    <a:gd name="connsiteY29" fmla="*/ 183913 h 184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32545" h="184105">
                      <a:moveTo>
                        <a:pt x="85939" y="184105"/>
                      </a:moveTo>
                      <a:cubicBezTo>
                        <a:pt x="85651" y="171402"/>
                        <a:pt x="85169" y="158891"/>
                        <a:pt x="85458" y="157736"/>
                      </a:cubicBezTo>
                      <a:cubicBezTo>
                        <a:pt x="86132" y="155234"/>
                        <a:pt x="111923" y="140125"/>
                        <a:pt x="116350" y="137527"/>
                      </a:cubicBezTo>
                      <a:cubicBezTo>
                        <a:pt x="120777" y="135024"/>
                        <a:pt x="128957" y="138778"/>
                        <a:pt x="128957" y="133773"/>
                      </a:cubicBezTo>
                      <a:cubicBezTo>
                        <a:pt x="128957" y="128769"/>
                        <a:pt x="139639" y="131271"/>
                        <a:pt x="145991" y="130020"/>
                      </a:cubicBezTo>
                      <a:cubicBezTo>
                        <a:pt x="152246" y="128769"/>
                        <a:pt x="156096" y="124342"/>
                        <a:pt x="156096" y="118664"/>
                      </a:cubicBezTo>
                      <a:cubicBezTo>
                        <a:pt x="156096" y="112986"/>
                        <a:pt x="164949" y="114237"/>
                        <a:pt x="170627" y="113564"/>
                      </a:cubicBezTo>
                      <a:cubicBezTo>
                        <a:pt x="176305" y="112986"/>
                        <a:pt x="175632" y="107886"/>
                        <a:pt x="179481" y="107886"/>
                      </a:cubicBezTo>
                      <a:cubicBezTo>
                        <a:pt x="183331" y="107886"/>
                        <a:pt x="181406" y="102208"/>
                        <a:pt x="181983" y="95856"/>
                      </a:cubicBezTo>
                      <a:cubicBezTo>
                        <a:pt x="182657" y="89601"/>
                        <a:pt x="182657" y="90852"/>
                        <a:pt x="188239" y="90852"/>
                      </a:cubicBezTo>
                      <a:cubicBezTo>
                        <a:pt x="193820" y="90852"/>
                        <a:pt x="199595" y="87676"/>
                        <a:pt x="199595" y="83923"/>
                      </a:cubicBezTo>
                      <a:cubicBezTo>
                        <a:pt x="199595" y="80170"/>
                        <a:pt x="224231" y="82672"/>
                        <a:pt x="227984" y="82672"/>
                      </a:cubicBezTo>
                      <a:cubicBezTo>
                        <a:pt x="231738" y="82672"/>
                        <a:pt x="232989" y="78245"/>
                        <a:pt x="232411" y="75069"/>
                      </a:cubicBezTo>
                      <a:cubicBezTo>
                        <a:pt x="231738" y="71893"/>
                        <a:pt x="228658" y="62462"/>
                        <a:pt x="224809" y="61788"/>
                      </a:cubicBezTo>
                      <a:cubicBezTo>
                        <a:pt x="221055" y="61115"/>
                        <a:pt x="223557" y="51684"/>
                        <a:pt x="223557" y="44177"/>
                      </a:cubicBezTo>
                      <a:cubicBezTo>
                        <a:pt x="223557" y="36671"/>
                        <a:pt x="222306" y="29645"/>
                        <a:pt x="217879" y="23968"/>
                      </a:cubicBezTo>
                      <a:cubicBezTo>
                        <a:pt x="216917" y="22813"/>
                        <a:pt x="215859" y="20599"/>
                        <a:pt x="214704" y="18001"/>
                      </a:cubicBezTo>
                      <a:cubicBezTo>
                        <a:pt x="207775" y="18097"/>
                        <a:pt x="199402" y="12900"/>
                        <a:pt x="192281" y="12708"/>
                      </a:cubicBezTo>
                      <a:cubicBezTo>
                        <a:pt x="182272" y="12419"/>
                        <a:pt x="166778" y="17616"/>
                        <a:pt x="159368" y="9243"/>
                      </a:cubicBezTo>
                      <a:cubicBezTo>
                        <a:pt x="151957" y="967"/>
                        <a:pt x="146761" y="-1631"/>
                        <a:pt x="141371" y="967"/>
                      </a:cubicBezTo>
                      <a:cubicBezTo>
                        <a:pt x="135982" y="3565"/>
                        <a:pt x="125974" y="32148"/>
                        <a:pt x="120199" y="40424"/>
                      </a:cubicBezTo>
                      <a:cubicBezTo>
                        <a:pt x="114521" y="48700"/>
                        <a:pt x="98450" y="54475"/>
                        <a:pt x="90751" y="54475"/>
                      </a:cubicBezTo>
                      <a:cubicBezTo>
                        <a:pt x="83052" y="54475"/>
                        <a:pt x="82186" y="66215"/>
                        <a:pt x="76123" y="71027"/>
                      </a:cubicBezTo>
                      <a:cubicBezTo>
                        <a:pt x="70156" y="75839"/>
                        <a:pt x="72370" y="83634"/>
                        <a:pt x="65248" y="89312"/>
                      </a:cubicBezTo>
                      <a:cubicBezTo>
                        <a:pt x="58127" y="94990"/>
                        <a:pt x="61495" y="112505"/>
                        <a:pt x="65248" y="118761"/>
                      </a:cubicBezTo>
                      <a:cubicBezTo>
                        <a:pt x="69001" y="125016"/>
                        <a:pt x="52064" y="144841"/>
                        <a:pt x="42344" y="150519"/>
                      </a:cubicBezTo>
                      <a:cubicBezTo>
                        <a:pt x="32624" y="156197"/>
                        <a:pt x="29448" y="167071"/>
                        <a:pt x="14050" y="169670"/>
                      </a:cubicBezTo>
                      <a:cubicBezTo>
                        <a:pt x="8084" y="170632"/>
                        <a:pt x="3561" y="173230"/>
                        <a:pt x="0" y="176503"/>
                      </a:cubicBezTo>
                      <a:lnTo>
                        <a:pt x="71985" y="176503"/>
                      </a:lnTo>
                      <a:cubicBezTo>
                        <a:pt x="86902" y="176503"/>
                        <a:pt x="83437" y="179871"/>
                        <a:pt x="85843" y="18391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3" name="צורה חופשית: צורה 202">
                  <a:extLst>
                    <a:ext uri="{FF2B5EF4-FFF2-40B4-BE49-F238E27FC236}">
                      <a16:creationId xmlns:a16="http://schemas.microsoft.com/office/drawing/2014/main" id="{9D94FC04-A76B-3C07-BD2B-445971DF2C11}"/>
                    </a:ext>
                  </a:extLst>
                </p:cNvPr>
                <p:cNvSpPr/>
                <p:nvPr/>
              </p:nvSpPr>
              <p:spPr>
                <a:xfrm>
                  <a:off x="7928468" y="2689543"/>
                  <a:ext cx="82892" cy="159433"/>
                </a:xfrm>
                <a:custGeom>
                  <a:avLst/>
                  <a:gdLst>
                    <a:gd name="connsiteX0" fmla="*/ 20122 w 80462"/>
                    <a:gd name="connsiteY0" fmla="*/ 37447 h 154759"/>
                    <a:gd name="connsiteX1" fmla="*/ 14444 w 80462"/>
                    <a:gd name="connsiteY1" fmla="*/ 58042 h 154759"/>
                    <a:gd name="connsiteX2" fmla="*/ 1837 w 80462"/>
                    <a:gd name="connsiteY2" fmla="*/ 70649 h 154759"/>
                    <a:gd name="connsiteX3" fmla="*/ 9825 w 80462"/>
                    <a:gd name="connsiteY3" fmla="*/ 91243 h 154759"/>
                    <a:gd name="connsiteX4" fmla="*/ 17812 w 80462"/>
                    <a:gd name="connsiteY4" fmla="*/ 103850 h 154759"/>
                    <a:gd name="connsiteX5" fmla="*/ 32729 w 80462"/>
                    <a:gd name="connsiteY5" fmla="*/ 115302 h 154759"/>
                    <a:gd name="connsiteX6" fmla="*/ 41872 w 80462"/>
                    <a:gd name="connsiteY6" fmla="*/ 149659 h 154759"/>
                    <a:gd name="connsiteX7" fmla="*/ 43604 w 80462"/>
                    <a:gd name="connsiteY7" fmla="*/ 154759 h 154759"/>
                    <a:gd name="connsiteX8" fmla="*/ 51591 w 80462"/>
                    <a:gd name="connsiteY8" fmla="*/ 147638 h 154759"/>
                    <a:gd name="connsiteX9" fmla="*/ 55056 w 80462"/>
                    <a:gd name="connsiteY9" fmla="*/ 132144 h 154759"/>
                    <a:gd name="connsiteX10" fmla="*/ 56788 w 80462"/>
                    <a:gd name="connsiteY10" fmla="*/ 123579 h 154759"/>
                    <a:gd name="connsiteX11" fmla="*/ 71609 w 80462"/>
                    <a:gd name="connsiteY11" fmla="*/ 109528 h 154759"/>
                    <a:gd name="connsiteX12" fmla="*/ 79885 w 80462"/>
                    <a:gd name="connsiteY12" fmla="*/ 103562 h 154759"/>
                    <a:gd name="connsiteX13" fmla="*/ 80462 w 80462"/>
                    <a:gd name="connsiteY13" fmla="*/ 93457 h 154759"/>
                    <a:gd name="connsiteX14" fmla="*/ 73052 w 80462"/>
                    <a:gd name="connsiteY14" fmla="*/ 85277 h 154759"/>
                    <a:gd name="connsiteX15" fmla="*/ 65065 w 80462"/>
                    <a:gd name="connsiteY15" fmla="*/ 78733 h 154759"/>
                    <a:gd name="connsiteX16" fmla="*/ 49859 w 80462"/>
                    <a:gd name="connsiteY16" fmla="*/ 72188 h 154759"/>
                    <a:gd name="connsiteX17" fmla="*/ 65065 w 80462"/>
                    <a:gd name="connsiteY17" fmla="*/ 58715 h 154759"/>
                    <a:gd name="connsiteX18" fmla="*/ 65642 w 80462"/>
                    <a:gd name="connsiteY18" fmla="*/ 32635 h 154759"/>
                    <a:gd name="connsiteX19" fmla="*/ 69106 w 80462"/>
                    <a:gd name="connsiteY19" fmla="*/ 15794 h 154759"/>
                    <a:gd name="connsiteX20" fmla="*/ 66508 w 80462"/>
                    <a:gd name="connsiteY20" fmla="*/ 8961 h 154759"/>
                    <a:gd name="connsiteX21" fmla="*/ 57366 w 80462"/>
                    <a:gd name="connsiteY21" fmla="*/ 5785 h 154759"/>
                    <a:gd name="connsiteX22" fmla="*/ 30804 w 80462"/>
                    <a:gd name="connsiteY22" fmla="*/ 4342 h 154759"/>
                    <a:gd name="connsiteX23" fmla="*/ 20411 w 80462"/>
                    <a:gd name="connsiteY23" fmla="*/ 7325 h 154759"/>
                    <a:gd name="connsiteX24" fmla="*/ 20218 w 80462"/>
                    <a:gd name="connsiteY24" fmla="*/ 37543 h 154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0462" h="154759">
                      <a:moveTo>
                        <a:pt x="20122" y="37447"/>
                      </a:moveTo>
                      <a:cubicBezTo>
                        <a:pt x="24741" y="44280"/>
                        <a:pt x="18967" y="55732"/>
                        <a:pt x="14444" y="58042"/>
                      </a:cubicBezTo>
                      <a:cubicBezTo>
                        <a:pt x="9825" y="60351"/>
                        <a:pt x="6456" y="70649"/>
                        <a:pt x="1837" y="70649"/>
                      </a:cubicBezTo>
                      <a:cubicBezTo>
                        <a:pt x="-2782" y="70649"/>
                        <a:pt x="1837" y="87779"/>
                        <a:pt x="9825" y="91243"/>
                      </a:cubicBezTo>
                      <a:cubicBezTo>
                        <a:pt x="17812" y="94708"/>
                        <a:pt x="17812" y="100386"/>
                        <a:pt x="17812" y="103850"/>
                      </a:cubicBezTo>
                      <a:cubicBezTo>
                        <a:pt x="17812" y="107315"/>
                        <a:pt x="29265" y="110683"/>
                        <a:pt x="32729" y="115302"/>
                      </a:cubicBezTo>
                      <a:cubicBezTo>
                        <a:pt x="36194" y="119922"/>
                        <a:pt x="41872" y="141575"/>
                        <a:pt x="41872" y="149659"/>
                      </a:cubicBezTo>
                      <a:cubicBezTo>
                        <a:pt x="41872" y="151680"/>
                        <a:pt x="42545" y="153412"/>
                        <a:pt x="43604" y="154759"/>
                      </a:cubicBezTo>
                      <a:cubicBezTo>
                        <a:pt x="46587" y="152738"/>
                        <a:pt x="50148" y="150429"/>
                        <a:pt x="51591" y="147638"/>
                      </a:cubicBezTo>
                      <a:cubicBezTo>
                        <a:pt x="54190" y="142826"/>
                        <a:pt x="56211" y="134453"/>
                        <a:pt x="55056" y="132144"/>
                      </a:cubicBezTo>
                      <a:cubicBezTo>
                        <a:pt x="53901" y="129834"/>
                        <a:pt x="54190" y="125888"/>
                        <a:pt x="56788" y="123579"/>
                      </a:cubicBezTo>
                      <a:cubicBezTo>
                        <a:pt x="59386" y="121269"/>
                        <a:pt x="69684" y="110394"/>
                        <a:pt x="71609" y="109528"/>
                      </a:cubicBezTo>
                      <a:cubicBezTo>
                        <a:pt x="73630" y="108662"/>
                        <a:pt x="80174" y="109817"/>
                        <a:pt x="79885" y="103562"/>
                      </a:cubicBezTo>
                      <a:cubicBezTo>
                        <a:pt x="79789" y="101059"/>
                        <a:pt x="80077" y="97210"/>
                        <a:pt x="80462" y="93457"/>
                      </a:cubicBezTo>
                      <a:cubicBezTo>
                        <a:pt x="75843" y="90473"/>
                        <a:pt x="73052" y="87009"/>
                        <a:pt x="73052" y="85277"/>
                      </a:cubicBezTo>
                      <a:cubicBezTo>
                        <a:pt x="73052" y="81523"/>
                        <a:pt x="67855" y="75268"/>
                        <a:pt x="65065" y="78733"/>
                      </a:cubicBezTo>
                      <a:cubicBezTo>
                        <a:pt x="62177" y="82197"/>
                        <a:pt x="51303" y="79310"/>
                        <a:pt x="49859" y="72188"/>
                      </a:cubicBezTo>
                      <a:cubicBezTo>
                        <a:pt x="48416" y="65067"/>
                        <a:pt x="56980" y="65356"/>
                        <a:pt x="65065" y="58715"/>
                      </a:cubicBezTo>
                      <a:cubicBezTo>
                        <a:pt x="73052" y="52171"/>
                        <a:pt x="74207" y="39564"/>
                        <a:pt x="65642" y="32635"/>
                      </a:cubicBezTo>
                      <a:cubicBezTo>
                        <a:pt x="57077" y="25802"/>
                        <a:pt x="63043" y="22049"/>
                        <a:pt x="69106" y="15794"/>
                      </a:cubicBezTo>
                      <a:cubicBezTo>
                        <a:pt x="75073" y="9538"/>
                        <a:pt x="69684" y="6074"/>
                        <a:pt x="66508" y="8961"/>
                      </a:cubicBezTo>
                      <a:cubicBezTo>
                        <a:pt x="63332" y="11848"/>
                        <a:pt x="58232" y="12714"/>
                        <a:pt x="57366" y="5785"/>
                      </a:cubicBezTo>
                      <a:cubicBezTo>
                        <a:pt x="56499" y="-1048"/>
                        <a:pt x="37926" y="-2202"/>
                        <a:pt x="30804" y="4342"/>
                      </a:cubicBezTo>
                      <a:cubicBezTo>
                        <a:pt x="28302" y="6651"/>
                        <a:pt x="24453" y="7325"/>
                        <a:pt x="20411" y="7325"/>
                      </a:cubicBezTo>
                      <a:cubicBezTo>
                        <a:pt x="18679" y="18681"/>
                        <a:pt x="17139" y="32924"/>
                        <a:pt x="20218" y="3754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8" name="צורה חופשית: צורה 207">
                  <a:extLst>
                    <a:ext uri="{FF2B5EF4-FFF2-40B4-BE49-F238E27FC236}">
                      <a16:creationId xmlns:a16="http://schemas.microsoft.com/office/drawing/2014/main" id="{7DEA1D8F-0227-D2B1-F011-20EF36F52021}"/>
                    </a:ext>
                  </a:extLst>
                </p:cNvPr>
                <p:cNvSpPr/>
                <p:nvPr/>
              </p:nvSpPr>
              <p:spPr>
                <a:xfrm>
                  <a:off x="7604868" y="2692944"/>
                  <a:ext cx="415217" cy="398339"/>
                </a:xfrm>
                <a:custGeom>
                  <a:avLst/>
                  <a:gdLst>
                    <a:gd name="connsiteX0" fmla="*/ 138200 w 403043"/>
                    <a:gd name="connsiteY0" fmla="*/ 73219 h 386660"/>
                    <a:gd name="connsiteX1" fmla="*/ 139451 w 403043"/>
                    <a:gd name="connsiteY1" fmla="*/ 90830 h 386660"/>
                    <a:gd name="connsiteX2" fmla="*/ 147054 w 403043"/>
                    <a:gd name="connsiteY2" fmla="*/ 104111 h 386660"/>
                    <a:gd name="connsiteX3" fmla="*/ 142627 w 403043"/>
                    <a:gd name="connsiteY3" fmla="*/ 111713 h 386660"/>
                    <a:gd name="connsiteX4" fmla="*/ 114238 w 403043"/>
                    <a:gd name="connsiteY4" fmla="*/ 112964 h 386660"/>
                    <a:gd name="connsiteX5" fmla="*/ 102881 w 403043"/>
                    <a:gd name="connsiteY5" fmla="*/ 119893 h 386660"/>
                    <a:gd name="connsiteX6" fmla="*/ 96626 w 403043"/>
                    <a:gd name="connsiteY6" fmla="*/ 124898 h 386660"/>
                    <a:gd name="connsiteX7" fmla="*/ 94124 w 403043"/>
                    <a:gd name="connsiteY7" fmla="*/ 136927 h 386660"/>
                    <a:gd name="connsiteX8" fmla="*/ 85270 w 403043"/>
                    <a:gd name="connsiteY8" fmla="*/ 142605 h 386660"/>
                    <a:gd name="connsiteX9" fmla="*/ 70738 w 403043"/>
                    <a:gd name="connsiteY9" fmla="*/ 147706 h 386660"/>
                    <a:gd name="connsiteX10" fmla="*/ 60634 w 403043"/>
                    <a:gd name="connsiteY10" fmla="*/ 159062 h 386660"/>
                    <a:gd name="connsiteX11" fmla="*/ 43600 w 403043"/>
                    <a:gd name="connsiteY11" fmla="*/ 162815 h 386660"/>
                    <a:gd name="connsiteX12" fmla="*/ 30993 w 403043"/>
                    <a:gd name="connsiteY12" fmla="*/ 166568 h 386660"/>
                    <a:gd name="connsiteX13" fmla="*/ 101 w 403043"/>
                    <a:gd name="connsiteY13" fmla="*/ 186778 h 386660"/>
                    <a:gd name="connsiteX14" fmla="*/ 582 w 403043"/>
                    <a:gd name="connsiteY14" fmla="*/ 213147 h 386660"/>
                    <a:gd name="connsiteX15" fmla="*/ 4335 w 403043"/>
                    <a:gd name="connsiteY15" fmla="*/ 216611 h 386660"/>
                    <a:gd name="connsiteX16" fmla="*/ 192093 w 403043"/>
                    <a:gd name="connsiteY16" fmla="*/ 341719 h 386660"/>
                    <a:gd name="connsiteX17" fmla="*/ 204315 w 403043"/>
                    <a:gd name="connsiteY17" fmla="*/ 359426 h 386660"/>
                    <a:gd name="connsiteX18" fmla="*/ 226064 w 403043"/>
                    <a:gd name="connsiteY18" fmla="*/ 366259 h 386660"/>
                    <a:gd name="connsiteX19" fmla="*/ 235592 w 403043"/>
                    <a:gd name="connsiteY19" fmla="*/ 386661 h 386660"/>
                    <a:gd name="connsiteX20" fmla="*/ 254647 w 403043"/>
                    <a:gd name="connsiteY20" fmla="*/ 382619 h 386660"/>
                    <a:gd name="connsiteX21" fmla="*/ 284576 w 403043"/>
                    <a:gd name="connsiteY21" fmla="*/ 373092 h 386660"/>
                    <a:gd name="connsiteX22" fmla="*/ 319895 w 403043"/>
                    <a:gd name="connsiteY22" fmla="*/ 344509 h 386660"/>
                    <a:gd name="connsiteX23" fmla="*/ 402851 w 403043"/>
                    <a:gd name="connsiteY23" fmla="*/ 292830 h 386660"/>
                    <a:gd name="connsiteX24" fmla="*/ 403043 w 403043"/>
                    <a:gd name="connsiteY24" fmla="*/ 292830 h 386660"/>
                    <a:gd name="connsiteX25" fmla="*/ 393324 w 403043"/>
                    <a:gd name="connsiteY25" fmla="*/ 276374 h 386660"/>
                    <a:gd name="connsiteX26" fmla="*/ 379080 w 403043"/>
                    <a:gd name="connsiteY26" fmla="*/ 272140 h 386660"/>
                    <a:gd name="connsiteX27" fmla="*/ 365511 w 403043"/>
                    <a:gd name="connsiteY27" fmla="*/ 264248 h 386660"/>
                    <a:gd name="connsiteX28" fmla="*/ 363394 w 403043"/>
                    <a:gd name="connsiteY28" fmla="*/ 249235 h 386660"/>
                    <a:gd name="connsiteX29" fmla="*/ 354829 w 403043"/>
                    <a:gd name="connsiteY29" fmla="*/ 237109 h 386660"/>
                    <a:gd name="connsiteX30" fmla="*/ 363202 w 403043"/>
                    <a:gd name="connsiteY30" fmla="*/ 227486 h 386660"/>
                    <a:gd name="connsiteX31" fmla="*/ 360314 w 403043"/>
                    <a:gd name="connsiteY31" fmla="*/ 218632 h 386660"/>
                    <a:gd name="connsiteX32" fmla="*/ 360314 w 403043"/>
                    <a:gd name="connsiteY32" fmla="*/ 206603 h 386660"/>
                    <a:gd name="connsiteX33" fmla="*/ 361758 w 403043"/>
                    <a:gd name="connsiteY33" fmla="*/ 193418 h 386660"/>
                    <a:gd name="connsiteX34" fmla="*/ 362335 w 403043"/>
                    <a:gd name="connsiteY34" fmla="*/ 173112 h 386660"/>
                    <a:gd name="connsiteX35" fmla="*/ 353482 w 403043"/>
                    <a:gd name="connsiteY35" fmla="*/ 155405 h 386660"/>
                    <a:gd name="connsiteX36" fmla="*/ 357812 w 403043"/>
                    <a:gd name="connsiteY36" fmla="*/ 151363 h 386660"/>
                    <a:gd name="connsiteX37" fmla="*/ 356080 w 403043"/>
                    <a:gd name="connsiteY37" fmla="*/ 146262 h 386660"/>
                    <a:gd name="connsiteX38" fmla="*/ 346938 w 403043"/>
                    <a:gd name="connsiteY38" fmla="*/ 111906 h 386660"/>
                    <a:gd name="connsiteX39" fmla="*/ 332021 w 403043"/>
                    <a:gd name="connsiteY39" fmla="*/ 100454 h 386660"/>
                    <a:gd name="connsiteX40" fmla="*/ 324033 w 403043"/>
                    <a:gd name="connsiteY40" fmla="*/ 87847 h 386660"/>
                    <a:gd name="connsiteX41" fmla="*/ 316046 w 403043"/>
                    <a:gd name="connsiteY41" fmla="*/ 67252 h 386660"/>
                    <a:gd name="connsiteX42" fmla="*/ 328653 w 403043"/>
                    <a:gd name="connsiteY42" fmla="*/ 54645 h 386660"/>
                    <a:gd name="connsiteX43" fmla="*/ 334331 w 403043"/>
                    <a:gd name="connsiteY43" fmla="*/ 34050 h 386660"/>
                    <a:gd name="connsiteX44" fmla="*/ 334523 w 403043"/>
                    <a:gd name="connsiteY44" fmla="*/ 3832 h 386660"/>
                    <a:gd name="connsiteX45" fmla="*/ 316334 w 403043"/>
                    <a:gd name="connsiteY45" fmla="*/ 271 h 386660"/>
                    <a:gd name="connsiteX46" fmla="*/ 296606 w 403043"/>
                    <a:gd name="connsiteY46" fmla="*/ 2292 h 386660"/>
                    <a:gd name="connsiteX47" fmla="*/ 269756 w 403043"/>
                    <a:gd name="connsiteY47" fmla="*/ 7681 h 386660"/>
                    <a:gd name="connsiteX48" fmla="*/ 197097 w 403043"/>
                    <a:gd name="connsiteY48" fmla="*/ 12012 h 386660"/>
                    <a:gd name="connsiteX49" fmla="*/ 167071 w 403043"/>
                    <a:gd name="connsiteY49" fmla="*/ 28084 h 386660"/>
                    <a:gd name="connsiteX50" fmla="*/ 136757 w 403043"/>
                    <a:gd name="connsiteY50" fmla="*/ 43770 h 386660"/>
                    <a:gd name="connsiteX51" fmla="*/ 129443 w 403043"/>
                    <a:gd name="connsiteY51" fmla="*/ 47042 h 386660"/>
                    <a:gd name="connsiteX52" fmla="*/ 132618 w 403043"/>
                    <a:gd name="connsiteY52" fmla="*/ 53009 h 386660"/>
                    <a:gd name="connsiteX53" fmla="*/ 138297 w 403043"/>
                    <a:gd name="connsiteY53" fmla="*/ 73219 h 386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403043" h="386660">
                      <a:moveTo>
                        <a:pt x="138200" y="73219"/>
                      </a:moveTo>
                      <a:cubicBezTo>
                        <a:pt x="138200" y="80821"/>
                        <a:pt x="135698" y="90252"/>
                        <a:pt x="139451" y="90830"/>
                      </a:cubicBezTo>
                      <a:cubicBezTo>
                        <a:pt x="143205" y="91504"/>
                        <a:pt x="146381" y="100935"/>
                        <a:pt x="147054" y="104111"/>
                      </a:cubicBezTo>
                      <a:cubicBezTo>
                        <a:pt x="147728" y="107286"/>
                        <a:pt x="146381" y="111713"/>
                        <a:pt x="142627" y="111713"/>
                      </a:cubicBezTo>
                      <a:cubicBezTo>
                        <a:pt x="138874" y="111713"/>
                        <a:pt x="114238" y="109211"/>
                        <a:pt x="114238" y="112964"/>
                      </a:cubicBezTo>
                      <a:cubicBezTo>
                        <a:pt x="114238" y="116718"/>
                        <a:pt x="108559" y="119893"/>
                        <a:pt x="102881" y="119893"/>
                      </a:cubicBezTo>
                      <a:cubicBezTo>
                        <a:pt x="97203" y="119893"/>
                        <a:pt x="97203" y="118642"/>
                        <a:pt x="96626" y="124898"/>
                      </a:cubicBezTo>
                      <a:cubicBezTo>
                        <a:pt x="95952" y="131249"/>
                        <a:pt x="97877" y="136927"/>
                        <a:pt x="94124" y="136927"/>
                      </a:cubicBezTo>
                      <a:cubicBezTo>
                        <a:pt x="90371" y="136927"/>
                        <a:pt x="90948" y="141932"/>
                        <a:pt x="85270" y="142605"/>
                      </a:cubicBezTo>
                      <a:cubicBezTo>
                        <a:pt x="79592" y="143279"/>
                        <a:pt x="70738" y="142028"/>
                        <a:pt x="70738" y="147706"/>
                      </a:cubicBezTo>
                      <a:cubicBezTo>
                        <a:pt x="70738" y="153384"/>
                        <a:pt x="66985" y="157811"/>
                        <a:pt x="60634" y="159062"/>
                      </a:cubicBezTo>
                      <a:cubicBezTo>
                        <a:pt x="54282" y="160313"/>
                        <a:pt x="43600" y="157811"/>
                        <a:pt x="43600" y="162815"/>
                      </a:cubicBezTo>
                      <a:cubicBezTo>
                        <a:pt x="43600" y="167819"/>
                        <a:pt x="35420" y="164066"/>
                        <a:pt x="30993" y="166568"/>
                      </a:cubicBezTo>
                      <a:cubicBezTo>
                        <a:pt x="26566" y="169070"/>
                        <a:pt x="678" y="184276"/>
                        <a:pt x="101" y="186778"/>
                      </a:cubicBezTo>
                      <a:cubicBezTo>
                        <a:pt x="-188" y="188029"/>
                        <a:pt x="197" y="200540"/>
                        <a:pt x="582" y="213147"/>
                      </a:cubicBezTo>
                      <a:cubicBezTo>
                        <a:pt x="1256" y="214301"/>
                        <a:pt x="2314" y="215456"/>
                        <a:pt x="4335" y="216611"/>
                      </a:cubicBezTo>
                      <a:cubicBezTo>
                        <a:pt x="13863" y="222000"/>
                        <a:pt x="186607" y="336329"/>
                        <a:pt x="192093" y="341719"/>
                      </a:cubicBezTo>
                      <a:cubicBezTo>
                        <a:pt x="197578" y="347108"/>
                        <a:pt x="204315" y="359426"/>
                        <a:pt x="204315" y="359426"/>
                      </a:cubicBezTo>
                      <a:cubicBezTo>
                        <a:pt x="204315" y="359426"/>
                        <a:pt x="216537" y="360773"/>
                        <a:pt x="226064" y="366259"/>
                      </a:cubicBezTo>
                      <a:cubicBezTo>
                        <a:pt x="235592" y="371744"/>
                        <a:pt x="235592" y="386661"/>
                        <a:pt x="235592" y="386661"/>
                      </a:cubicBezTo>
                      <a:cubicBezTo>
                        <a:pt x="235592" y="386661"/>
                        <a:pt x="247814" y="383966"/>
                        <a:pt x="254647" y="382619"/>
                      </a:cubicBezTo>
                      <a:cubicBezTo>
                        <a:pt x="261479" y="381272"/>
                        <a:pt x="284576" y="373092"/>
                        <a:pt x="284576" y="373092"/>
                      </a:cubicBezTo>
                      <a:lnTo>
                        <a:pt x="319895" y="344509"/>
                      </a:lnTo>
                      <a:lnTo>
                        <a:pt x="402851" y="292830"/>
                      </a:lnTo>
                      <a:lnTo>
                        <a:pt x="403043" y="292830"/>
                      </a:lnTo>
                      <a:cubicBezTo>
                        <a:pt x="400445" y="283688"/>
                        <a:pt x="397750" y="276374"/>
                        <a:pt x="393324" y="276374"/>
                      </a:cubicBezTo>
                      <a:cubicBezTo>
                        <a:pt x="388319" y="276374"/>
                        <a:pt x="384758" y="272140"/>
                        <a:pt x="379080" y="272140"/>
                      </a:cubicBezTo>
                      <a:cubicBezTo>
                        <a:pt x="373403" y="272140"/>
                        <a:pt x="366281" y="269252"/>
                        <a:pt x="365511" y="264248"/>
                      </a:cubicBezTo>
                      <a:cubicBezTo>
                        <a:pt x="364837" y="259244"/>
                        <a:pt x="367628" y="255683"/>
                        <a:pt x="363394" y="249235"/>
                      </a:cubicBezTo>
                      <a:cubicBezTo>
                        <a:pt x="359159" y="242787"/>
                        <a:pt x="354829" y="239996"/>
                        <a:pt x="354829" y="237109"/>
                      </a:cubicBezTo>
                      <a:cubicBezTo>
                        <a:pt x="354829" y="234222"/>
                        <a:pt x="362047" y="228641"/>
                        <a:pt x="363202" y="227486"/>
                      </a:cubicBezTo>
                      <a:cubicBezTo>
                        <a:pt x="364356" y="226331"/>
                        <a:pt x="360314" y="221808"/>
                        <a:pt x="360314" y="218632"/>
                      </a:cubicBezTo>
                      <a:cubicBezTo>
                        <a:pt x="360314" y="215456"/>
                        <a:pt x="357427" y="210067"/>
                        <a:pt x="360314" y="206603"/>
                      </a:cubicBezTo>
                      <a:cubicBezTo>
                        <a:pt x="363202" y="203138"/>
                        <a:pt x="364934" y="199770"/>
                        <a:pt x="361758" y="193418"/>
                      </a:cubicBezTo>
                      <a:cubicBezTo>
                        <a:pt x="358582" y="187163"/>
                        <a:pt x="366089" y="181388"/>
                        <a:pt x="362335" y="173112"/>
                      </a:cubicBezTo>
                      <a:cubicBezTo>
                        <a:pt x="358582" y="164836"/>
                        <a:pt x="352904" y="158292"/>
                        <a:pt x="353482" y="155405"/>
                      </a:cubicBezTo>
                      <a:cubicBezTo>
                        <a:pt x="353770" y="154154"/>
                        <a:pt x="355599" y="152806"/>
                        <a:pt x="357812" y="151363"/>
                      </a:cubicBezTo>
                      <a:cubicBezTo>
                        <a:pt x="356754" y="150015"/>
                        <a:pt x="356080" y="148283"/>
                        <a:pt x="356080" y="146262"/>
                      </a:cubicBezTo>
                      <a:cubicBezTo>
                        <a:pt x="356080" y="138275"/>
                        <a:pt x="350402" y="116525"/>
                        <a:pt x="346938" y="111906"/>
                      </a:cubicBezTo>
                      <a:cubicBezTo>
                        <a:pt x="343473" y="107286"/>
                        <a:pt x="332021" y="103918"/>
                        <a:pt x="332021" y="100454"/>
                      </a:cubicBezTo>
                      <a:cubicBezTo>
                        <a:pt x="332021" y="96989"/>
                        <a:pt x="332021" y="91311"/>
                        <a:pt x="324033" y="87847"/>
                      </a:cubicBezTo>
                      <a:cubicBezTo>
                        <a:pt x="316046" y="84382"/>
                        <a:pt x="311426" y="67252"/>
                        <a:pt x="316046" y="67252"/>
                      </a:cubicBezTo>
                      <a:cubicBezTo>
                        <a:pt x="320665" y="67252"/>
                        <a:pt x="324033" y="56955"/>
                        <a:pt x="328653" y="54645"/>
                      </a:cubicBezTo>
                      <a:cubicBezTo>
                        <a:pt x="333272" y="52335"/>
                        <a:pt x="338950" y="40883"/>
                        <a:pt x="334331" y="34050"/>
                      </a:cubicBezTo>
                      <a:cubicBezTo>
                        <a:pt x="331251" y="29431"/>
                        <a:pt x="332791" y="15188"/>
                        <a:pt x="334523" y="3832"/>
                      </a:cubicBezTo>
                      <a:cubicBezTo>
                        <a:pt x="326920" y="3832"/>
                        <a:pt x="318548" y="1041"/>
                        <a:pt x="316334" y="271"/>
                      </a:cubicBezTo>
                      <a:cubicBezTo>
                        <a:pt x="312870" y="-884"/>
                        <a:pt x="302861" y="2004"/>
                        <a:pt x="296606" y="2292"/>
                      </a:cubicBezTo>
                      <a:cubicBezTo>
                        <a:pt x="290350" y="2581"/>
                        <a:pt x="274856" y="12590"/>
                        <a:pt x="269756" y="7681"/>
                      </a:cubicBezTo>
                      <a:cubicBezTo>
                        <a:pt x="264559" y="2870"/>
                        <a:pt x="211918" y="11435"/>
                        <a:pt x="197097" y="12012"/>
                      </a:cubicBezTo>
                      <a:cubicBezTo>
                        <a:pt x="182181" y="12590"/>
                        <a:pt x="175925" y="28084"/>
                        <a:pt x="167071" y="28084"/>
                      </a:cubicBezTo>
                      <a:cubicBezTo>
                        <a:pt x="158217" y="28084"/>
                        <a:pt x="144167" y="35494"/>
                        <a:pt x="136757" y="43770"/>
                      </a:cubicBezTo>
                      <a:cubicBezTo>
                        <a:pt x="134640" y="46080"/>
                        <a:pt x="132137" y="46946"/>
                        <a:pt x="129443" y="47042"/>
                      </a:cubicBezTo>
                      <a:cubicBezTo>
                        <a:pt x="130598" y="49641"/>
                        <a:pt x="131656" y="51758"/>
                        <a:pt x="132618" y="53009"/>
                      </a:cubicBezTo>
                      <a:cubicBezTo>
                        <a:pt x="137046" y="58687"/>
                        <a:pt x="138297" y="65616"/>
                        <a:pt x="138297" y="7321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0" name="צורה חופשית: צורה 209">
                  <a:extLst>
                    <a:ext uri="{FF2B5EF4-FFF2-40B4-BE49-F238E27FC236}">
                      <a16:creationId xmlns:a16="http://schemas.microsoft.com/office/drawing/2014/main" id="{3FCCD0EF-C508-EDBC-A3B8-B63501C19D12}"/>
                    </a:ext>
                  </a:extLst>
                </p:cNvPr>
                <p:cNvSpPr/>
                <p:nvPr/>
              </p:nvSpPr>
              <p:spPr>
                <a:xfrm>
                  <a:off x="7968886" y="2786021"/>
                  <a:ext cx="301437" cy="290489"/>
                </a:xfrm>
                <a:custGeom>
                  <a:avLst/>
                  <a:gdLst>
                    <a:gd name="connsiteX0" fmla="*/ 32376 w 292599"/>
                    <a:gd name="connsiteY0" fmla="*/ 15879 h 281972"/>
                    <a:gd name="connsiteX1" fmla="*/ 17555 w 292599"/>
                    <a:gd name="connsiteY1" fmla="*/ 29930 h 281972"/>
                    <a:gd name="connsiteX2" fmla="*/ 15823 w 292599"/>
                    <a:gd name="connsiteY2" fmla="*/ 38495 h 281972"/>
                    <a:gd name="connsiteX3" fmla="*/ 12358 w 292599"/>
                    <a:gd name="connsiteY3" fmla="*/ 53989 h 281972"/>
                    <a:gd name="connsiteX4" fmla="*/ 40 w 292599"/>
                    <a:gd name="connsiteY4" fmla="*/ 65152 h 281972"/>
                    <a:gd name="connsiteX5" fmla="*/ 8894 w 292599"/>
                    <a:gd name="connsiteY5" fmla="*/ 82860 h 281972"/>
                    <a:gd name="connsiteX6" fmla="*/ 8317 w 292599"/>
                    <a:gd name="connsiteY6" fmla="*/ 103166 h 281972"/>
                    <a:gd name="connsiteX7" fmla="*/ 6873 w 292599"/>
                    <a:gd name="connsiteY7" fmla="*/ 116350 h 281972"/>
                    <a:gd name="connsiteX8" fmla="*/ 6873 w 292599"/>
                    <a:gd name="connsiteY8" fmla="*/ 128379 h 281972"/>
                    <a:gd name="connsiteX9" fmla="*/ 9760 w 292599"/>
                    <a:gd name="connsiteY9" fmla="*/ 137233 h 281972"/>
                    <a:gd name="connsiteX10" fmla="*/ 1388 w 292599"/>
                    <a:gd name="connsiteY10" fmla="*/ 146857 h 281972"/>
                    <a:gd name="connsiteX11" fmla="*/ 9953 w 292599"/>
                    <a:gd name="connsiteY11" fmla="*/ 158983 h 281972"/>
                    <a:gd name="connsiteX12" fmla="*/ 12070 w 292599"/>
                    <a:gd name="connsiteY12" fmla="*/ 173996 h 281972"/>
                    <a:gd name="connsiteX13" fmla="*/ 25639 w 292599"/>
                    <a:gd name="connsiteY13" fmla="*/ 181887 h 281972"/>
                    <a:gd name="connsiteX14" fmla="*/ 39882 w 292599"/>
                    <a:gd name="connsiteY14" fmla="*/ 186121 h 281972"/>
                    <a:gd name="connsiteX15" fmla="*/ 49602 w 292599"/>
                    <a:gd name="connsiteY15" fmla="*/ 202578 h 281972"/>
                    <a:gd name="connsiteX16" fmla="*/ 77992 w 292599"/>
                    <a:gd name="connsiteY16" fmla="*/ 208063 h 281972"/>
                    <a:gd name="connsiteX17" fmla="*/ 90214 w 292599"/>
                    <a:gd name="connsiteY17" fmla="*/ 220285 h 281972"/>
                    <a:gd name="connsiteX18" fmla="*/ 122838 w 292599"/>
                    <a:gd name="connsiteY18" fmla="*/ 202578 h 281972"/>
                    <a:gd name="connsiteX19" fmla="*/ 270561 w 292599"/>
                    <a:gd name="connsiteY19" fmla="*/ 281973 h 281972"/>
                    <a:gd name="connsiteX20" fmla="*/ 270561 w 292599"/>
                    <a:gd name="connsiteY20" fmla="*/ 271772 h 281972"/>
                    <a:gd name="connsiteX21" fmla="*/ 288461 w 292599"/>
                    <a:gd name="connsiteY21" fmla="*/ 271772 h 281972"/>
                    <a:gd name="connsiteX22" fmla="*/ 288461 w 292599"/>
                    <a:gd name="connsiteY22" fmla="*/ 82090 h 281972"/>
                    <a:gd name="connsiteX23" fmla="*/ 288461 w 292599"/>
                    <a:gd name="connsiteY23" fmla="*/ 53411 h 281972"/>
                    <a:gd name="connsiteX24" fmla="*/ 290867 w 292599"/>
                    <a:gd name="connsiteY24" fmla="*/ 29545 h 281972"/>
                    <a:gd name="connsiteX25" fmla="*/ 292600 w 292599"/>
                    <a:gd name="connsiteY25" fmla="*/ 24733 h 281972"/>
                    <a:gd name="connsiteX26" fmla="*/ 292022 w 292599"/>
                    <a:gd name="connsiteY26" fmla="*/ 23963 h 281972"/>
                    <a:gd name="connsiteX27" fmla="*/ 265942 w 292599"/>
                    <a:gd name="connsiteY27" fmla="*/ 17130 h 281972"/>
                    <a:gd name="connsiteX28" fmla="*/ 236494 w 292599"/>
                    <a:gd name="connsiteY28" fmla="*/ 2021 h 281972"/>
                    <a:gd name="connsiteX29" fmla="*/ 193283 w 292599"/>
                    <a:gd name="connsiteY29" fmla="*/ 24059 h 281972"/>
                    <a:gd name="connsiteX30" fmla="*/ 195882 w 292599"/>
                    <a:gd name="connsiteY30" fmla="*/ 49273 h 281972"/>
                    <a:gd name="connsiteX31" fmla="*/ 166145 w 292599"/>
                    <a:gd name="connsiteY31" fmla="*/ 49562 h 281972"/>
                    <a:gd name="connsiteX32" fmla="*/ 130441 w 292599"/>
                    <a:gd name="connsiteY32" fmla="*/ 36666 h 281972"/>
                    <a:gd name="connsiteX33" fmla="*/ 111290 w 292599"/>
                    <a:gd name="connsiteY33" fmla="*/ 22904 h 281972"/>
                    <a:gd name="connsiteX34" fmla="*/ 98683 w 292599"/>
                    <a:gd name="connsiteY34" fmla="*/ 11741 h 281972"/>
                    <a:gd name="connsiteX35" fmla="*/ 63460 w 292599"/>
                    <a:gd name="connsiteY35" fmla="*/ 4619 h 281972"/>
                    <a:gd name="connsiteX36" fmla="*/ 41133 w 292599"/>
                    <a:gd name="connsiteY36" fmla="*/ 0 h 281972"/>
                    <a:gd name="connsiteX37" fmla="*/ 40556 w 292599"/>
                    <a:gd name="connsiteY37" fmla="*/ 10105 h 281972"/>
                    <a:gd name="connsiteX38" fmla="*/ 32280 w 292599"/>
                    <a:gd name="connsiteY38" fmla="*/ 16071 h 281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92599" h="281972">
                      <a:moveTo>
                        <a:pt x="32376" y="15879"/>
                      </a:moveTo>
                      <a:cubicBezTo>
                        <a:pt x="30355" y="16745"/>
                        <a:pt x="20058" y="27620"/>
                        <a:pt x="17555" y="29930"/>
                      </a:cubicBezTo>
                      <a:cubicBezTo>
                        <a:pt x="14957" y="32239"/>
                        <a:pt x="14668" y="36185"/>
                        <a:pt x="15823" y="38495"/>
                      </a:cubicBezTo>
                      <a:cubicBezTo>
                        <a:pt x="16978" y="40804"/>
                        <a:pt x="14957" y="49081"/>
                        <a:pt x="12358" y="53989"/>
                      </a:cubicBezTo>
                      <a:cubicBezTo>
                        <a:pt x="9760" y="58897"/>
                        <a:pt x="618" y="62265"/>
                        <a:pt x="40" y="65152"/>
                      </a:cubicBezTo>
                      <a:cubicBezTo>
                        <a:pt x="-537" y="68039"/>
                        <a:pt x="5237" y="74583"/>
                        <a:pt x="8894" y="82860"/>
                      </a:cubicBezTo>
                      <a:cubicBezTo>
                        <a:pt x="12647" y="91136"/>
                        <a:pt x="5141" y="96910"/>
                        <a:pt x="8317" y="103166"/>
                      </a:cubicBezTo>
                      <a:cubicBezTo>
                        <a:pt x="11492" y="109421"/>
                        <a:pt x="9760" y="112885"/>
                        <a:pt x="6873" y="116350"/>
                      </a:cubicBezTo>
                      <a:cubicBezTo>
                        <a:pt x="3986" y="119814"/>
                        <a:pt x="6873" y="125204"/>
                        <a:pt x="6873" y="128379"/>
                      </a:cubicBezTo>
                      <a:cubicBezTo>
                        <a:pt x="6873" y="131555"/>
                        <a:pt x="10915" y="136078"/>
                        <a:pt x="9760" y="137233"/>
                      </a:cubicBezTo>
                      <a:cubicBezTo>
                        <a:pt x="8605" y="138388"/>
                        <a:pt x="1388" y="143970"/>
                        <a:pt x="1388" y="146857"/>
                      </a:cubicBezTo>
                      <a:cubicBezTo>
                        <a:pt x="1388" y="149744"/>
                        <a:pt x="5622" y="152535"/>
                        <a:pt x="9953" y="158983"/>
                      </a:cubicBezTo>
                      <a:cubicBezTo>
                        <a:pt x="14187" y="165430"/>
                        <a:pt x="11396" y="168991"/>
                        <a:pt x="12070" y="173996"/>
                      </a:cubicBezTo>
                      <a:cubicBezTo>
                        <a:pt x="12743" y="179000"/>
                        <a:pt x="19961" y="181887"/>
                        <a:pt x="25639" y="181887"/>
                      </a:cubicBezTo>
                      <a:cubicBezTo>
                        <a:pt x="31317" y="181887"/>
                        <a:pt x="34878" y="186121"/>
                        <a:pt x="39882" y="186121"/>
                      </a:cubicBezTo>
                      <a:cubicBezTo>
                        <a:pt x="44309" y="186121"/>
                        <a:pt x="47100" y="193435"/>
                        <a:pt x="49602" y="202578"/>
                      </a:cubicBezTo>
                      <a:cubicBezTo>
                        <a:pt x="51719" y="202578"/>
                        <a:pt x="70293" y="202867"/>
                        <a:pt x="77992" y="208063"/>
                      </a:cubicBezTo>
                      <a:cubicBezTo>
                        <a:pt x="86172" y="213549"/>
                        <a:pt x="90214" y="220285"/>
                        <a:pt x="90214" y="220285"/>
                      </a:cubicBezTo>
                      <a:lnTo>
                        <a:pt x="122838" y="202578"/>
                      </a:lnTo>
                      <a:lnTo>
                        <a:pt x="270561" y="281973"/>
                      </a:lnTo>
                      <a:lnTo>
                        <a:pt x="270561" y="271772"/>
                      </a:lnTo>
                      <a:lnTo>
                        <a:pt x="288461" y="271772"/>
                      </a:lnTo>
                      <a:lnTo>
                        <a:pt x="288461" y="82090"/>
                      </a:lnTo>
                      <a:cubicBezTo>
                        <a:pt x="288461" y="69002"/>
                        <a:pt x="282495" y="60629"/>
                        <a:pt x="288461" y="53411"/>
                      </a:cubicBezTo>
                      <a:cubicBezTo>
                        <a:pt x="294428" y="46290"/>
                        <a:pt x="286055" y="42633"/>
                        <a:pt x="290867" y="29545"/>
                      </a:cubicBezTo>
                      <a:cubicBezTo>
                        <a:pt x="291445" y="28005"/>
                        <a:pt x="292022" y="26369"/>
                        <a:pt x="292600" y="24733"/>
                      </a:cubicBezTo>
                      <a:cubicBezTo>
                        <a:pt x="292407" y="24444"/>
                        <a:pt x="292118" y="24251"/>
                        <a:pt x="292022" y="23963"/>
                      </a:cubicBezTo>
                      <a:cubicBezTo>
                        <a:pt x="290578" y="19921"/>
                        <a:pt x="282880" y="19632"/>
                        <a:pt x="265942" y="17130"/>
                      </a:cubicBezTo>
                      <a:cubicBezTo>
                        <a:pt x="249101" y="14532"/>
                        <a:pt x="255356" y="3079"/>
                        <a:pt x="236494" y="2021"/>
                      </a:cubicBezTo>
                      <a:cubicBezTo>
                        <a:pt x="217631" y="866"/>
                        <a:pt x="193572" y="16071"/>
                        <a:pt x="193283" y="24059"/>
                      </a:cubicBezTo>
                      <a:cubicBezTo>
                        <a:pt x="192995" y="32047"/>
                        <a:pt x="202137" y="40901"/>
                        <a:pt x="195882" y="49273"/>
                      </a:cubicBezTo>
                      <a:cubicBezTo>
                        <a:pt x="189626" y="57549"/>
                        <a:pt x="175865" y="58415"/>
                        <a:pt x="166145" y="49562"/>
                      </a:cubicBezTo>
                      <a:cubicBezTo>
                        <a:pt x="156425" y="40708"/>
                        <a:pt x="142085" y="36666"/>
                        <a:pt x="130441" y="36666"/>
                      </a:cubicBezTo>
                      <a:cubicBezTo>
                        <a:pt x="118796" y="36666"/>
                        <a:pt x="110424" y="29256"/>
                        <a:pt x="111290" y="22904"/>
                      </a:cubicBezTo>
                      <a:cubicBezTo>
                        <a:pt x="112156" y="16649"/>
                        <a:pt x="108403" y="13762"/>
                        <a:pt x="98683" y="11741"/>
                      </a:cubicBezTo>
                      <a:cubicBezTo>
                        <a:pt x="88963" y="9720"/>
                        <a:pt x="80687" y="1732"/>
                        <a:pt x="63460" y="4619"/>
                      </a:cubicBezTo>
                      <a:cubicBezTo>
                        <a:pt x="54318" y="6159"/>
                        <a:pt x="46523" y="3368"/>
                        <a:pt x="41133" y="0"/>
                      </a:cubicBezTo>
                      <a:cubicBezTo>
                        <a:pt x="40748" y="3753"/>
                        <a:pt x="40460" y="7603"/>
                        <a:pt x="40556" y="10105"/>
                      </a:cubicBezTo>
                      <a:cubicBezTo>
                        <a:pt x="40845" y="16456"/>
                        <a:pt x="34300" y="15205"/>
                        <a:pt x="32280" y="16071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1" name="צורה חופשית: צורה 210">
                  <a:extLst>
                    <a:ext uri="{FF2B5EF4-FFF2-40B4-BE49-F238E27FC236}">
                      <a16:creationId xmlns:a16="http://schemas.microsoft.com/office/drawing/2014/main" id="{B7B18B9F-FC41-D477-E329-196FB63D8CC0}"/>
                    </a:ext>
                  </a:extLst>
                </p:cNvPr>
                <p:cNvSpPr/>
                <p:nvPr/>
              </p:nvSpPr>
              <p:spPr>
                <a:xfrm>
                  <a:off x="7445549" y="3194814"/>
                  <a:ext cx="57701" cy="17027"/>
                </a:xfrm>
                <a:custGeom>
                  <a:avLst/>
                  <a:gdLst>
                    <a:gd name="connsiteX0" fmla="*/ 27812 w 56009"/>
                    <a:gd name="connsiteY0" fmla="*/ 9214 h 16528"/>
                    <a:gd name="connsiteX1" fmla="*/ 44076 w 56009"/>
                    <a:gd name="connsiteY1" fmla="*/ 13545 h 16528"/>
                    <a:gd name="connsiteX2" fmla="*/ 56009 w 56009"/>
                    <a:gd name="connsiteY2" fmla="*/ 10273 h 16528"/>
                    <a:gd name="connsiteX3" fmla="*/ 45520 w 56009"/>
                    <a:gd name="connsiteY3" fmla="*/ 8829 h 16528"/>
                    <a:gd name="connsiteX4" fmla="*/ 27042 w 56009"/>
                    <a:gd name="connsiteY4" fmla="*/ 842 h 16528"/>
                    <a:gd name="connsiteX5" fmla="*/ 2502 w 56009"/>
                    <a:gd name="connsiteY5" fmla="*/ 4884 h 16528"/>
                    <a:gd name="connsiteX6" fmla="*/ 0 w 56009"/>
                    <a:gd name="connsiteY6" fmla="*/ 16528 h 16528"/>
                    <a:gd name="connsiteX7" fmla="*/ 5678 w 56009"/>
                    <a:gd name="connsiteY7" fmla="*/ 15374 h 16528"/>
                    <a:gd name="connsiteX8" fmla="*/ 27716 w 56009"/>
                    <a:gd name="connsiteY8" fmla="*/ 9214 h 16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009" h="16528">
                      <a:moveTo>
                        <a:pt x="27812" y="9214"/>
                      </a:moveTo>
                      <a:cubicBezTo>
                        <a:pt x="31758" y="5557"/>
                        <a:pt x="38302" y="12871"/>
                        <a:pt x="44076" y="13545"/>
                      </a:cubicBezTo>
                      <a:cubicBezTo>
                        <a:pt x="49850" y="14315"/>
                        <a:pt x="56009" y="10273"/>
                        <a:pt x="56009" y="10273"/>
                      </a:cubicBezTo>
                      <a:cubicBezTo>
                        <a:pt x="56009" y="10273"/>
                        <a:pt x="54951" y="9503"/>
                        <a:pt x="45520" y="8829"/>
                      </a:cubicBezTo>
                      <a:cubicBezTo>
                        <a:pt x="36089" y="8060"/>
                        <a:pt x="35415" y="-3104"/>
                        <a:pt x="27042" y="842"/>
                      </a:cubicBezTo>
                      <a:cubicBezTo>
                        <a:pt x="18766" y="4788"/>
                        <a:pt x="12992" y="5942"/>
                        <a:pt x="2502" y="4884"/>
                      </a:cubicBezTo>
                      <a:cubicBezTo>
                        <a:pt x="2310" y="8060"/>
                        <a:pt x="577" y="12294"/>
                        <a:pt x="0" y="16528"/>
                      </a:cubicBezTo>
                      <a:cubicBezTo>
                        <a:pt x="2695" y="15855"/>
                        <a:pt x="4715" y="15374"/>
                        <a:pt x="5678" y="15374"/>
                      </a:cubicBezTo>
                      <a:cubicBezTo>
                        <a:pt x="11452" y="14989"/>
                        <a:pt x="23770" y="12871"/>
                        <a:pt x="27716" y="9214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24" name="צורה חופשית: צורה 223">
                  <a:extLst>
                    <a:ext uri="{FF2B5EF4-FFF2-40B4-BE49-F238E27FC236}">
                      <a16:creationId xmlns:a16="http://schemas.microsoft.com/office/drawing/2014/main" id="{8D3879C4-C481-E56C-63AF-E16C6D7CF49D}"/>
                    </a:ext>
                  </a:extLst>
                </p:cNvPr>
                <p:cNvSpPr/>
                <p:nvPr/>
              </p:nvSpPr>
              <p:spPr>
                <a:xfrm>
                  <a:off x="7437571" y="3139405"/>
                  <a:ext cx="113506" cy="89025"/>
                </a:xfrm>
                <a:custGeom>
                  <a:avLst/>
                  <a:gdLst>
                    <a:gd name="connsiteX0" fmla="*/ 21891 w 110178"/>
                    <a:gd name="connsiteY0" fmla="*/ 84363 h 86415"/>
                    <a:gd name="connsiteX1" fmla="*/ 32766 w 110178"/>
                    <a:gd name="connsiteY1" fmla="*/ 80033 h 86415"/>
                    <a:gd name="connsiteX2" fmla="*/ 60963 w 110178"/>
                    <a:gd name="connsiteY2" fmla="*/ 77915 h 86415"/>
                    <a:gd name="connsiteX3" fmla="*/ 65871 w 110178"/>
                    <a:gd name="connsiteY3" fmla="*/ 79167 h 86415"/>
                    <a:gd name="connsiteX4" fmla="*/ 65871 w 110178"/>
                    <a:gd name="connsiteY4" fmla="*/ 77338 h 86415"/>
                    <a:gd name="connsiteX5" fmla="*/ 79633 w 110178"/>
                    <a:gd name="connsiteY5" fmla="*/ 82920 h 86415"/>
                    <a:gd name="connsiteX6" fmla="*/ 107927 w 110178"/>
                    <a:gd name="connsiteY6" fmla="*/ 84652 h 86415"/>
                    <a:gd name="connsiteX7" fmla="*/ 110044 w 110178"/>
                    <a:gd name="connsiteY7" fmla="*/ 83882 h 86415"/>
                    <a:gd name="connsiteX8" fmla="*/ 109948 w 110178"/>
                    <a:gd name="connsiteY8" fmla="*/ 71660 h 86415"/>
                    <a:gd name="connsiteX9" fmla="*/ 99650 w 110178"/>
                    <a:gd name="connsiteY9" fmla="*/ 59053 h 86415"/>
                    <a:gd name="connsiteX10" fmla="*/ 96764 w 110178"/>
                    <a:gd name="connsiteY10" fmla="*/ 47024 h 86415"/>
                    <a:gd name="connsiteX11" fmla="*/ 93203 w 110178"/>
                    <a:gd name="connsiteY11" fmla="*/ 41731 h 86415"/>
                    <a:gd name="connsiteX12" fmla="*/ 82328 w 110178"/>
                    <a:gd name="connsiteY12" fmla="*/ 28161 h 86415"/>
                    <a:gd name="connsiteX13" fmla="*/ 68759 w 110178"/>
                    <a:gd name="connsiteY13" fmla="*/ 10454 h 86415"/>
                    <a:gd name="connsiteX14" fmla="*/ 61926 w 110178"/>
                    <a:gd name="connsiteY14" fmla="*/ 10454 h 86415"/>
                    <a:gd name="connsiteX15" fmla="*/ 51051 w 110178"/>
                    <a:gd name="connsiteY15" fmla="*/ 926 h 86415"/>
                    <a:gd name="connsiteX16" fmla="*/ 36134 w 110178"/>
                    <a:gd name="connsiteY16" fmla="*/ 2274 h 86415"/>
                    <a:gd name="connsiteX17" fmla="*/ 18427 w 110178"/>
                    <a:gd name="connsiteY17" fmla="*/ 2274 h 86415"/>
                    <a:gd name="connsiteX18" fmla="*/ 7552 w 110178"/>
                    <a:gd name="connsiteY18" fmla="*/ 11801 h 86415"/>
                    <a:gd name="connsiteX19" fmla="*/ 6590 w 110178"/>
                    <a:gd name="connsiteY19" fmla="*/ 12090 h 86415"/>
                    <a:gd name="connsiteX20" fmla="*/ 2163 w 110178"/>
                    <a:gd name="connsiteY20" fmla="*/ 27584 h 86415"/>
                    <a:gd name="connsiteX21" fmla="*/ 9284 w 110178"/>
                    <a:gd name="connsiteY21" fmla="*/ 55011 h 86415"/>
                    <a:gd name="connsiteX22" fmla="*/ 10439 w 110178"/>
                    <a:gd name="connsiteY22" fmla="*/ 58668 h 86415"/>
                    <a:gd name="connsiteX23" fmla="*/ 34979 w 110178"/>
                    <a:gd name="connsiteY23" fmla="*/ 54626 h 86415"/>
                    <a:gd name="connsiteX24" fmla="*/ 53457 w 110178"/>
                    <a:gd name="connsiteY24" fmla="*/ 62614 h 86415"/>
                    <a:gd name="connsiteX25" fmla="*/ 63947 w 110178"/>
                    <a:gd name="connsiteY25" fmla="*/ 64057 h 86415"/>
                    <a:gd name="connsiteX26" fmla="*/ 52013 w 110178"/>
                    <a:gd name="connsiteY26" fmla="*/ 67330 h 86415"/>
                    <a:gd name="connsiteX27" fmla="*/ 35750 w 110178"/>
                    <a:gd name="connsiteY27" fmla="*/ 62999 h 86415"/>
                    <a:gd name="connsiteX28" fmla="*/ 13711 w 110178"/>
                    <a:gd name="connsiteY28" fmla="*/ 69158 h 86415"/>
                    <a:gd name="connsiteX29" fmla="*/ 8033 w 110178"/>
                    <a:gd name="connsiteY29" fmla="*/ 70313 h 86415"/>
                    <a:gd name="connsiteX30" fmla="*/ 10247 w 110178"/>
                    <a:gd name="connsiteY30" fmla="*/ 79359 h 86415"/>
                    <a:gd name="connsiteX31" fmla="*/ 12171 w 110178"/>
                    <a:gd name="connsiteY31" fmla="*/ 81669 h 86415"/>
                    <a:gd name="connsiteX32" fmla="*/ 21987 w 110178"/>
                    <a:gd name="connsiteY32" fmla="*/ 84363 h 86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0178" h="86415">
                      <a:moveTo>
                        <a:pt x="21891" y="84363"/>
                      </a:moveTo>
                      <a:cubicBezTo>
                        <a:pt x="25548" y="84748"/>
                        <a:pt x="32766" y="80033"/>
                        <a:pt x="32766" y="80033"/>
                      </a:cubicBezTo>
                      <a:cubicBezTo>
                        <a:pt x="32766" y="80033"/>
                        <a:pt x="57018" y="78204"/>
                        <a:pt x="60963" y="77915"/>
                      </a:cubicBezTo>
                      <a:cubicBezTo>
                        <a:pt x="62407" y="77819"/>
                        <a:pt x="64139" y="78397"/>
                        <a:pt x="65871" y="79167"/>
                      </a:cubicBezTo>
                      <a:cubicBezTo>
                        <a:pt x="65871" y="78108"/>
                        <a:pt x="65871" y="77338"/>
                        <a:pt x="65871" y="77338"/>
                      </a:cubicBezTo>
                      <a:cubicBezTo>
                        <a:pt x="65871" y="77338"/>
                        <a:pt x="78767" y="79937"/>
                        <a:pt x="79633" y="82920"/>
                      </a:cubicBezTo>
                      <a:cubicBezTo>
                        <a:pt x="80500" y="85903"/>
                        <a:pt x="98111" y="88117"/>
                        <a:pt x="107927" y="84652"/>
                      </a:cubicBezTo>
                      <a:cubicBezTo>
                        <a:pt x="108697" y="84363"/>
                        <a:pt x="109370" y="84171"/>
                        <a:pt x="110044" y="83882"/>
                      </a:cubicBezTo>
                      <a:cubicBezTo>
                        <a:pt x="110140" y="79937"/>
                        <a:pt x="110333" y="73585"/>
                        <a:pt x="109948" y="71660"/>
                      </a:cubicBezTo>
                      <a:cubicBezTo>
                        <a:pt x="109370" y="68773"/>
                        <a:pt x="103115" y="62518"/>
                        <a:pt x="99650" y="59053"/>
                      </a:cubicBezTo>
                      <a:cubicBezTo>
                        <a:pt x="96186" y="55589"/>
                        <a:pt x="96764" y="47024"/>
                        <a:pt x="96764" y="47024"/>
                      </a:cubicBezTo>
                      <a:lnTo>
                        <a:pt x="93203" y="41731"/>
                      </a:lnTo>
                      <a:cubicBezTo>
                        <a:pt x="93203" y="41731"/>
                        <a:pt x="90508" y="30856"/>
                        <a:pt x="82328" y="28161"/>
                      </a:cubicBezTo>
                      <a:cubicBezTo>
                        <a:pt x="74148" y="25467"/>
                        <a:pt x="68759" y="10454"/>
                        <a:pt x="68759" y="10454"/>
                      </a:cubicBezTo>
                      <a:lnTo>
                        <a:pt x="61926" y="10454"/>
                      </a:lnTo>
                      <a:cubicBezTo>
                        <a:pt x="61926" y="10454"/>
                        <a:pt x="56440" y="3621"/>
                        <a:pt x="51051" y="926"/>
                      </a:cubicBezTo>
                      <a:cubicBezTo>
                        <a:pt x="45566" y="-1768"/>
                        <a:pt x="36134" y="2274"/>
                        <a:pt x="36134" y="2274"/>
                      </a:cubicBezTo>
                      <a:cubicBezTo>
                        <a:pt x="36134" y="2274"/>
                        <a:pt x="25260" y="3621"/>
                        <a:pt x="18427" y="2274"/>
                      </a:cubicBezTo>
                      <a:cubicBezTo>
                        <a:pt x="11594" y="926"/>
                        <a:pt x="12941" y="10454"/>
                        <a:pt x="7552" y="11801"/>
                      </a:cubicBezTo>
                      <a:cubicBezTo>
                        <a:pt x="7360" y="11801"/>
                        <a:pt x="6879" y="11994"/>
                        <a:pt x="6590" y="12090"/>
                      </a:cubicBezTo>
                      <a:cubicBezTo>
                        <a:pt x="6012" y="17671"/>
                        <a:pt x="5050" y="23253"/>
                        <a:pt x="2163" y="27584"/>
                      </a:cubicBezTo>
                      <a:cubicBezTo>
                        <a:pt x="-4093" y="37015"/>
                        <a:pt x="4761" y="50777"/>
                        <a:pt x="9284" y="55011"/>
                      </a:cubicBezTo>
                      <a:cubicBezTo>
                        <a:pt x="10247" y="55877"/>
                        <a:pt x="10535" y="57225"/>
                        <a:pt x="10439" y="58668"/>
                      </a:cubicBezTo>
                      <a:cubicBezTo>
                        <a:pt x="20833" y="59727"/>
                        <a:pt x="26607" y="58668"/>
                        <a:pt x="34979" y="54626"/>
                      </a:cubicBezTo>
                      <a:cubicBezTo>
                        <a:pt x="43256" y="50681"/>
                        <a:pt x="44026" y="61844"/>
                        <a:pt x="53457" y="62614"/>
                      </a:cubicBezTo>
                      <a:cubicBezTo>
                        <a:pt x="62888" y="63384"/>
                        <a:pt x="63947" y="64057"/>
                        <a:pt x="63947" y="64057"/>
                      </a:cubicBezTo>
                      <a:cubicBezTo>
                        <a:pt x="63947" y="64057"/>
                        <a:pt x="57788" y="68003"/>
                        <a:pt x="52013" y="67330"/>
                      </a:cubicBezTo>
                      <a:cubicBezTo>
                        <a:pt x="46239" y="66560"/>
                        <a:pt x="39695" y="59342"/>
                        <a:pt x="35750" y="62999"/>
                      </a:cubicBezTo>
                      <a:cubicBezTo>
                        <a:pt x="31804" y="66656"/>
                        <a:pt x="19486" y="68773"/>
                        <a:pt x="13711" y="69158"/>
                      </a:cubicBezTo>
                      <a:cubicBezTo>
                        <a:pt x="12749" y="69158"/>
                        <a:pt x="10728" y="69639"/>
                        <a:pt x="8033" y="70313"/>
                      </a:cubicBezTo>
                      <a:cubicBezTo>
                        <a:pt x="7648" y="73489"/>
                        <a:pt x="7937" y="76665"/>
                        <a:pt x="10247" y="79359"/>
                      </a:cubicBezTo>
                      <a:cubicBezTo>
                        <a:pt x="11017" y="80225"/>
                        <a:pt x="11594" y="80899"/>
                        <a:pt x="12171" y="81669"/>
                      </a:cubicBezTo>
                      <a:cubicBezTo>
                        <a:pt x="21987" y="79167"/>
                        <a:pt x="18908" y="84075"/>
                        <a:pt x="21987" y="8436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25" name="צורה חופשית: צורה 224">
                  <a:extLst>
                    <a:ext uri="{FF2B5EF4-FFF2-40B4-BE49-F238E27FC236}">
                      <a16:creationId xmlns:a16="http://schemas.microsoft.com/office/drawing/2014/main" id="{18B6E25B-CCB6-A11C-5D93-9E0FE25FE28D}"/>
                    </a:ext>
                  </a:extLst>
                </p:cNvPr>
                <p:cNvSpPr/>
                <p:nvPr/>
              </p:nvSpPr>
              <p:spPr>
                <a:xfrm>
                  <a:off x="7449912" y="3219540"/>
                  <a:ext cx="55421" cy="33049"/>
                </a:xfrm>
                <a:custGeom>
                  <a:avLst/>
                  <a:gdLst>
                    <a:gd name="connsiteX0" fmla="*/ 28101 w 53796"/>
                    <a:gd name="connsiteY0" fmla="*/ 29963 h 32080"/>
                    <a:gd name="connsiteX1" fmla="*/ 43980 w 53796"/>
                    <a:gd name="connsiteY1" fmla="*/ 20532 h 32080"/>
                    <a:gd name="connsiteX2" fmla="*/ 50813 w 53796"/>
                    <a:gd name="connsiteY2" fmla="*/ 17548 h 32080"/>
                    <a:gd name="connsiteX3" fmla="*/ 49562 w 53796"/>
                    <a:gd name="connsiteY3" fmla="*/ 8502 h 32080"/>
                    <a:gd name="connsiteX4" fmla="*/ 53796 w 53796"/>
                    <a:gd name="connsiteY4" fmla="*/ 1284 h 32080"/>
                    <a:gd name="connsiteX5" fmla="*/ 48888 w 53796"/>
                    <a:gd name="connsiteY5" fmla="*/ 33 h 32080"/>
                    <a:gd name="connsiteX6" fmla="*/ 20691 w 53796"/>
                    <a:gd name="connsiteY6" fmla="*/ 2150 h 32080"/>
                    <a:gd name="connsiteX7" fmla="*/ 9816 w 53796"/>
                    <a:gd name="connsiteY7" fmla="*/ 6481 h 32080"/>
                    <a:gd name="connsiteX8" fmla="*/ 0 w 53796"/>
                    <a:gd name="connsiteY8" fmla="*/ 3786 h 32080"/>
                    <a:gd name="connsiteX9" fmla="*/ 15494 w 53796"/>
                    <a:gd name="connsiteY9" fmla="*/ 15816 h 32080"/>
                    <a:gd name="connsiteX10" fmla="*/ 23770 w 53796"/>
                    <a:gd name="connsiteY10" fmla="*/ 30444 h 32080"/>
                    <a:gd name="connsiteX11" fmla="*/ 25984 w 53796"/>
                    <a:gd name="connsiteY11" fmla="*/ 32080 h 32080"/>
                    <a:gd name="connsiteX12" fmla="*/ 28101 w 53796"/>
                    <a:gd name="connsiteY12" fmla="*/ 30059 h 32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796" h="32080">
                      <a:moveTo>
                        <a:pt x="28101" y="29963"/>
                      </a:moveTo>
                      <a:cubicBezTo>
                        <a:pt x="32432" y="26979"/>
                        <a:pt x="40997" y="19184"/>
                        <a:pt x="43980" y="20532"/>
                      </a:cubicBezTo>
                      <a:cubicBezTo>
                        <a:pt x="46963" y="21783"/>
                        <a:pt x="50813" y="19281"/>
                        <a:pt x="50813" y="17548"/>
                      </a:cubicBezTo>
                      <a:cubicBezTo>
                        <a:pt x="50813" y="15816"/>
                        <a:pt x="44846" y="10234"/>
                        <a:pt x="49562" y="8502"/>
                      </a:cubicBezTo>
                      <a:cubicBezTo>
                        <a:pt x="52834" y="7347"/>
                        <a:pt x="53604" y="3594"/>
                        <a:pt x="53796" y="1284"/>
                      </a:cubicBezTo>
                      <a:cubicBezTo>
                        <a:pt x="52064" y="514"/>
                        <a:pt x="50332" y="-159"/>
                        <a:pt x="48888" y="33"/>
                      </a:cubicBezTo>
                      <a:cubicBezTo>
                        <a:pt x="44942" y="418"/>
                        <a:pt x="20691" y="2150"/>
                        <a:pt x="20691" y="2150"/>
                      </a:cubicBezTo>
                      <a:cubicBezTo>
                        <a:pt x="20691" y="2150"/>
                        <a:pt x="13473" y="6866"/>
                        <a:pt x="9816" y="6481"/>
                      </a:cubicBezTo>
                      <a:cubicBezTo>
                        <a:pt x="6833" y="6192"/>
                        <a:pt x="9816" y="1284"/>
                        <a:pt x="0" y="3786"/>
                      </a:cubicBezTo>
                      <a:cubicBezTo>
                        <a:pt x="4908" y="9946"/>
                        <a:pt x="5582" y="12929"/>
                        <a:pt x="15494" y="15816"/>
                      </a:cubicBezTo>
                      <a:cubicBezTo>
                        <a:pt x="26657" y="18992"/>
                        <a:pt x="14628" y="24670"/>
                        <a:pt x="23770" y="30444"/>
                      </a:cubicBezTo>
                      <a:cubicBezTo>
                        <a:pt x="24637" y="31021"/>
                        <a:pt x="25310" y="31503"/>
                        <a:pt x="25984" y="32080"/>
                      </a:cubicBezTo>
                      <a:cubicBezTo>
                        <a:pt x="26850" y="31118"/>
                        <a:pt x="27620" y="30348"/>
                        <a:pt x="28101" y="3005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26" name="צורה חופשית: צורה 225">
                  <a:extLst>
                    <a:ext uri="{FF2B5EF4-FFF2-40B4-BE49-F238E27FC236}">
                      <a16:creationId xmlns:a16="http://schemas.microsoft.com/office/drawing/2014/main" id="{5629A623-E9B4-E4A5-8C76-90B78B6C78E8}"/>
                    </a:ext>
                  </a:extLst>
                </p:cNvPr>
                <p:cNvSpPr/>
                <p:nvPr/>
              </p:nvSpPr>
              <p:spPr>
                <a:xfrm>
                  <a:off x="8066980" y="3250862"/>
                  <a:ext cx="244884" cy="170866"/>
                </a:xfrm>
                <a:custGeom>
                  <a:avLst/>
                  <a:gdLst>
                    <a:gd name="connsiteX0" fmla="*/ 219612 w 237704"/>
                    <a:gd name="connsiteY0" fmla="*/ 93679 h 165856"/>
                    <a:gd name="connsiteX1" fmla="*/ 212490 w 237704"/>
                    <a:gd name="connsiteY1" fmla="*/ 80591 h 165856"/>
                    <a:gd name="connsiteX2" fmla="*/ 200557 w 237704"/>
                    <a:gd name="connsiteY2" fmla="*/ 69813 h 165856"/>
                    <a:gd name="connsiteX3" fmla="*/ 192184 w 237704"/>
                    <a:gd name="connsiteY3" fmla="*/ 57879 h 165856"/>
                    <a:gd name="connsiteX4" fmla="*/ 176690 w 237704"/>
                    <a:gd name="connsiteY4" fmla="*/ 50758 h 165856"/>
                    <a:gd name="connsiteX5" fmla="*/ 174284 w 237704"/>
                    <a:gd name="connsiteY5" fmla="*/ 44791 h 165856"/>
                    <a:gd name="connsiteX6" fmla="*/ 165912 w 237704"/>
                    <a:gd name="connsiteY6" fmla="*/ 43636 h 165856"/>
                    <a:gd name="connsiteX7" fmla="*/ 168318 w 237704"/>
                    <a:gd name="connsiteY7" fmla="*/ 36515 h 165856"/>
                    <a:gd name="connsiteX8" fmla="*/ 167163 w 237704"/>
                    <a:gd name="connsiteY8" fmla="*/ 19770 h 165856"/>
                    <a:gd name="connsiteX9" fmla="*/ 153497 w 237704"/>
                    <a:gd name="connsiteY9" fmla="*/ 1389 h 165856"/>
                    <a:gd name="connsiteX10" fmla="*/ 150129 w 237704"/>
                    <a:gd name="connsiteY10" fmla="*/ 619 h 165856"/>
                    <a:gd name="connsiteX11" fmla="*/ 134154 w 237704"/>
                    <a:gd name="connsiteY11" fmla="*/ 6874 h 165856"/>
                    <a:gd name="connsiteX12" fmla="*/ 130112 w 237704"/>
                    <a:gd name="connsiteY12" fmla="*/ 16016 h 165856"/>
                    <a:gd name="connsiteX13" fmla="*/ 111249 w 237704"/>
                    <a:gd name="connsiteY13" fmla="*/ 35456 h 165856"/>
                    <a:gd name="connsiteX14" fmla="*/ 83822 w 237704"/>
                    <a:gd name="connsiteY14" fmla="*/ 41134 h 165856"/>
                    <a:gd name="connsiteX15" fmla="*/ 82667 w 237704"/>
                    <a:gd name="connsiteY15" fmla="*/ 51431 h 165856"/>
                    <a:gd name="connsiteX16" fmla="*/ 65537 w 237704"/>
                    <a:gd name="connsiteY16" fmla="*/ 60574 h 165856"/>
                    <a:gd name="connsiteX17" fmla="*/ 44365 w 237704"/>
                    <a:gd name="connsiteY17" fmla="*/ 66829 h 165856"/>
                    <a:gd name="connsiteX18" fmla="*/ 31758 w 237704"/>
                    <a:gd name="connsiteY18" fmla="*/ 66829 h 165856"/>
                    <a:gd name="connsiteX19" fmla="*/ 20883 w 237704"/>
                    <a:gd name="connsiteY19" fmla="*/ 71449 h 165856"/>
                    <a:gd name="connsiteX20" fmla="*/ 19151 w 237704"/>
                    <a:gd name="connsiteY20" fmla="*/ 69428 h 165856"/>
                    <a:gd name="connsiteX21" fmla="*/ 9431 w 237704"/>
                    <a:gd name="connsiteY21" fmla="*/ 81457 h 165856"/>
                    <a:gd name="connsiteX22" fmla="*/ 0 w 237704"/>
                    <a:gd name="connsiteY22" fmla="*/ 100801 h 165856"/>
                    <a:gd name="connsiteX23" fmla="*/ 2598 w 237704"/>
                    <a:gd name="connsiteY23" fmla="*/ 116680 h 165856"/>
                    <a:gd name="connsiteX24" fmla="*/ 8180 w 237704"/>
                    <a:gd name="connsiteY24" fmla="*/ 132174 h 165856"/>
                    <a:gd name="connsiteX25" fmla="*/ 11163 w 237704"/>
                    <a:gd name="connsiteY25" fmla="*/ 143722 h 165856"/>
                    <a:gd name="connsiteX26" fmla="*/ 15494 w 237704"/>
                    <a:gd name="connsiteY26" fmla="*/ 150170 h 165856"/>
                    <a:gd name="connsiteX27" fmla="*/ 27909 w 237704"/>
                    <a:gd name="connsiteY27" fmla="*/ 162585 h 165856"/>
                    <a:gd name="connsiteX28" fmla="*/ 31277 w 237704"/>
                    <a:gd name="connsiteY28" fmla="*/ 165857 h 165856"/>
                    <a:gd name="connsiteX29" fmla="*/ 32432 w 237704"/>
                    <a:gd name="connsiteY29" fmla="*/ 164028 h 165856"/>
                    <a:gd name="connsiteX30" fmla="*/ 35992 w 237704"/>
                    <a:gd name="connsiteY30" fmla="*/ 149689 h 165856"/>
                    <a:gd name="connsiteX31" fmla="*/ 46771 w 237704"/>
                    <a:gd name="connsiteY31" fmla="*/ 147283 h 165856"/>
                    <a:gd name="connsiteX32" fmla="*/ 55144 w 237704"/>
                    <a:gd name="connsiteY32" fmla="*/ 144877 h 165856"/>
                    <a:gd name="connsiteX33" fmla="*/ 71889 w 237704"/>
                    <a:gd name="connsiteY33" fmla="*/ 147283 h 165856"/>
                    <a:gd name="connsiteX34" fmla="*/ 71889 w 237704"/>
                    <a:gd name="connsiteY34" fmla="*/ 134195 h 165856"/>
                    <a:gd name="connsiteX35" fmla="*/ 92195 w 237704"/>
                    <a:gd name="connsiteY35" fmla="*/ 118701 h 165856"/>
                    <a:gd name="connsiteX36" fmla="*/ 107689 w 237704"/>
                    <a:gd name="connsiteY36" fmla="*/ 129479 h 165856"/>
                    <a:gd name="connsiteX37" fmla="*/ 144644 w 237704"/>
                    <a:gd name="connsiteY37" fmla="*/ 136601 h 165856"/>
                    <a:gd name="connsiteX38" fmla="*/ 150610 w 237704"/>
                    <a:gd name="connsiteY38" fmla="*/ 123513 h 165856"/>
                    <a:gd name="connsiteX39" fmla="*/ 166104 w 237704"/>
                    <a:gd name="connsiteY39" fmla="*/ 123513 h 165856"/>
                    <a:gd name="connsiteX40" fmla="*/ 186410 w 237704"/>
                    <a:gd name="connsiteY40" fmla="*/ 117546 h 165856"/>
                    <a:gd name="connsiteX41" fmla="*/ 201904 w 237704"/>
                    <a:gd name="connsiteY41" fmla="*/ 115140 h 165856"/>
                    <a:gd name="connsiteX42" fmla="*/ 223365 w 237704"/>
                    <a:gd name="connsiteY42" fmla="*/ 117546 h 165856"/>
                    <a:gd name="connsiteX43" fmla="*/ 237704 w 237704"/>
                    <a:gd name="connsiteY43" fmla="*/ 115140 h 165856"/>
                    <a:gd name="connsiteX44" fmla="*/ 232892 w 237704"/>
                    <a:gd name="connsiteY44" fmla="*/ 103207 h 165856"/>
                    <a:gd name="connsiteX45" fmla="*/ 219804 w 237704"/>
                    <a:gd name="connsiteY45" fmla="*/ 93679 h 165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37704" h="165856">
                      <a:moveTo>
                        <a:pt x="219612" y="93679"/>
                      </a:moveTo>
                      <a:cubicBezTo>
                        <a:pt x="219612" y="90119"/>
                        <a:pt x="219612" y="86558"/>
                        <a:pt x="212490" y="80591"/>
                      </a:cubicBezTo>
                      <a:cubicBezTo>
                        <a:pt x="205369" y="74625"/>
                        <a:pt x="200557" y="73470"/>
                        <a:pt x="200557" y="69813"/>
                      </a:cubicBezTo>
                      <a:cubicBezTo>
                        <a:pt x="200557" y="66156"/>
                        <a:pt x="198151" y="65001"/>
                        <a:pt x="192184" y="57879"/>
                      </a:cubicBezTo>
                      <a:cubicBezTo>
                        <a:pt x="186218" y="50758"/>
                        <a:pt x="176690" y="50758"/>
                        <a:pt x="176690" y="50758"/>
                      </a:cubicBezTo>
                      <a:lnTo>
                        <a:pt x="174284" y="44791"/>
                      </a:lnTo>
                      <a:lnTo>
                        <a:pt x="165912" y="43636"/>
                      </a:lnTo>
                      <a:cubicBezTo>
                        <a:pt x="165912" y="43636"/>
                        <a:pt x="161100" y="40075"/>
                        <a:pt x="168318" y="36515"/>
                      </a:cubicBezTo>
                      <a:cubicBezTo>
                        <a:pt x="175439" y="32954"/>
                        <a:pt x="168318" y="23427"/>
                        <a:pt x="167163" y="19770"/>
                      </a:cubicBezTo>
                      <a:cubicBezTo>
                        <a:pt x="166104" y="16690"/>
                        <a:pt x="155999" y="4468"/>
                        <a:pt x="153497" y="1389"/>
                      </a:cubicBezTo>
                      <a:cubicBezTo>
                        <a:pt x="152246" y="1389"/>
                        <a:pt x="150995" y="1196"/>
                        <a:pt x="150129" y="619"/>
                      </a:cubicBezTo>
                      <a:cubicBezTo>
                        <a:pt x="146183" y="-1691"/>
                        <a:pt x="138100" y="2928"/>
                        <a:pt x="134154" y="6874"/>
                      </a:cubicBezTo>
                      <a:cubicBezTo>
                        <a:pt x="130112" y="10916"/>
                        <a:pt x="132999" y="13226"/>
                        <a:pt x="130112" y="16016"/>
                      </a:cubicBezTo>
                      <a:cubicBezTo>
                        <a:pt x="127225" y="18903"/>
                        <a:pt x="117505" y="27469"/>
                        <a:pt x="111249" y="35456"/>
                      </a:cubicBezTo>
                      <a:cubicBezTo>
                        <a:pt x="104994" y="43444"/>
                        <a:pt x="88923" y="38343"/>
                        <a:pt x="83822" y="41134"/>
                      </a:cubicBezTo>
                      <a:cubicBezTo>
                        <a:pt x="78625" y="44021"/>
                        <a:pt x="86132" y="48544"/>
                        <a:pt x="82667" y="51431"/>
                      </a:cubicBezTo>
                      <a:cubicBezTo>
                        <a:pt x="79203" y="54319"/>
                        <a:pt x="68905" y="58842"/>
                        <a:pt x="65537" y="60574"/>
                      </a:cubicBezTo>
                      <a:cubicBezTo>
                        <a:pt x="62072" y="62306"/>
                        <a:pt x="48407" y="61729"/>
                        <a:pt x="44365" y="66829"/>
                      </a:cubicBezTo>
                      <a:cubicBezTo>
                        <a:pt x="40419" y="71930"/>
                        <a:pt x="35800" y="61151"/>
                        <a:pt x="31758" y="66829"/>
                      </a:cubicBezTo>
                      <a:cubicBezTo>
                        <a:pt x="27812" y="72507"/>
                        <a:pt x="23193" y="73085"/>
                        <a:pt x="20883" y="71449"/>
                      </a:cubicBezTo>
                      <a:cubicBezTo>
                        <a:pt x="20306" y="71064"/>
                        <a:pt x="19728" y="70294"/>
                        <a:pt x="19151" y="69428"/>
                      </a:cubicBezTo>
                      <a:cubicBezTo>
                        <a:pt x="15398" y="72892"/>
                        <a:pt x="10875" y="76742"/>
                        <a:pt x="9431" y="81457"/>
                      </a:cubicBezTo>
                      <a:cubicBezTo>
                        <a:pt x="6833" y="89637"/>
                        <a:pt x="0" y="96855"/>
                        <a:pt x="0" y="100801"/>
                      </a:cubicBezTo>
                      <a:cubicBezTo>
                        <a:pt x="0" y="104746"/>
                        <a:pt x="2598" y="109847"/>
                        <a:pt x="2598" y="116680"/>
                      </a:cubicBezTo>
                      <a:cubicBezTo>
                        <a:pt x="2598" y="123513"/>
                        <a:pt x="4330" y="126977"/>
                        <a:pt x="8180" y="132174"/>
                      </a:cubicBezTo>
                      <a:cubicBezTo>
                        <a:pt x="12030" y="137274"/>
                        <a:pt x="11163" y="143722"/>
                        <a:pt x="11163" y="143722"/>
                      </a:cubicBezTo>
                      <a:cubicBezTo>
                        <a:pt x="11163" y="143722"/>
                        <a:pt x="12415" y="146321"/>
                        <a:pt x="15494" y="150170"/>
                      </a:cubicBezTo>
                      <a:cubicBezTo>
                        <a:pt x="18477" y="154020"/>
                        <a:pt x="27042" y="159601"/>
                        <a:pt x="27909" y="162585"/>
                      </a:cubicBezTo>
                      <a:cubicBezTo>
                        <a:pt x="28294" y="163932"/>
                        <a:pt x="29737" y="165087"/>
                        <a:pt x="31277" y="165857"/>
                      </a:cubicBezTo>
                      <a:cubicBezTo>
                        <a:pt x="31662" y="165279"/>
                        <a:pt x="32047" y="164606"/>
                        <a:pt x="32432" y="164028"/>
                      </a:cubicBezTo>
                      <a:cubicBezTo>
                        <a:pt x="37244" y="158062"/>
                        <a:pt x="35992" y="149689"/>
                        <a:pt x="35992" y="149689"/>
                      </a:cubicBezTo>
                      <a:lnTo>
                        <a:pt x="46771" y="147283"/>
                      </a:lnTo>
                      <a:lnTo>
                        <a:pt x="55144" y="144877"/>
                      </a:lnTo>
                      <a:lnTo>
                        <a:pt x="71889" y="147283"/>
                      </a:lnTo>
                      <a:lnTo>
                        <a:pt x="71889" y="134195"/>
                      </a:lnTo>
                      <a:cubicBezTo>
                        <a:pt x="71889" y="134195"/>
                        <a:pt x="83822" y="118701"/>
                        <a:pt x="92195" y="118701"/>
                      </a:cubicBezTo>
                      <a:cubicBezTo>
                        <a:pt x="100567" y="118701"/>
                        <a:pt x="107689" y="129479"/>
                        <a:pt x="107689" y="129479"/>
                      </a:cubicBezTo>
                      <a:lnTo>
                        <a:pt x="144644" y="136601"/>
                      </a:lnTo>
                      <a:cubicBezTo>
                        <a:pt x="144644" y="136601"/>
                        <a:pt x="147049" y="125822"/>
                        <a:pt x="150610" y="123513"/>
                      </a:cubicBezTo>
                      <a:cubicBezTo>
                        <a:pt x="154171" y="121107"/>
                        <a:pt x="161389" y="125919"/>
                        <a:pt x="166104" y="123513"/>
                      </a:cubicBezTo>
                      <a:cubicBezTo>
                        <a:pt x="170916" y="121107"/>
                        <a:pt x="178038" y="117546"/>
                        <a:pt x="186410" y="117546"/>
                      </a:cubicBezTo>
                      <a:cubicBezTo>
                        <a:pt x="194783" y="117546"/>
                        <a:pt x="198343" y="122358"/>
                        <a:pt x="201904" y="115140"/>
                      </a:cubicBezTo>
                      <a:cubicBezTo>
                        <a:pt x="205465" y="108019"/>
                        <a:pt x="223365" y="117546"/>
                        <a:pt x="223365" y="117546"/>
                      </a:cubicBezTo>
                      <a:lnTo>
                        <a:pt x="237704" y="115140"/>
                      </a:lnTo>
                      <a:lnTo>
                        <a:pt x="232892" y="103207"/>
                      </a:lnTo>
                      <a:cubicBezTo>
                        <a:pt x="232892" y="103207"/>
                        <a:pt x="219804" y="97240"/>
                        <a:pt x="219804" y="9367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30" name="צורה חופשית: צורה 229">
                  <a:extLst>
                    <a:ext uri="{FF2B5EF4-FFF2-40B4-BE49-F238E27FC236}">
                      <a16:creationId xmlns:a16="http://schemas.microsoft.com/office/drawing/2014/main" id="{8602F62E-63AE-6140-B744-D0585429DEC5}"/>
                    </a:ext>
                  </a:extLst>
                </p:cNvPr>
                <p:cNvSpPr/>
                <p:nvPr/>
              </p:nvSpPr>
              <p:spPr>
                <a:xfrm>
                  <a:off x="7834499" y="3195462"/>
                  <a:ext cx="235438" cy="191869"/>
                </a:xfrm>
                <a:custGeom>
                  <a:avLst/>
                  <a:gdLst>
                    <a:gd name="connsiteX0" fmla="*/ 141169 w 228535"/>
                    <a:gd name="connsiteY0" fmla="*/ 136772 h 186244"/>
                    <a:gd name="connsiteX1" fmla="*/ 152621 w 228535"/>
                    <a:gd name="connsiteY1" fmla="*/ 135040 h 186244"/>
                    <a:gd name="connsiteX2" fmla="*/ 166383 w 228535"/>
                    <a:gd name="connsiteY2" fmla="*/ 144760 h 186244"/>
                    <a:gd name="connsiteX3" fmla="*/ 174371 w 228535"/>
                    <a:gd name="connsiteY3" fmla="*/ 136195 h 186244"/>
                    <a:gd name="connsiteX4" fmla="*/ 188710 w 228535"/>
                    <a:gd name="connsiteY4" fmla="*/ 106458 h 186244"/>
                    <a:gd name="connsiteX5" fmla="*/ 197852 w 228535"/>
                    <a:gd name="connsiteY5" fmla="*/ 95006 h 186244"/>
                    <a:gd name="connsiteX6" fmla="*/ 200162 w 228535"/>
                    <a:gd name="connsiteY6" fmla="*/ 84708 h 186244"/>
                    <a:gd name="connsiteX7" fmla="*/ 204685 w 228535"/>
                    <a:gd name="connsiteY7" fmla="*/ 72101 h 186244"/>
                    <a:gd name="connsiteX8" fmla="*/ 216137 w 228535"/>
                    <a:gd name="connsiteY8" fmla="*/ 50929 h 186244"/>
                    <a:gd name="connsiteX9" fmla="*/ 227589 w 228535"/>
                    <a:gd name="connsiteY9" fmla="*/ 44674 h 186244"/>
                    <a:gd name="connsiteX10" fmla="*/ 226435 w 228535"/>
                    <a:gd name="connsiteY10" fmla="*/ 32644 h 186244"/>
                    <a:gd name="connsiteX11" fmla="*/ 218447 w 228535"/>
                    <a:gd name="connsiteY11" fmla="*/ 24657 h 186244"/>
                    <a:gd name="connsiteX12" fmla="*/ 219602 w 228535"/>
                    <a:gd name="connsiteY12" fmla="*/ 14263 h 186244"/>
                    <a:gd name="connsiteX13" fmla="*/ 212095 w 228535"/>
                    <a:gd name="connsiteY13" fmla="*/ 6372 h 186244"/>
                    <a:gd name="connsiteX14" fmla="*/ 205263 w 228535"/>
                    <a:gd name="connsiteY14" fmla="*/ 2330 h 186244"/>
                    <a:gd name="connsiteX15" fmla="*/ 191501 w 228535"/>
                    <a:gd name="connsiteY15" fmla="*/ 14937 h 186244"/>
                    <a:gd name="connsiteX16" fmla="*/ 175429 w 228535"/>
                    <a:gd name="connsiteY16" fmla="*/ 10895 h 186244"/>
                    <a:gd name="connsiteX17" fmla="*/ 150793 w 228535"/>
                    <a:gd name="connsiteY17" fmla="*/ 10317 h 186244"/>
                    <a:gd name="connsiteX18" fmla="*/ 136454 w 228535"/>
                    <a:gd name="connsiteY18" fmla="*/ 19460 h 186244"/>
                    <a:gd name="connsiteX19" fmla="*/ 117591 w 228535"/>
                    <a:gd name="connsiteY19" fmla="*/ 19460 h 186244"/>
                    <a:gd name="connsiteX20" fmla="*/ 102674 w 228535"/>
                    <a:gd name="connsiteY20" fmla="*/ 11472 h 186244"/>
                    <a:gd name="connsiteX21" fmla="*/ 86699 w 228535"/>
                    <a:gd name="connsiteY21" fmla="*/ 15995 h 186244"/>
                    <a:gd name="connsiteX22" fmla="*/ 75824 w 228535"/>
                    <a:gd name="connsiteY22" fmla="*/ 5698 h 186244"/>
                    <a:gd name="connsiteX23" fmla="*/ 60330 w 228535"/>
                    <a:gd name="connsiteY23" fmla="*/ 1079 h 186244"/>
                    <a:gd name="connsiteX24" fmla="*/ 48878 w 228535"/>
                    <a:gd name="connsiteY24" fmla="*/ 5121 h 186244"/>
                    <a:gd name="connsiteX25" fmla="*/ 31171 w 228535"/>
                    <a:gd name="connsiteY25" fmla="*/ 5121 h 186244"/>
                    <a:gd name="connsiteX26" fmla="*/ 26551 w 228535"/>
                    <a:gd name="connsiteY26" fmla="*/ 20615 h 186244"/>
                    <a:gd name="connsiteX27" fmla="*/ 17986 w 228535"/>
                    <a:gd name="connsiteY27" fmla="*/ 34377 h 186244"/>
                    <a:gd name="connsiteX28" fmla="*/ 16158 w 228535"/>
                    <a:gd name="connsiteY28" fmla="*/ 38226 h 186244"/>
                    <a:gd name="connsiteX29" fmla="*/ 18082 w 228535"/>
                    <a:gd name="connsiteY29" fmla="*/ 51218 h 186244"/>
                    <a:gd name="connsiteX30" fmla="*/ 15965 w 228535"/>
                    <a:gd name="connsiteY30" fmla="*/ 78645 h 186244"/>
                    <a:gd name="connsiteX31" fmla="*/ 8651 w 228535"/>
                    <a:gd name="connsiteY31" fmla="*/ 89809 h 186244"/>
                    <a:gd name="connsiteX32" fmla="*/ 471 w 228535"/>
                    <a:gd name="connsiteY32" fmla="*/ 103956 h 186244"/>
                    <a:gd name="connsiteX33" fmla="*/ 856 w 228535"/>
                    <a:gd name="connsiteY33" fmla="*/ 126667 h 186244"/>
                    <a:gd name="connsiteX34" fmla="*/ 6823 w 228535"/>
                    <a:gd name="connsiteY34" fmla="*/ 141873 h 186244"/>
                    <a:gd name="connsiteX35" fmla="*/ 7015 w 228535"/>
                    <a:gd name="connsiteY35" fmla="*/ 142065 h 186244"/>
                    <a:gd name="connsiteX36" fmla="*/ 35886 w 228535"/>
                    <a:gd name="connsiteY36" fmla="*/ 149475 h 186244"/>
                    <a:gd name="connsiteX37" fmla="*/ 54171 w 228535"/>
                    <a:gd name="connsiteY37" fmla="*/ 169204 h 186244"/>
                    <a:gd name="connsiteX38" fmla="*/ 64469 w 228535"/>
                    <a:gd name="connsiteY38" fmla="*/ 185757 h 186244"/>
                    <a:gd name="connsiteX39" fmla="*/ 84197 w 228535"/>
                    <a:gd name="connsiteY39" fmla="*/ 181426 h 186244"/>
                    <a:gd name="connsiteX40" fmla="*/ 109989 w 228535"/>
                    <a:gd name="connsiteY40" fmla="*/ 178539 h 186244"/>
                    <a:gd name="connsiteX41" fmla="*/ 113068 w 228535"/>
                    <a:gd name="connsiteY41" fmla="*/ 178346 h 186244"/>
                    <a:gd name="connsiteX42" fmla="*/ 118746 w 228535"/>
                    <a:gd name="connsiteY42" fmla="*/ 157559 h 186244"/>
                    <a:gd name="connsiteX43" fmla="*/ 140880 w 228535"/>
                    <a:gd name="connsiteY43" fmla="*/ 136387 h 18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228535" h="186244">
                      <a:moveTo>
                        <a:pt x="141169" y="136772"/>
                      </a:moveTo>
                      <a:cubicBezTo>
                        <a:pt x="143479" y="136195"/>
                        <a:pt x="148579" y="137927"/>
                        <a:pt x="152621" y="135040"/>
                      </a:cubicBezTo>
                      <a:cubicBezTo>
                        <a:pt x="156663" y="132153"/>
                        <a:pt x="165228" y="139082"/>
                        <a:pt x="166383" y="144760"/>
                      </a:cubicBezTo>
                      <a:cubicBezTo>
                        <a:pt x="167538" y="150534"/>
                        <a:pt x="171003" y="142450"/>
                        <a:pt x="174371" y="136195"/>
                      </a:cubicBezTo>
                      <a:cubicBezTo>
                        <a:pt x="177835" y="129939"/>
                        <a:pt x="188710" y="110981"/>
                        <a:pt x="188710" y="106458"/>
                      </a:cubicBezTo>
                      <a:cubicBezTo>
                        <a:pt x="188710" y="101935"/>
                        <a:pt x="197852" y="97893"/>
                        <a:pt x="197852" y="95006"/>
                      </a:cubicBezTo>
                      <a:cubicBezTo>
                        <a:pt x="197852" y="92118"/>
                        <a:pt x="197275" y="85863"/>
                        <a:pt x="200162" y="84708"/>
                      </a:cubicBezTo>
                      <a:cubicBezTo>
                        <a:pt x="203049" y="83553"/>
                        <a:pt x="205263" y="74988"/>
                        <a:pt x="204685" y="72101"/>
                      </a:cubicBezTo>
                      <a:cubicBezTo>
                        <a:pt x="204108" y="69214"/>
                        <a:pt x="214405" y="53239"/>
                        <a:pt x="216137" y="50929"/>
                      </a:cubicBezTo>
                      <a:cubicBezTo>
                        <a:pt x="217870" y="48620"/>
                        <a:pt x="227012" y="49774"/>
                        <a:pt x="227589" y="44674"/>
                      </a:cubicBezTo>
                      <a:cubicBezTo>
                        <a:pt x="228167" y="39573"/>
                        <a:pt x="229899" y="33799"/>
                        <a:pt x="226435" y="32644"/>
                      </a:cubicBezTo>
                      <a:cubicBezTo>
                        <a:pt x="222970" y="31489"/>
                        <a:pt x="218447" y="27447"/>
                        <a:pt x="218447" y="24657"/>
                      </a:cubicBezTo>
                      <a:cubicBezTo>
                        <a:pt x="218447" y="23021"/>
                        <a:pt x="218639" y="18305"/>
                        <a:pt x="219602" y="14263"/>
                      </a:cubicBezTo>
                      <a:cubicBezTo>
                        <a:pt x="214982" y="13589"/>
                        <a:pt x="214790" y="9066"/>
                        <a:pt x="212095" y="6372"/>
                      </a:cubicBezTo>
                      <a:cubicBezTo>
                        <a:pt x="209208" y="3485"/>
                        <a:pt x="209208" y="1271"/>
                        <a:pt x="205263" y="2330"/>
                      </a:cubicBezTo>
                      <a:cubicBezTo>
                        <a:pt x="201221" y="3485"/>
                        <a:pt x="196698" y="13205"/>
                        <a:pt x="191501" y="14937"/>
                      </a:cubicBezTo>
                      <a:cubicBezTo>
                        <a:pt x="186304" y="16669"/>
                        <a:pt x="178894" y="12627"/>
                        <a:pt x="175429" y="10895"/>
                      </a:cubicBezTo>
                      <a:cubicBezTo>
                        <a:pt x="171965" y="9163"/>
                        <a:pt x="155990" y="10895"/>
                        <a:pt x="150793" y="10317"/>
                      </a:cubicBezTo>
                      <a:cubicBezTo>
                        <a:pt x="145692" y="9740"/>
                        <a:pt x="140495" y="17150"/>
                        <a:pt x="136454" y="19460"/>
                      </a:cubicBezTo>
                      <a:cubicBezTo>
                        <a:pt x="132412" y="21770"/>
                        <a:pt x="121056" y="20615"/>
                        <a:pt x="117591" y="19460"/>
                      </a:cubicBezTo>
                      <a:cubicBezTo>
                        <a:pt x="114127" y="18305"/>
                        <a:pt x="106139" y="11472"/>
                        <a:pt x="102674" y="11472"/>
                      </a:cubicBezTo>
                      <a:cubicBezTo>
                        <a:pt x="99210" y="11472"/>
                        <a:pt x="92377" y="12627"/>
                        <a:pt x="86699" y="15995"/>
                      </a:cubicBezTo>
                      <a:cubicBezTo>
                        <a:pt x="81021" y="19460"/>
                        <a:pt x="79289" y="9740"/>
                        <a:pt x="75824" y="5698"/>
                      </a:cubicBezTo>
                      <a:cubicBezTo>
                        <a:pt x="72360" y="1656"/>
                        <a:pt x="64950" y="5121"/>
                        <a:pt x="60330" y="1079"/>
                      </a:cubicBezTo>
                      <a:cubicBezTo>
                        <a:pt x="55711" y="-2963"/>
                        <a:pt x="52920" y="5698"/>
                        <a:pt x="48878" y="5121"/>
                      </a:cubicBezTo>
                      <a:cubicBezTo>
                        <a:pt x="44836" y="4543"/>
                        <a:pt x="34539" y="2234"/>
                        <a:pt x="31171" y="5121"/>
                      </a:cubicBezTo>
                      <a:cubicBezTo>
                        <a:pt x="27706" y="8008"/>
                        <a:pt x="28283" y="18882"/>
                        <a:pt x="26551" y="20615"/>
                      </a:cubicBezTo>
                      <a:cubicBezTo>
                        <a:pt x="24819" y="22347"/>
                        <a:pt x="17986" y="30335"/>
                        <a:pt x="17986" y="34377"/>
                      </a:cubicBezTo>
                      <a:cubicBezTo>
                        <a:pt x="17986" y="36205"/>
                        <a:pt x="17313" y="37552"/>
                        <a:pt x="16158" y="38226"/>
                      </a:cubicBezTo>
                      <a:cubicBezTo>
                        <a:pt x="16928" y="42942"/>
                        <a:pt x="17890" y="49005"/>
                        <a:pt x="18082" y="51218"/>
                      </a:cubicBezTo>
                      <a:cubicBezTo>
                        <a:pt x="18467" y="55067"/>
                        <a:pt x="20200" y="74411"/>
                        <a:pt x="15965" y="78645"/>
                      </a:cubicBezTo>
                      <a:cubicBezTo>
                        <a:pt x="11635" y="82976"/>
                        <a:pt x="8651" y="89809"/>
                        <a:pt x="8651" y="89809"/>
                      </a:cubicBezTo>
                      <a:cubicBezTo>
                        <a:pt x="8651" y="89809"/>
                        <a:pt x="1818" y="94524"/>
                        <a:pt x="471" y="103956"/>
                      </a:cubicBezTo>
                      <a:cubicBezTo>
                        <a:pt x="-780" y="113387"/>
                        <a:pt x="856" y="119450"/>
                        <a:pt x="856" y="126667"/>
                      </a:cubicBezTo>
                      <a:cubicBezTo>
                        <a:pt x="856" y="131864"/>
                        <a:pt x="4706" y="135521"/>
                        <a:pt x="6823" y="141873"/>
                      </a:cubicBezTo>
                      <a:cubicBezTo>
                        <a:pt x="6823" y="141873"/>
                        <a:pt x="7015" y="141873"/>
                        <a:pt x="7015" y="142065"/>
                      </a:cubicBezTo>
                      <a:cubicBezTo>
                        <a:pt x="10480" y="146685"/>
                        <a:pt x="26744" y="147551"/>
                        <a:pt x="35886" y="149475"/>
                      </a:cubicBezTo>
                      <a:cubicBezTo>
                        <a:pt x="45029" y="151496"/>
                        <a:pt x="54460" y="164296"/>
                        <a:pt x="54171" y="169204"/>
                      </a:cubicBezTo>
                      <a:cubicBezTo>
                        <a:pt x="53882" y="174112"/>
                        <a:pt x="60138" y="183543"/>
                        <a:pt x="64469" y="185757"/>
                      </a:cubicBezTo>
                      <a:cubicBezTo>
                        <a:pt x="68799" y="188066"/>
                        <a:pt x="79289" y="181426"/>
                        <a:pt x="84197" y="181426"/>
                      </a:cubicBezTo>
                      <a:cubicBezTo>
                        <a:pt x="89105" y="181426"/>
                        <a:pt x="106524" y="181715"/>
                        <a:pt x="109989" y="178539"/>
                      </a:cubicBezTo>
                      <a:cubicBezTo>
                        <a:pt x="110951" y="177577"/>
                        <a:pt x="112009" y="177769"/>
                        <a:pt x="113068" y="178346"/>
                      </a:cubicBezTo>
                      <a:cubicBezTo>
                        <a:pt x="117206" y="167375"/>
                        <a:pt x="118746" y="157559"/>
                        <a:pt x="118746" y="157559"/>
                      </a:cubicBezTo>
                      <a:cubicBezTo>
                        <a:pt x="118746" y="157559"/>
                        <a:pt x="138571" y="136965"/>
                        <a:pt x="140880" y="136387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36" name="צורה חופשית: צורה 235">
                  <a:extLst>
                    <a:ext uri="{FF2B5EF4-FFF2-40B4-BE49-F238E27FC236}">
                      <a16:creationId xmlns:a16="http://schemas.microsoft.com/office/drawing/2014/main" id="{29241CB7-AA9D-9560-2D7F-B73D77EF0DAC}"/>
                    </a:ext>
                  </a:extLst>
                </p:cNvPr>
                <p:cNvSpPr/>
                <p:nvPr/>
              </p:nvSpPr>
              <p:spPr>
                <a:xfrm>
                  <a:off x="7795327" y="3224723"/>
                  <a:ext cx="58770" cy="122548"/>
                </a:xfrm>
                <a:custGeom>
                  <a:avLst/>
                  <a:gdLst>
                    <a:gd name="connsiteX0" fmla="*/ 38687 w 57047"/>
                    <a:gd name="connsiteY0" fmla="*/ 75552 h 118955"/>
                    <a:gd name="connsiteX1" fmla="*/ 46867 w 57047"/>
                    <a:gd name="connsiteY1" fmla="*/ 61406 h 118955"/>
                    <a:gd name="connsiteX2" fmla="*/ 54181 w 57047"/>
                    <a:gd name="connsiteY2" fmla="*/ 50242 h 118955"/>
                    <a:gd name="connsiteX3" fmla="*/ 56298 w 57047"/>
                    <a:gd name="connsiteY3" fmla="*/ 22815 h 118955"/>
                    <a:gd name="connsiteX4" fmla="*/ 54374 w 57047"/>
                    <a:gd name="connsiteY4" fmla="*/ 9823 h 118955"/>
                    <a:gd name="connsiteX5" fmla="*/ 48214 w 57047"/>
                    <a:gd name="connsiteY5" fmla="*/ 9438 h 118955"/>
                    <a:gd name="connsiteX6" fmla="*/ 41959 w 57047"/>
                    <a:gd name="connsiteY6" fmla="*/ 295 h 118955"/>
                    <a:gd name="connsiteX7" fmla="*/ 35126 w 57047"/>
                    <a:gd name="connsiteY7" fmla="*/ 9438 h 118955"/>
                    <a:gd name="connsiteX8" fmla="*/ 29929 w 57047"/>
                    <a:gd name="connsiteY8" fmla="*/ 16848 h 118955"/>
                    <a:gd name="connsiteX9" fmla="*/ 13954 w 57047"/>
                    <a:gd name="connsiteY9" fmla="*/ 20313 h 118955"/>
                    <a:gd name="connsiteX10" fmla="*/ 3079 w 57047"/>
                    <a:gd name="connsiteY10" fmla="*/ 27723 h 118955"/>
                    <a:gd name="connsiteX11" fmla="*/ 0 w 57047"/>
                    <a:gd name="connsiteY11" fmla="*/ 27915 h 118955"/>
                    <a:gd name="connsiteX12" fmla="*/ 10490 w 57047"/>
                    <a:gd name="connsiteY12" fmla="*/ 46008 h 118955"/>
                    <a:gd name="connsiteX13" fmla="*/ 14339 w 57047"/>
                    <a:gd name="connsiteY13" fmla="*/ 60636 h 118955"/>
                    <a:gd name="connsiteX14" fmla="*/ 17322 w 57047"/>
                    <a:gd name="connsiteY14" fmla="*/ 83347 h 118955"/>
                    <a:gd name="connsiteX15" fmla="*/ 18959 w 57047"/>
                    <a:gd name="connsiteY15" fmla="*/ 118955 h 118955"/>
                    <a:gd name="connsiteX16" fmla="*/ 31854 w 57047"/>
                    <a:gd name="connsiteY16" fmla="*/ 117800 h 118955"/>
                    <a:gd name="connsiteX17" fmla="*/ 45039 w 57047"/>
                    <a:gd name="connsiteY17" fmla="*/ 113566 h 118955"/>
                    <a:gd name="connsiteX18" fmla="*/ 39072 w 57047"/>
                    <a:gd name="connsiteY18" fmla="*/ 98360 h 118955"/>
                    <a:gd name="connsiteX19" fmla="*/ 38687 w 57047"/>
                    <a:gd name="connsiteY19" fmla="*/ 75649 h 118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047" h="118955">
                      <a:moveTo>
                        <a:pt x="38687" y="75552"/>
                      </a:moveTo>
                      <a:cubicBezTo>
                        <a:pt x="39938" y="66121"/>
                        <a:pt x="46867" y="61406"/>
                        <a:pt x="46867" y="61406"/>
                      </a:cubicBezTo>
                      <a:cubicBezTo>
                        <a:pt x="46867" y="61406"/>
                        <a:pt x="49850" y="54573"/>
                        <a:pt x="54181" y="50242"/>
                      </a:cubicBezTo>
                      <a:cubicBezTo>
                        <a:pt x="58512" y="45911"/>
                        <a:pt x="56780" y="26664"/>
                        <a:pt x="56298" y="22815"/>
                      </a:cubicBezTo>
                      <a:cubicBezTo>
                        <a:pt x="56106" y="20601"/>
                        <a:pt x="55047" y="14538"/>
                        <a:pt x="54374" y="9823"/>
                      </a:cubicBezTo>
                      <a:cubicBezTo>
                        <a:pt x="53026" y="10689"/>
                        <a:pt x="51005" y="10689"/>
                        <a:pt x="48214" y="9438"/>
                      </a:cubicBezTo>
                      <a:cubicBezTo>
                        <a:pt x="43018" y="7128"/>
                        <a:pt x="47637" y="2028"/>
                        <a:pt x="41959" y="295"/>
                      </a:cubicBezTo>
                      <a:cubicBezTo>
                        <a:pt x="36185" y="-1437"/>
                        <a:pt x="33972" y="4819"/>
                        <a:pt x="35126" y="9438"/>
                      </a:cubicBezTo>
                      <a:cubicBezTo>
                        <a:pt x="36281" y="13961"/>
                        <a:pt x="32239" y="13961"/>
                        <a:pt x="29929" y="16848"/>
                      </a:cubicBezTo>
                      <a:cubicBezTo>
                        <a:pt x="27620" y="19735"/>
                        <a:pt x="17322" y="20313"/>
                        <a:pt x="13954" y="20313"/>
                      </a:cubicBezTo>
                      <a:cubicBezTo>
                        <a:pt x="10586" y="20313"/>
                        <a:pt x="6544" y="26664"/>
                        <a:pt x="3079" y="27723"/>
                      </a:cubicBezTo>
                      <a:cubicBezTo>
                        <a:pt x="2310" y="28011"/>
                        <a:pt x="1251" y="28011"/>
                        <a:pt x="0" y="27915"/>
                      </a:cubicBezTo>
                      <a:cubicBezTo>
                        <a:pt x="770" y="43024"/>
                        <a:pt x="3272" y="41870"/>
                        <a:pt x="10490" y="46008"/>
                      </a:cubicBezTo>
                      <a:cubicBezTo>
                        <a:pt x="18670" y="50723"/>
                        <a:pt x="10875" y="57171"/>
                        <a:pt x="14339" y="60636"/>
                      </a:cubicBezTo>
                      <a:cubicBezTo>
                        <a:pt x="17804" y="64100"/>
                        <a:pt x="16456" y="72665"/>
                        <a:pt x="17322" y="83347"/>
                      </a:cubicBezTo>
                      <a:cubicBezTo>
                        <a:pt x="17804" y="89795"/>
                        <a:pt x="18477" y="106637"/>
                        <a:pt x="18959" y="118955"/>
                      </a:cubicBezTo>
                      <a:cubicBezTo>
                        <a:pt x="23674" y="118089"/>
                        <a:pt x="28582" y="117800"/>
                        <a:pt x="31854" y="117800"/>
                      </a:cubicBezTo>
                      <a:cubicBezTo>
                        <a:pt x="38013" y="117800"/>
                        <a:pt x="41670" y="109620"/>
                        <a:pt x="45039" y="113566"/>
                      </a:cubicBezTo>
                      <a:cubicBezTo>
                        <a:pt x="42921" y="107214"/>
                        <a:pt x="39072" y="103461"/>
                        <a:pt x="39072" y="98360"/>
                      </a:cubicBezTo>
                      <a:cubicBezTo>
                        <a:pt x="39072" y="91046"/>
                        <a:pt x="37340" y="85080"/>
                        <a:pt x="38687" y="7564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37" name="צורה חופשית: צורה 236">
                  <a:extLst>
                    <a:ext uri="{FF2B5EF4-FFF2-40B4-BE49-F238E27FC236}">
                      <a16:creationId xmlns:a16="http://schemas.microsoft.com/office/drawing/2014/main" id="{D08DED89-1749-4757-74E5-791188BF3519}"/>
                    </a:ext>
                  </a:extLst>
                </p:cNvPr>
                <p:cNvSpPr/>
                <p:nvPr/>
              </p:nvSpPr>
              <p:spPr>
                <a:xfrm>
                  <a:off x="7777779" y="3250779"/>
                  <a:ext cx="37079" cy="103234"/>
                </a:xfrm>
                <a:custGeom>
                  <a:avLst/>
                  <a:gdLst>
                    <a:gd name="connsiteX0" fmla="*/ 31277 w 35992"/>
                    <a:gd name="connsiteY0" fmla="*/ 35248 h 100207"/>
                    <a:gd name="connsiteX1" fmla="*/ 27427 w 35992"/>
                    <a:gd name="connsiteY1" fmla="*/ 20620 h 100207"/>
                    <a:gd name="connsiteX2" fmla="*/ 16938 w 35992"/>
                    <a:gd name="connsiteY2" fmla="*/ 2527 h 100207"/>
                    <a:gd name="connsiteX3" fmla="*/ 2310 w 35992"/>
                    <a:gd name="connsiteY3" fmla="*/ 25 h 100207"/>
                    <a:gd name="connsiteX4" fmla="*/ 0 w 35992"/>
                    <a:gd name="connsiteY4" fmla="*/ 410 h 100207"/>
                    <a:gd name="connsiteX5" fmla="*/ 3850 w 35992"/>
                    <a:gd name="connsiteY5" fmla="*/ 12824 h 100207"/>
                    <a:gd name="connsiteX6" fmla="*/ 8565 w 35992"/>
                    <a:gd name="connsiteY6" fmla="*/ 24373 h 100207"/>
                    <a:gd name="connsiteX7" fmla="*/ 8950 w 35992"/>
                    <a:gd name="connsiteY7" fmla="*/ 51415 h 100207"/>
                    <a:gd name="connsiteX8" fmla="*/ 14147 w 35992"/>
                    <a:gd name="connsiteY8" fmla="*/ 77977 h 100207"/>
                    <a:gd name="connsiteX9" fmla="*/ 21268 w 35992"/>
                    <a:gd name="connsiteY9" fmla="*/ 100207 h 100207"/>
                    <a:gd name="connsiteX10" fmla="*/ 25214 w 35992"/>
                    <a:gd name="connsiteY10" fmla="*/ 97705 h 100207"/>
                    <a:gd name="connsiteX11" fmla="*/ 35993 w 35992"/>
                    <a:gd name="connsiteY11" fmla="*/ 93471 h 100207"/>
                    <a:gd name="connsiteX12" fmla="*/ 34357 w 35992"/>
                    <a:gd name="connsiteY12" fmla="*/ 57863 h 100207"/>
                    <a:gd name="connsiteX13" fmla="*/ 31373 w 35992"/>
                    <a:gd name="connsiteY13" fmla="*/ 35151 h 100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992" h="100207">
                      <a:moveTo>
                        <a:pt x="31277" y="35248"/>
                      </a:moveTo>
                      <a:cubicBezTo>
                        <a:pt x="27813" y="31783"/>
                        <a:pt x="35608" y="25431"/>
                        <a:pt x="27427" y="20620"/>
                      </a:cubicBezTo>
                      <a:cubicBezTo>
                        <a:pt x="20210" y="16482"/>
                        <a:pt x="17707" y="17636"/>
                        <a:pt x="16938" y="2527"/>
                      </a:cubicBezTo>
                      <a:cubicBezTo>
                        <a:pt x="12800" y="2239"/>
                        <a:pt x="6737" y="506"/>
                        <a:pt x="2310" y="25"/>
                      </a:cubicBezTo>
                      <a:cubicBezTo>
                        <a:pt x="1347" y="-71"/>
                        <a:pt x="674" y="121"/>
                        <a:pt x="0" y="410"/>
                      </a:cubicBezTo>
                      <a:cubicBezTo>
                        <a:pt x="962" y="5895"/>
                        <a:pt x="2310" y="11958"/>
                        <a:pt x="3850" y="12824"/>
                      </a:cubicBezTo>
                      <a:cubicBezTo>
                        <a:pt x="6833" y="14557"/>
                        <a:pt x="9046" y="18021"/>
                        <a:pt x="8565" y="24373"/>
                      </a:cubicBezTo>
                      <a:cubicBezTo>
                        <a:pt x="8180" y="30821"/>
                        <a:pt x="6448" y="44967"/>
                        <a:pt x="8950" y="51415"/>
                      </a:cubicBezTo>
                      <a:cubicBezTo>
                        <a:pt x="11549" y="57863"/>
                        <a:pt x="14147" y="68160"/>
                        <a:pt x="14147" y="77977"/>
                      </a:cubicBezTo>
                      <a:cubicBezTo>
                        <a:pt x="14147" y="84136"/>
                        <a:pt x="17611" y="93278"/>
                        <a:pt x="21268" y="100207"/>
                      </a:cubicBezTo>
                      <a:cubicBezTo>
                        <a:pt x="22712" y="99437"/>
                        <a:pt x="24155" y="98571"/>
                        <a:pt x="25214" y="97705"/>
                      </a:cubicBezTo>
                      <a:cubicBezTo>
                        <a:pt x="27813" y="95588"/>
                        <a:pt x="31854" y="94241"/>
                        <a:pt x="35993" y="93471"/>
                      </a:cubicBezTo>
                      <a:cubicBezTo>
                        <a:pt x="35511" y="81152"/>
                        <a:pt x="34838" y="64311"/>
                        <a:pt x="34357" y="57863"/>
                      </a:cubicBezTo>
                      <a:cubicBezTo>
                        <a:pt x="33490" y="47181"/>
                        <a:pt x="34742" y="38520"/>
                        <a:pt x="31373" y="35151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38" name="צורה חופשית: צורה 237">
                  <a:extLst>
                    <a:ext uri="{FF2B5EF4-FFF2-40B4-BE49-F238E27FC236}">
                      <a16:creationId xmlns:a16="http://schemas.microsoft.com/office/drawing/2014/main" id="{6CB2675C-30F0-9840-7A18-270D291A821C}"/>
                    </a:ext>
                  </a:extLst>
                </p:cNvPr>
                <p:cNvSpPr/>
                <p:nvPr/>
              </p:nvSpPr>
              <p:spPr>
                <a:xfrm>
                  <a:off x="7951082" y="3210058"/>
                  <a:ext cx="147922" cy="229417"/>
                </a:xfrm>
                <a:custGeom>
                  <a:avLst/>
                  <a:gdLst>
                    <a:gd name="connsiteX0" fmla="*/ 60052 w 143585"/>
                    <a:gd name="connsiteY0" fmla="*/ 212009 h 222691"/>
                    <a:gd name="connsiteX1" fmla="*/ 111346 w 143585"/>
                    <a:gd name="connsiteY1" fmla="*/ 213164 h 222691"/>
                    <a:gd name="connsiteX2" fmla="*/ 138773 w 143585"/>
                    <a:gd name="connsiteY2" fmla="*/ 222691 h 222691"/>
                    <a:gd name="connsiteX3" fmla="*/ 143585 w 143585"/>
                    <a:gd name="connsiteY3" fmla="*/ 205465 h 222691"/>
                    <a:gd name="connsiteX4" fmla="*/ 140217 w 143585"/>
                    <a:gd name="connsiteY4" fmla="*/ 202193 h 222691"/>
                    <a:gd name="connsiteX5" fmla="*/ 127802 w 143585"/>
                    <a:gd name="connsiteY5" fmla="*/ 189778 h 222691"/>
                    <a:gd name="connsiteX6" fmla="*/ 123471 w 143585"/>
                    <a:gd name="connsiteY6" fmla="*/ 183331 h 222691"/>
                    <a:gd name="connsiteX7" fmla="*/ 120488 w 143585"/>
                    <a:gd name="connsiteY7" fmla="*/ 171782 h 222691"/>
                    <a:gd name="connsiteX8" fmla="*/ 114907 w 143585"/>
                    <a:gd name="connsiteY8" fmla="*/ 156288 h 222691"/>
                    <a:gd name="connsiteX9" fmla="*/ 112308 w 143585"/>
                    <a:gd name="connsiteY9" fmla="*/ 140409 h 222691"/>
                    <a:gd name="connsiteX10" fmla="*/ 121739 w 143585"/>
                    <a:gd name="connsiteY10" fmla="*/ 121066 h 222691"/>
                    <a:gd name="connsiteX11" fmla="*/ 131459 w 143585"/>
                    <a:gd name="connsiteY11" fmla="*/ 109036 h 222691"/>
                    <a:gd name="connsiteX12" fmla="*/ 125685 w 143585"/>
                    <a:gd name="connsiteY12" fmla="*/ 95082 h 222691"/>
                    <a:gd name="connsiteX13" fmla="*/ 109613 w 143585"/>
                    <a:gd name="connsiteY13" fmla="*/ 78529 h 222691"/>
                    <a:gd name="connsiteX14" fmla="*/ 105090 w 143585"/>
                    <a:gd name="connsiteY14" fmla="*/ 64767 h 222691"/>
                    <a:gd name="connsiteX15" fmla="*/ 121643 w 143585"/>
                    <a:gd name="connsiteY15" fmla="*/ 62458 h 222691"/>
                    <a:gd name="connsiteX16" fmla="*/ 129631 w 143585"/>
                    <a:gd name="connsiteY16" fmla="*/ 59570 h 222691"/>
                    <a:gd name="connsiteX17" fmla="*/ 121643 w 143585"/>
                    <a:gd name="connsiteY17" fmla="*/ 35511 h 222691"/>
                    <a:gd name="connsiteX18" fmla="*/ 119333 w 143585"/>
                    <a:gd name="connsiteY18" fmla="*/ 18381 h 222691"/>
                    <a:gd name="connsiteX19" fmla="*/ 107304 w 143585"/>
                    <a:gd name="connsiteY19" fmla="*/ 96 h 222691"/>
                    <a:gd name="connsiteX20" fmla="*/ 106245 w 143585"/>
                    <a:gd name="connsiteY20" fmla="*/ 0 h 222691"/>
                    <a:gd name="connsiteX21" fmla="*/ 105090 w 143585"/>
                    <a:gd name="connsiteY21" fmla="*/ 10394 h 222691"/>
                    <a:gd name="connsiteX22" fmla="*/ 113078 w 143585"/>
                    <a:gd name="connsiteY22" fmla="*/ 18381 h 222691"/>
                    <a:gd name="connsiteX23" fmla="*/ 114233 w 143585"/>
                    <a:gd name="connsiteY23" fmla="*/ 30411 h 222691"/>
                    <a:gd name="connsiteX24" fmla="*/ 102781 w 143585"/>
                    <a:gd name="connsiteY24" fmla="*/ 36666 h 222691"/>
                    <a:gd name="connsiteX25" fmla="*/ 91328 w 143585"/>
                    <a:gd name="connsiteY25" fmla="*/ 57838 h 222691"/>
                    <a:gd name="connsiteX26" fmla="*/ 86805 w 143585"/>
                    <a:gd name="connsiteY26" fmla="*/ 70445 h 222691"/>
                    <a:gd name="connsiteX27" fmla="*/ 84496 w 143585"/>
                    <a:gd name="connsiteY27" fmla="*/ 80742 h 222691"/>
                    <a:gd name="connsiteX28" fmla="*/ 75353 w 143585"/>
                    <a:gd name="connsiteY28" fmla="*/ 92195 h 222691"/>
                    <a:gd name="connsiteX29" fmla="*/ 61014 w 143585"/>
                    <a:gd name="connsiteY29" fmla="*/ 121932 h 222691"/>
                    <a:gd name="connsiteX30" fmla="*/ 53026 w 143585"/>
                    <a:gd name="connsiteY30" fmla="*/ 130497 h 222691"/>
                    <a:gd name="connsiteX31" fmla="*/ 39264 w 143585"/>
                    <a:gd name="connsiteY31" fmla="*/ 120777 h 222691"/>
                    <a:gd name="connsiteX32" fmla="*/ 27812 w 143585"/>
                    <a:gd name="connsiteY32" fmla="*/ 122509 h 222691"/>
                    <a:gd name="connsiteX33" fmla="*/ 5678 w 143585"/>
                    <a:gd name="connsiteY33" fmla="*/ 143681 h 222691"/>
                    <a:gd name="connsiteX34" fmla="*/ 0 w 143585"/>
                    <a:gd name="connsiteY34" fmla="*/ 164468 h 222691"/>
                    <a:gd name="connsiteX35" fmla="*/ 8084 w 143585"/>
                    <a:gd name="connsiteY35" fmla="*/ 175247 h 222691"/>
                    <a:gd name="connsiteX36" fmla="*/ 22904 w 143585"/>
                    <a:gd name="connsiteY36" fmla="*/ 178423 h 222691"/>
                    <a:gd name="connsiteX37" fmla="*/ 28294 w 143585"/>
                    <a:gd name="connsiteY37" fmla="*/ 197285 h 222691"/>
                    <a:gd name="connsiteX38" fmla="*/ 24637 w 143585"/>
                    <a:gd name="connsiteY38" fmla="*/ 214415 h 222691"/>
                    <a:gd name="connsiteX39" fmla="*/ 51390 w 143585"/>
                    <a:gd name="connsiteY39" fmla="*/ 214415 h 222691"/>
                    <a:gd name="connsiteX40" fmla="*/ 59763 w 143585"/>
                    <a:gd name="connsiteY40" fmla="*/ 212009 h 222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43585" h="222691">
                      <a:moveTo>
                        <a:pt x="60052" y="212009"/>
                      </a:moveTo>
                      <a:cubicBezTo>
                        <a:pt x="60052" y="212009"/>
                        <a:pt x="105379" y="214415"/>
                        <a:pt x="111346" y="213164"/>
                      </a:cubicBezTo>
                      <a:cubicBezTo>
                        <a:pt x="117312" y="212009"/>
                        <a:pt x="138773" y="222691"/>
                        <a:pt x="138773" y="222691"/>
                      </a:cubicBezTo>
                      <a:cubicBezTo>
                        <a:pt x="138773" y="222691"/>
                        <a:pt x="139832" y="211913"/>
                        <a:pt x="143585" y="205465"/>
                      </a:cubicBezTo>
                      <a:cubicBezTo>
                        <a:pt x="142141" y="204695"/>
                        <a:pt x="140602" y="203637"/>
                        <a:pt x="140217" y="202193"/>
                      </a:cubicBezTo>
                      <a:cubicBezTo>
                        <a:pt x="139351" y="199210"/>
                        <a:pt x="130785" y="193628"/>
                        <a:pt x="127802" y="189778"/>
                      </a:cubicBezTo>
                      <a:cubicBezTo>
                        <a:pt x="124819" y="185929"/>
                        <a:pt x="123471" y="183331"/>
                        <a:pt x="123471" y="183331"/>
                      </a:cubicBezTo>
                      <a:cubicBezTo>
                        <a:pt x="123471" y="183331"/>
                        <a:pt x="124338" y="176883"/>
                        <a:pt x="120488" y="171782"/>
                      </a:cubicBezTo>
                      <a:cubicBezTo>
                        <a:pt x="116639" y="166586"/>
                        <a:pt x="114907" y="163217"/>
                        <a:pt x="114907" y="156288"/>
                      </a:cubicBezTo>
                      <a:cubicBezTo>
                        <a:pt x="114907" y="149359"/>
                        <a:pt x="112308" y="144259"/>
                        <a:pt x="112308" y="140409"/>
                      </a:cubicBezTo>
                      <a:cubicBezTo>
                        <a:pt x="112308" y="136560"/>
                        <a:pt x="119141" y="129246"/>
                        <a:pt x="121739" y="121066"/>
                      </a:cubicBezTo>
                      <a:cubicBezTo>
                        <a:pt x="123279" y="116350"/>
                        <a:pt x="127802" y="112501"/>
                        <a:pt x="131459" y="109036"/>
                      </a:cubicBezTo>
                      <a:cubicBezTo>
                        <a:pt x="129534" y="106053"/>
                        <a:pt x="127513" y="100760"/>
                        <a:pt x="125685" y="95082"/>
                      </a:cubicBezTo>
                      <a:cubicBezTo>
                        <a:pt x="123375" y="87671"/>
                        <a:pt x="117120" y="85362"/>
                        <a:pt x="109613" y="78529"/>
                      </a:cubicBezTo>
                      <a:cubicBezTo>
                        <a:pt x="102203" y="71696"/>
                        <a:pt x="105090" y="67654"/>
                        <a:pt x="105090" y="64767"/>
                      </a:cubicBezTo>
                      <a:cubicBezTo>
                        <a:pt x="105090" y="61880"/>
                        <a:pt x="114810" y="61880"/>
                        <a:pt x="121643" y="62458"/>
                      </a:cubicBezTo>
                      <a:cubicBezTo>
                        <a:pt x="128476" y="63035"/>
                        <a:pt x="132518" y="61303"/>
                        <a:pt x="129631" y="59570"/>
                      </a:cubicBezTo>
                      <a:cubicBezTo>
                        <a:pt x="126744" y="57838"/>
                        <a:pt x="121065" y="44654"/>
                        <a:pt x="121643" y="35511"/>
                      </a:cubicBezTo>
                      <a:cubicBezTo>
                        <a:pt x="122221" y="26369"/>
                        <a:pt x="118756" y="23482"/>
                        <a:pt x="119333" y="18381"/>
                      </a:cubicBezTo>
                      <a:cubicBezTo>
                        <a:pt x="119911" y="13185"/>
                        <a:pt x="113078" y="96"/>
                        <a:pt x="107304" y="96"/>
                      </a:cubicBezTo>
                      <a:cubicBezTo>
                        <a:pt x="106919" y="96"/>
                        <a:pt x="106534" y="96"/>
                        <a:pt x="106245" y="0"/>
                      </a:cubicBezTo>
                      <a:cubicBezTo>
                        <a:pt x="105283" y="4138"/>
                        <a:pt x="105090" y="8854"/>
                        <a:pt x="105090" y="10394"/>
                      </a:cubicBezTo>
                      <a:cubicBezTo>
                        <a:pt x="105090" y="13281"/>
                        <a:pt x="109613" y="17226"/>
                        <a:pt x="113078" y="18381"/>
                      </a:cubicBezTo>
                      <a:cubicBezTo>
                        <a:pt x="116542" y="19536"/>
                        <a:pt x="114810" y="25214"/>
                        <a:pt x="114233" y="30411"/>
                      </a:cubicBezTo>
                      <a:cubicBezTo>
                        <a:pt x="113655" y="35608"/>
                        <a:pt x="104513" y="34453"/>
                        <a:pt x="102781" y="36666"/>
                      </a:cubicBezTo>
                      <a:cubicBezTo>
                        <a:pt x="101048" y="38976"/>
                        <a:pt x="90751" y="54951"/>
                        <a:pt x="91328" y="57838"/>
                      </a:cubicBezTo>
                      <a:cubicBezTo>
                        <a:pt x="91906" y="60725"/>
                        <a:pt x="89596" y="69290"/>
                        <a:pt x="86805" y="70445"/>
                      </a:cubicBezTo>
                      <a:cubicBezTo>
                        <a:pt x="83918" y="71600"/>
                        <a:pt x="84496" y="77855"/>
                        <a:pt x="84496" y="80742"/>
                      </a:cubicBezTo>
                      <a:cubicBezTo>
                        <a:pt x="84496" y="83630"/>
                        <a:pt x="75353" y="87575"/>
                        <a:pt x="75353" y="92195"/>
                      </a:cubicBezTo>
                      <a:cubicBezTo>
                        <a:pt x="75353" y="96814"/>
                        <a:pt x="64479" y="115676"/>
                        <a:pt x="61014" y="121932"/>
                      </a:cubicBezTo>
                      <a:cubicBezTo>
                        <a:pt x="57550" y="128187"/>
                        <a:pt x="54181" y="136271"/>
                        <a:pt x="53026" y="130497"/>
                      </a:cubicBezTo>
                      <a:cubicBezTo>
                        <a:pt x="51871" y="124819"/>
                        <a:pt x="43306" y="117890"/>
                        <a:pt x="39264" y="120777"/>
                      </a:cubicBezTo>
                      <a:cubicBezTo>
                        <a:pt x="35223" y="123664"/>
                        <a:pt x="30122" y="121932"/>
                        <a:pt x="27812" y="122509"/>
                      </a:cubicBezTo>
                      <a:cubicBezTo>
                        <a:pt x="25503" y="123087"/>
                        <a:pt x="5678" y="143681"/>
                        <a:pt x="5678" y="143681"/>
                      </a:cubicBezTo>
                      <a:cubicBezTo>
                        <a:pt x="5678" y="143681"/>
                        <a:pt x="4138" y="153401"/>
                        <a:pt x="0" y="164468"/>
                      </a:cubicBezTo>
                      <a:cubicBezTo>
                        <a:pt x="2502" y="166008"/>
                        <a:pt x="5197" y="171205"/>
                        <a:pt x="8084" y="175247"/>
                      </a:cubicBezTo>
                      <a:cubicBezTo>
                        <a:pt x="12126" y="181021"/>
                        <a:pt x="19825" y="176690"/>
                        <a:pt x="22904" y="178423"/>
                      </a:cubicBezTo>
                      <a:cubicBezTo>
                        <a:pt x="26080" y="180155"/>
                        <a:pt x="29448" y="193628"/>
                        <a:pt x="28294" y="197285"/>
                      </a:cubicBezTo>
                      <a:cubicBezTo>
                        <a:pt x="27235" y="200846"/>
                        <a:pt x="22423" y="209988"/>
                        <a:pt x="24637" y="214415"/>
                      </a:cubicBezTo>
                      <a:lnTo>
                        <a:pt x="51390" y="214415"/>
                      </a:lnTo>
                      <a:lnTo>
                        <a:pt x="59763" y="212009"/>
                      </a:ln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39" name="צורה חופשית: צורה 238">
                  <a:extLst>
                    <a:ext uri="{FF2B5EF4-FFF2-40B4-BE49-F238E27FC236}">
                      <a16:creationId xmlns:a16="http://schemas.microsoft.com/office/drawing/2014/main" id="{C96F36F2-D0DA-90CD-2C32-7C7670AFB5C0}"/>
                    </a:ext>
                  </a:extLst>
                </p:cNvPr>
                <p:cNvSpPr/>
                <p:nvPr/>
              </p:nvSpPr>
              <p:spPr>
                <a:xfrm>
                  <a:off x="7608464" y="3260615"/>
                  <a:ext cx="121528" cy="124240"/>
                </a:xfrm>
                <a:custGeom>
                  <a:avLst/>
                  <a:gdLst>
                    <a:gd name="connsiteX0" fmla="*/ 111517 w 117965"/>
                    <a:gd name="connsiteY0" fmla="*/ 100862 h 120597"/>
                    <a:gd name="connsiteX1" fmla="*/ 103337 w 117965"/>
                    <a:gd name="connsiteY1" fmla="*/ 79401 h 120597"/>
                    <a:gd name="connsiteX2" fmla="*/ 110651 w 117965"/>
                    <a:gd name="connsiteY2" fmla="*/ 60539 h 120597"/>
                    <a:gd name="connsiteX3" fmla="*/ 117965 w 117965"/>
                    <a:gd name="connsiteY3" fmla="*/ 47643 h 120597"/>
                    <a:gd name="connsiteX4" fmla="*/ 111229 w 117965"/>
                    <a:gd name="connsiteY4" fmla="*/ 17617 h 120597"/>
                    <a:gd name="connsiteX5" fmla="*/ 107668 w 117965"/>
                    <a:gd name="connsiteY5" fmla="*/ 15789 h 120597"/>
                    <a:gd name="connsiteX6" fmla="*/ 84764 w 117965"/>
                    <a:gd name="connsiteY6" fmla="*/ 18676 h 120597"/>
                    <a:gd name="connsiteX7" fmla="*/ 67634 w 117965"/>
                    <a:gd name="connsiteY7" fmla="*/ 10688 h 120597"/>
                    <a:gd name="connsiteX8" fmla="*/ 52717 w 117965"/>
                    <a:gd name="connsiteY8" fmla="*/ 5491 h 120597"/>
                    <a:gd name="connsiteX9" fmla="*/ 45884 w 117965"/>
                    <a:gd name="connsiteY9" fmla="*/ 3182 h 120597"/>
                    <a:gd name="connsiteX10" fmla="*/ 36164 w 117965"/>
                    <a:gd name="connsiteY10" fmla="*/ 4337 h 120597"/>
                    <a:gd name="connsiteX11" fmla="*/ 25289 w 117965"/>
                    <a:gd name="connsiteY11" fmla="*/ 9533 h 120597"/>
                    <a:gd name="connsiteX12" fmla="*/ 15569 w 117965"/>
                    <a:gd name="connsiteY12" fmla="*/ 6646 h 120597"/>
                    <a:gd name="connsiteX13" fmla="*/ 9025 w 117965"/>
                    <a:gd name="connsiteY13" fmla="*/ 8186 h 120597"/>
                    <a:gd name="connsiteX14" fmla="*/ 9025 w 117965"/>
                    <a:gd name="connsiteY14" fmla="*/ 23584 h 120597"/>
                    <a:gd name="connsiteX15" fmla="*/ 12490 w 117965"/>
                    <a:gd name="connsiteY15" fmla="*/ 32630 h 120597"/>
                    <a:gd name="connsiteX16" fmla="*/ 15955 w 117965"/>
                    <a:gd name="connsiteY16" fmla="*/ 44660 h 120597"/>
                    <a:gd name="connsiteX17" fmla="*/ 6908 w 117965"/>
                    <a:gd name="connsiteY17" fmla="*/ 45911 h 120597"/>
                    <a:gd name="connsiteX18" fmla="*/ 8640 w 117965"/>
                    <a:gd name="connsiteY18" fmla="*/ 57459 h 120597"/>
                    <a:gd name="connsiteX19" fmla="*/ 3059 w 117965"/>
                    <a:gd name="connsiteY19" fmla="*/ 68141 h 120597"/>
                    <a:gd name="connsiteX20" fmla="*/ 942 w 117965"/>
                    <a:gd name="connsiteY20" fmla="*/ 81903 h 120597"/>
                    <a:gd name="connsiteX21" fmla="*/ 7389 w 117965"/>
                    <a:gd name="connsiteY21" fmla="*/ 87870 h 120597"/>
                    <a:gd name="connsiteX22" fmla="*/ 22402 w 117965"/>
                    <a:gd name="connsiteY22" fmla="*/ 102498 h 120597"/>
                    <a:gd name="connsiteX23" fmla="*/ 16628 w 117965"/>
                    <a:gd name="connsiteY23" fmla="*/ 120590 h 120597"/>
                    <a:gd name="connsiteX24" fmla="*/ 73696 w 117965"/>
                    <a:gd name="connsiteY24" fmla="*/ 108176 h 120597"/>
                    <a:gd name="connsiteX25" fmla="*/ 111229 w 117965"/>
                    <a:gd name="connsiteY25" fmla="*/ 110389 h 120597"/>
                    <a:gd name="connsiteX26" fmla="*/ 111614 w 117965"/>
                    <a:gd name="connsiteY26" fmla="*/ 100862 h 120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7965" h="120597">
                      <a:moveTo>
                        <a:pt x="111517" y="100862"/>
                      </a:moveTo>
                      <a:cubicBezTo>
                        <a:pt x="108919" y="97397"/>
                        <a:pt x="102952" y="82866"/>
                        <a:pt x="103337" y="79401"/>
                      </a:cubicBezTo>
                      <a:cubicBezTo>
                        <a:pt x="103722" y="75937"/>
                        <a:pt x="111036" y="65639"/>
                        <a:pt x="110651" y="60539"/>
                      </a:cubicBezTo>
                      <a:cubicBezTo>
                        <a:pt x="110266" y="55342"/>
                        <a:pt x="117965" y="51974"/>
                        <a:pt x="117965" y="47643"/>
                      </a:cubicBezTo>
                      <a:cubicBezTo>
                        <a:pt x="117965" y="44371"/>
                        <a:pt x="115944" y="28203"/>
                        <a:pt x="111229" y="17617"/>
                      </a:cubicBezTo>
                      <a:cubicBezTo>
                        <a:pt x="110266" y="17617"/>
                        <a:pt x="109015" y="17136"/>
                        <a:pt x="107668" y="15789"/>
                      </a:cubicBezTo>
                      <a:cubicBezTo>
                        <a:pt x="104203" y="12324"/>
                        <a:pt x="89960" y="12902"/>
                        <a:pt x="84764" y="18676"/>
                      </a:cubicBezTo>
                      <a:cubicBezTo>
                        <a:pt x="79567" y="24354"/>
                        <a:pt x="69269" y="13479"/>
                        <a:pt x="67634" y="10688"/>
                      </a:cubicBezTo>
                      <a:cubicBezTo>
                        <a:pt x="65901" y="7801"/>
                        <a:pt x="58491" y="1546"/>
                        <a:pt x="52717" y="5491"/>
                      </a:cubicBezTo>
                      <a:cubicBezTo>
                        <a:pt x="46943" y="9533"/>
                        <a:pt x="45307" y="8378"/>
                        <a:pt x="45884" y="3182"/>
                      </a:cubicBezTo>
                      <a:cubicBezTo>
                        <a:pt x="46461" y="-2015"/>
                        <a:pt x="37319" y="-283"/>
                        <a:pt x="36164" y="4337"/>
                      </a:cubicBezTo>
                      <a:cubicBezTo>
                        <a:pt x="35009" y="8956"/>
                        <a:pt x="27599" y="12902"/>
                        <a:pt x="25289" y="9533"/>
                      </a:cubicBezTo>
                      <a:cubicBezTo>
                        <a:pt x="22980" y="6069"/>
                        <a:pt x="17879" y="1546"/>
                        <a:pt x="15569" y="6646"/>
                      </a:cubicBezTo>
                      <a:cubicBezTo>
                        <a:pt x="13933" y="10207"/>
                        <a:pt x="11239" y="9918"/>
                        <a:pt x="9025" y="8186"/>
                      </a:cubicBezTo>
                      <a:cubicBezTo>
                        <a:pt x="7582" y="14538"/>
                        <a:pt x="5849" y="21852"/>
                        <a:pt x="9025" y="23584"/>
                      </a:cubicBezTo>
                      <a:cubicBezTo>
                        <a:pt x="12875" y="25701"/>
                        <a:pt x="13356" y="30032"/>
                        <a:pt x="12490" y="32630"/>
                      </a:cubicBezTo>
                      <a:cubicBezTo>
                        <a:pt x="11624" y="35229"/>
                        <a:pt x="18938" y="41676"/>
                        <a:pt x="15955" y="44660"/>
                      </a:cubicBezTo>
                      <a:cubicBezTo>
                        <a:pt x="12971" y="47643"/>
                        <a:pt x="9121" y="41676"/>
                        <a:pt x="6908" y="45911"/>
                      </a:cubicBezTo>
                      <a:cubicBezTo>
                        <a:pt x="4791" y="50241"/>
                        <a:pt x="11239" y="54091"/>
                        <a:pt x="8640" y="57459"/>
                      </a:cubicBezTo>
                      <a:cubicBezTo>
                        <a:pt x="6042" y="60924"/>
                        <a:pt x="2193" y="61309"/>
                        <a:pt x="3059" y="68141"/>
                      </a:cubicBezTo>
                      <a:cubicBezTo>
                        <a:pt x="3925" y="74974"/>
                        <a:pt x="3444" y="79690"/>
                        <a:pt x="942" y="81903"/>
                      </a:cubicBezTo>
                      <a:cubicBezTo>
                        <a:pt x="-1657" y="84020"/>
                        <a:pt x="1326" y="84020"/>
                        <a:pt x="7389" y="87870"/>
                      </a:cubicBezTo>
                      <a:cubicBezTo>
                        <a:pt x="13356" y="91719"/>
                        <a:pt x="23268" y="96050"/>
                        <a:pt x="22402" y="102498"/>
                      </a:cubicBezTo>
                      <a:cubicBezTo>
                        <a:pt x="21632" y="108368"/>
                        <a:pt x="19034" y="109715"/>
                        <a:pt x="16628" y="120590"/>
                      </a:cubicBezTo>
                      <a:cubicBezTo>
                        <a:pt x="28273" y="120879"/>
                        <a:pt x="49156" y="112314"/>
                        <a:pt x="73696" y="108176"/>
                      </a:cubicBezTo>
                      <a:cubicBezTo>
                        <a:pt x="89094" y="105577"/>
                        <a:pt x="101990" y="107695"/>
                        <a:pt x="111229" y="110389"/>
                      </a:cubicBezTo>
                      <a:cubicBezTo>
                        <a:pt x="112191" y="106732"/>
                        <a:pt x="112865" y="102594"/>
                        <a:pt x="111614" y="100862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40" name="צורה חופשית: צורה 239">
                  <a:extLst>
                    <a:ext uri="{FF2B5EF4-FFF2-40B4-BE49-F238E27FC236}">
                      <a16:creationId xmlns:a16="http://schemas.microsoft.com/office/drawing/2014/main" id="{66A6AAA7-81BB-312D-24A6-9BDCF96E1C24}"/>
                    </a:ext>
                  </a:extLst>
                </p:cNvPr>
                <p:cNvSpPr/>
                <p:nvPr/>
              </p:nvSpPr>
              <p:spPr>
                <a:xfrm>
                  <a:off x="7715002" y="3251399"/>
                  <a:ext cx="84686" cy="128340"/>
                </a:xfrm>
                <a:custGeom>
                  <a:avLst/>
                  <a:gdLst>
                    <a:gd name="connsiteX0" fmla="*/ 69886 w 82203"/>
                    <a:gd name="connsiteY0" fmla="*/ 51005 h 124577"/>
                    <a:gd name="connsiteX1" fmla="*/ 69501 w 82203"/>
                    <a:gd name="connsiteY1" fmla="*/ 23963 h 124577"/>
                    <a:gd name="connsiteX2" fmla="*/ 64785 w 82203"/>
                    <a:gd name="connsiteY2" fmla="*/ 12415 h 124577"/>
                    <a:gd name="connsiteX3" fmla="*/ 60935 w 82203"/>
                    <a:gd name="connsiteY3" fmla="*/ 0 h 124577"/>
                    <a:gd name="connsiteX4" fmla="*/ 55835 w 82203"/>
                    <a:gd name="connsiteY4" fmla="*/ 4716 h 124577"/>
                    <a:gd name="connsiteX5" fmla="*/ 7236 w 82203"/>
                    <a:gd name="connsiteY5" fmla="*/ 3561 h 124577"/>
                    <a:gd name="connsiteX6" fmla="*/ 10700 w 82203"/>
                    <a:gd name="connsiteY6" fmla="*/ 23001 h 124577"/>
                    <a:gd name="connsiteX7" fmla="*/ 7909 w 82203"/>
                    <a:gd name="connsiteY7" fmla="*/ 26561 h 124577"/>
                    <a:gd name="connsiteX8" fmla="*/ 14646 w 82203"/>
                    <a:gd name="connsiteY8" fmla="*/ 56587 h 124577"/>
                    <a:gd name="connsiteX9" fmla="*/ 7332 w 82203"/>
                    <a:gd name="connsiteY9" fmla="*/ 69483 h 124577"/>
                    <a:gd name="connsiteX10" fmla="*/ 18 w 82203"/>
                    <a:gd name="connsiteY10" fmla="*/ 88345 h 124577"/>
                    <a:gd name="connsiteX11" fmla="*/ 8198 w 82203"/>
                    <a:gd name="connsiteY11" fmla="*/ 109806 h 124577"/>
                    <a:gd name="connsiteX12" fmla="*/ 7813 w 82203"/>
                    <a:gd name="connsiteY12" fmla="*/ 119333 h 124577"/>
                    <a:gd name="connsiteX13" fmla="*/ 22345 w 82203"/>
                    <a:gd name="connsiteY13" fmla="*/ 124530 h 124577"/>
                    <a:gd name="connsiteX14" fmla="*/ 59781 w 82203"/>
                    <a:gd name="connsiteY14" fmla="*/ 109325 h 124577"/>
                    <a:gd name="connsiteX15" fmla="*/ 82204 w 82203"/>
                    <a:gd name="connsiteY15" fmla="*/ 99797 h 124577"/>
                    <a:gd name="connsiteX16" fmla="*/ 75082 w 82203"/>
                    <a:gd name="connsiteY16" fmla="*/ 77567 h 124577"/>
                    <a:gd name="connsiteX17" fmla="*/ 69886 w 82203"/>
                    <a:gd name="connsiteY17" fmla="*/ 51005 h 124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2203" h="124577">
                      <a:moveTo>
                        <a:pt x="69886" y="51005"/>
                      </a:moveTo>
                      <a:cubicBezTo>
                        <a:pt x="67287" y="44558"/>
                        <a:pt x="69019" y="30411"/>
                        <a:pt x="69501" y="23963"/>
                      </a:cubicBezTo>
                      <a:cubicBezTo>
                        <a:pt x="69886" y="17515"/>
                        <a:pt x="67768" y="14051"/>
                        <a:pt x="64785" y="12415"/>
                      </a:cubicBezTo>
                      <a:cubicBezTo>
                        <a:pt x="63149" y="11549"/>
                        <a:pt x="61802" y="5389"/>
                        <a:pt x="60935" y="0"/>
                      </a:cubicBezTo>
                      <a:cubicBezTo>
                        <a:pt x="57567" y="1540"/>
                        <a:pt x="57278" y="7122"/>
                        <a:pt x="55835" y="4716"/>
                      </a:cubicBezTo>
                      <a:cubicBezTo>
                        <a:pt x="54103" y="1829"/>
                        <a:pt x="9449" y="96"/>
                        <a:pt x="7236" y="3561"/>
                      </a:cubicBezTo>
                      <a:cubicBezTo>
                        <a:pt x="4926" y="7025"/>
                        <a:pt x="11277" y="19632"/>
                        <a:pt x="10700" y="23001"/>
                      </a:cubicBezTo>
                      <a:cubicBezTo>
                        <a:pt x="10315" y="25022"/>
                        <a:pt x="9353" y="26465"/>
                        <a:pt x="7909" y="26561"/>
                      </a:cubicBezTo>
                      <a:cubicBezTo>
                        <a:pt x="12625" y="37147"/>
                        <a:pt x="14646" y="53315"/>
                        <a:pt x="14646" y="56587"/>
                      </a:cubicBezTo>
                      <a:cubicBezTo>
                        <a:pt x="14646" y="60918"/>
                        <a:pt x="6947" y="64286"/>
                        <a:pt x="7332" y="69483"/>
                      </a:cubicBezTo>
                      <a:cubicBezTo>
                        <a:pt x="7717" y="74583"/>
                        <a:pt x="499" y="84881"/>
                        <a:pt x="18" y="88345"/>
                      </a:cubicBezTo>
                      <a:cubicBezTo>
                        <a:pt x="-367" y="91810"/>
                        <a:pt x="5599" y="106341"/>
                        <a:pt x="8198" y="109806"/>
                      </a:cubicBezTo>
                      <a:cubicBezTo>
                        <a:pt x="9449" y="111538"/>
                        <a:pt x="8871" y="115676"/>
                        <a:pt x="7813" y="119333"/>
                      </a:cubicBezTo>
                      <a:cubicBezTo>
                        <a:pt x="15608" y="121547"/>
                        <a:pt x="20709" y="124145"/>
                        <a:pt x="22345" y="124530"/>
                      </a:cubicBezTo>
                      <a:cubicBezTo>
                        <a:pt x="25809" y="125396"/>
                        <a:pt x="50061" y="114233"/>
                        <a:pt x="59781" y="109325"/>
                      </a:cubicBezTo>
                      <a:cubicBezTo>
                        <a:pt x="67576" y="105475"/>
                        <a:pt x="76237" y="102973"/>
                        <a:pt x="82204" y="99797"/>
                      </a:cubicBezTo>
                      <a:cubicBezTo>
                        <a:pt x="78643" y="92868"/>
                        <a:pt x="75082" y="83726"/>
                        <a:pt x="75082" y="77567"/>
                      </a:cubicBezTo>
                      <a:cubicBezTo>
                        <a:pt x="75082" y="67654"/>
                        <a:pt x="72484" y="57357"/>
                        <a:pt x="69886" y="51005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41" name="צורה חופשית: צורה 240">
                  <a:extLst>
                    <a:ext uri="{FF2B5EF4-FFF2-40B4-BE49-F238E27FC236}">
                      <a16:creationId xmlns:a16="http://schemas.microsoft.com/office/drawing/2014/main" id="{B04975C1-EDB3-A58B-9A90-8FB46D402C0B}"/>
                    </a:ext>
                  </a:extLst>
                </p:cNvPr>
                <p:cNvSpPr/>
                <p:nvPr/>
              </p:nvSpPr>
              <p:spPr>
                <a:xfrm>
                  <a:off x="7476581" y="3219079"/>
                  <a:ext cx="148960" cy="111533"/>
                </a:xfrm>
                <a:custGeom>
                  <a:avLst/>
                  <a:gdLst>
                    <a:gd name="connsiteX0" fmla="*/ 48985 w 144593"/>
                    <a:gd name="connsiteY0" fmla="*/ 58704 h 108263"/>
                    <a:gd name="connsiteX1" fmla="*/ 58031 w 144593"/>
                    <a:gd name="connsiteY1" fmla="*/ 56587 h 108263"/>
                    <a:gd name="connsiteX2" fmla="*/ 72659 w 144593"/>
                    <a:gd name="connsiteY2" fmla="*/ 53604 h 108263"/>
                    <a:gd name="connsiteX3" fmla="*/ 88057 w 144593"/>
                    <a:gd name="connsiteY3" fmla="*/ 72947 h 108263"/>
                    <a:gd name="connsiteX4" fmla="*/ 90655 w 144593"/>
                    <a:gd name="connsiteY4" fmla="*/ 84496 h 108263"/>
                    <a:gd name="connsiteX5" fmla="*/ 91232 w 144593"/>
                    <a:gd name="connsiteY5" fmla="*/ 85843 h 108263"/>
                    <a:gd name="connsiteX6" fmla="*/ 105187 w 144593"/>
                    <a:gd name="connsiteY6" fmla="*/ 83437 h 108263"/>
                    <a:gd name="connsiteX7" fmla="*/ 110672 w 144593"/>
                    <a:gd name="connsiteY7" fmla="*/ 99894 h 108263"/>
                    <a:gd name="connsiteX8" fmla="*/ 120007 w 144593"/>
                    <a:gd name="connsiteY8" fmla="*/ 106630 h 108263"/>
                    <a:gd name="connsiteX9" fmla="*/ 127610 w 144593"/>
                    <a:gd name="connsiteY9" fmla="*/ 100663 h 108263"/>
                    <a:gd name="connsiteX10" fmla="*/ 131459 w 144593"/>
                    <a:gd name="connsiteY10" fmla="*/ 103550 h 108263"/>
                    <a:gd name="connsiteX11" fmla="*/ 136560 w 144593"/>
                    <a:gd name="connsiteY11" fmla="*/ 97776 h 108263"/>
                    <a:gd name="connsiteX12" fmla="*/ 134828 w 144593"/>
                    <a:gd name="connsiteY12" fmla="*/ 86228 h 108263"/>
                    <a:gd name="connsiteX13" fmla="*/ 143874 w 144593"/>
                    <a:gd name="connsiteY13" fmla="*/ 84977 h 108263"/>
                    <a:gd name="connsiteX14" fmla="*/ 140409 w 144593"/>
                    <a:gd name="connsiteY14" fmla="*/ 72947 h 108263"/>
                    <a:gd name="connsiteX15" fmla="*/ 136945 w 144593"/>
                    <a:gd name="connsiteY15" fmla="*/ 63901 h 108263"/>
                    <a:gd name="connsiteX16" fmla="*/ 136945 w 144593"/>
                    <a:gd name="connsiteY16" fmla="*/ 48503 h 108263"/>
                    <a:gd name="connsiteX17" fmla="*/ 134346 w 144593"/>
                    <a:gd name="connsiteY17" fmla="*/ 45809 h 108263"/>
                    <a:gd name="connsiteX18" fmla="*/ 129727 w 144593"/>
                    <a:gd name="connsiteY18" fmla="*/ 34934 h 108263"/>
                    <a:gd name="connsiteX19" fmla="*/ 129727 w 144593"/>
                    <a:gd name="connsiteY19" fmla="*/ 28101 h 108263"/>
                    <a:gd name="connsiteX20" fmla="*/ 122894 w 144593"/>
                    <a:gd name="connsiteY20" fmla="*/ 18959 h 108263"/>
                    <a:gd name="connsiteX21" fmla="*/ 115484 w 144593"/>
                    <a:gd name="connsiteY21" fmla="*/ 4619 h 108263"/>
                    <a:gd name="connsiteX22" fmla="*/ 101722 w 144593"/>
                    <a:gd name="connsiteY22" fmla="*/ 14339 h 108263"/>
                    <a:gd name="connsiteX23" fmla="*/ 88538 w 144593"/>
                    <a:gd name="connsiteY23" fmla="*/ 13184 h 108263"/>
                    <a:gd name="connsiteX24" fmla="*/ 77663 w 144593"/>
                    <a:gd name="connsiteY24" fmla="*/ 14917 h 108263"/>
                    <a:gd name="connsiteX25" fmla="*/ 71985 w 144593"/>
                    <a:gd name="connsiteY25" fmla="*/ 9720 h 108263"/>
                    <a:gd name="connsiteX26" fmla="*/ 72081 w 144593"/>
                    <a:gd name="connsiteY26" fmla="*/ 6544 h 108263"/>
                    <a:gd name="connsiteX27" fmla="*/ 69964 w 144593"/>
                    <a:gd name="connsiteY27" fmla="*/ 7314 h 108263"/>
                    <a:gd name="connsiteX28" fmla="*/ 41671 w 144593"/>
                    <a:gd name="connsiteY28" fmla="*/ 5582 h 108263"/>
                    <a:gd name="connsiteX29" fmla="*/ 27909 w 144593"/>
                    <a:gd name="connsiteY29" fmla="*/ 0 h 108263"/>
                    <a:gd name="connsiteX30" fmla="*/ 23578 w 144593"/>
                    <a:gd name="connsiteY30" fmla="*/ 9046 h 108263"/>
                    <a:gd name="connsiteX31" fmla="*/ 24829 w 144593"/>
                    <a:gd name="connsiteY31" fmla="*/ 18093 h 108263"/>
                    <a:gd name="connsiteX32" fmla="*/ 17996 w 144593"/>
                    <a:gd name="connsiteY32" fmla="*/ 21076 h 108263"/>
                    <a:gd name="connsiteX33" fmla="*/ 2117 w 144593"/>
                    <a:gd name="connsiteY33" fmla="*/ 30507 h 108263"/>
                    <a:gd name="connsiteX34" fmla="*/ 0 w 144593"/>
                    <a:gd name="connsiteY34" fmla="*/ 32528 h 108263"/>
                    <a:gd name="connsiteX35" fmla="*/ 13858 w 144593"/>
                    <a:gd name="connsiteY35" fmla="*/ 49466 h 108263"/>
                    <a:gd name="connsiteX36" fmla="*/ 35608 w 144593"/>
                    <a:gd name="connsiteY36" fmla="*/ 73236 h 108263"/>
                    <a:gd name="connsiteX37" fmla="*/ 48888 w 144593"/>
                    <a:gd name="connsiteY37" fmla="*/ 58801 h 108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44593" h="108263">
                      <a:moveTo>
                        <a:pt x="48985" y="58704"/>
                      </a:moveTo>
                      <a:cubicBezTo>
                        <a:pt x="49369" y="53989"/>
                        <a:pt x="53315" y="55721"/>
                        <a:pt x="58031" y="56587"/>
                      </a:cubicBezTo>
                      <a:cubicBezTo>
                        <a:pt x="62746" y="57453"/>
                        <a:pt x="68328" y="53604"/>
                        <a:pt x="72659" y="53604"/>
                      </a:cubicBezTo>
                      <a:cubicBezTo>
                        <a:pt x="76989" y="53604"/>
                        <a:pt x="88057" y="68617"/>
                        <a:pt x="88057" y="72947"/>
                      </a:cubicBezTo>
                      <a:cubicBezTo>
                        <a:pt x="88057" y="77278"/>
                        <a:pt x="88441" y="81127"/>
                        <a:pt x="90655" y="84496"/>
                      </a:cubicBezTo>
                      <a:cubicBezTo>
                        <a:pt x="90944" y="84977"/>
                        <a:pt x="91136" y="85362"/>
                        <a:pt x="91232" y="85843"/>
                      </a:cubicBezTo>
                      <a:cubicBezTo>
                        <a:pt x="98161" y="84207"/>
                        <a:pt x="103839" y="83437"/>
                        <a:pt x="105187" y="83437"/>
                      </a:cubicBezTo>
                      <a:cubicBezTo>
                        <a:pt x="107304" y="83437"/>
                        <a:pt x="111538" y="93542"/>
                        <a:pt x="110672" y="99894"/>
                      </a:cubicBezTo>
                      <a:cubicBezTo>
                        <a:pt x="109806" y="106245"/>
                        <a:pt x="117024" y="110865"/>
                        <a:pt x="120007" y="106630"/>
                      </a:cubicBezTo>
                      <a:cubicBezTo>
                        <a:pt x="122991" y="102396"/>
                        <a:pt x="126744" y="96910"/>
                        <a:pt x="127610" y="100663"/>
                      </a:cubicBezTo>
                      <a:cubicBezTo>
                        <a:pt x="127899" y="101818"/>
                        <a:pt x="129438" y="102781"/>
                        <a:pt x="131459" y="103550"/>
                      </a:cubicBezTo>
                      <a:cubicBezTo>
                        <a:pt x="132518" y="101048"/>
                        <a:pt x="134828" y="100086"/>
                        <a:pt x="136560" y="97776"/>
                      </a:cubicBezTo>
                      <a:cubicBezTo>
                        <a:pt x="139158" y="94312"/>
                        <a:pt x="132710" y="90462"/>
                        <a:pt x="134828" y="86228"/>
                      </a:cubicBezTo>
                      <a:cubicBezTo>
                        <a:pt x="136945" y="81897"/>
                        <a:pt x="140794" y="87960"/>
                        <a:pt x="143874" y="84977"/>
                      </a:cubicBezTo>
                      <a:cubicBezTo>
                        <a:pt x="146857" y="81994"/>
                        <a:pt x="139543" y="75546"/>
                        <a:pt x="140409" y="72947"/>
                      </a:cubicBezTo>
                      <a:cubicBezTo>
                        <a:pt x="141276" y="70349"/>
                        <a:pt x="140794" y="66114"/>
                        <a:pt x="136945" y="63901"/>
                      </a:cubicBezTo>
                      <a:cubicBezTo>
                        <a:pt x="133769" y="62169"/>
                        <a:pt x="135501" y="54855"/>
                        <a:pt x="136945" y="48503"/>
                      </a:cubicBezTo>
                      <a:cubicBezTo>
                        <a:pt x="135982" y="47733"/>
                        <a:pt x="135020" y="46771"/>
                        <a:pt x="134346" y="45809"/>
                      </a:cubicBezTo>
                      <a:cubicBezTo>
                        <a:pt x="132037" y="42344"/>
                        <a:pt x="133769" y="34934"/>
                        <a:pt x="129727" y="34934"/>
                      </a:cubicBezTo>
                      <a:cubicBezTo>
                        <a:pt x="125685" y="34934"/>
                        <a:pt x="126263" y="29256"/>
                        <a:pt x="129727" y="28101"/>
                      </a:cubicBezTo>
                      <a:cubicBezTo>
                        <a:pt x="133192" y="26946"/>
                        <a:pt x="122894" y="23001"/>
                        <a:pt x="122894" y="18959"/>
                      </a:cubicBezTo>
                      <a:cubicBezTo>
                        <a:pt x="122894" y="14917"/>
                        <a:pt x="117697" y="5197"/>
                        <a:pt x="115484" y="4619"/>
                      </a:cubicBezTo>
                      <a:cubicBezTo>
                        <a:pt x="113174" y="4042"/>
                        <a:pt x="105187" y="14339"/>
                        <a:pt x="101722" y="14339"/>
                      </a:cubicBezTo>
                      <a:cubicBezTo>
                        <a:pt x="98258" y="14339"/>
                        <a:pt x="90847" y="7506"/>
                        <a:pt x="88538" y="13184"/>
                      </a:cubicBezTo>
                      <a:cubicBezTo>
                        <a:pt x="86228" y="18862"/>
                        <a:pt x="81128" y="10297"/>
                        <a:pt x="77663" y="14917"/>
                      </a:cubicBezTo>
                      <a:cubicBezTo>
                        <a:pt x="74199" y="19440"/>
                        <a:pt x="71985" y="9720"/>
                        <a:pt x="71985" y="9720"/>
                      </a:cubicBezTo>
                      <a:cubicBezTo>
                        <a:pt x="71985" y="9720"/>
                        <a:pt x="71985" y="8373"/>
                        <a:pt x="72081" y="6544"/>
                      </a:cubicBezTo>
                      <a:cubicBezTo>
                        <a:pt x="71408" y="6833"/>
                        <a:pt x="70638" y="7025"/>
                        <a:pt x="69964" y="7314"/>
                      </a:cubicBezTo>
                      <a:cubicBezTo>
                        <a:pt x="60052" y="10778"/>
                        <a:pt x="42537" y="8565"/>
                        <a:pt x="41671" y="5582"/>
                      </a:cubicBezTo>
                      <a:cubicBezTo>
                        <a:pt x="40805" y="2598"/>
                        <a:pt x="27909" y="0"/>
                        <a:pt x="27909" y="0"/>
                      </a:cubicBezTo>
                      <a:cubicBezTo>
                        <a:pt x="27909" y="0"/>
                        <a:pt x="28294" y="7314"/>
                        <a:pt x="23578" y="9046"/>
                      </a:cubicBezTo>
                      <a:cubicBezTo>
                        <a:pt x="18863" y="10778"/>
                        <a:pt x="24829" y="16360"/>
                        <a:pt x="24829" y="18093"/>
                      </a:cubicBezTo>
                      <a:cubicBezTo>
                        <a:pt x="24829" y="19825"/>
                        <a:pt x="20980" y="22423"/>
                        <a:pt x="17996" y="21076"/>
                      </a:cubicBezTo>
                      <a:cubicBezTo>
                        <a:pt x="15013" y="19825"/>
                        <a:pt x="6448" y="27524"/>
                        <a:pt x="2117" y="30507"/>
                      </a:cubicBezTo>
                      <a:cubicBezTo>
                        <a:pt x="1636" y="30892"/>
                        <a:pt x="866" y="31566"/>
                        <a:pt x="0" y="32528"/>
                      </a:cubicBezTo>
                      <a:cubicBezTo>
                        <a:pt x="6640" y="37821"/>
                        <a:pt x="6063" y="43788"/>
                        <a:pt x="13858" y="49466"/>
                      </a:cubicBezTo>
                      <a:cubicBezTo>
                        <a:pt x="21076" y="54759"/>
                        <a:pt x="30122" y="61880"/>
                        <a:pt x="35608" y="73236"/>
                      </a:cubicBezTo>
                      <a:cubicBezTo>
                        <a:pt x="41190" y="68520"/>
                        <a:pt x="48600" y="61976"/>
                        <a:pt x="48888" y="58801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42" name="צורה חופשית: צורה 241">
                  <a:extLst>
                    <a:ext uri="{FF2B5EF4-FFF2-40B4-BE49-F238E27FC236}">
                      <a16:creationId xmlns:a16="http://schemas.microsoft.com/office/drawing/2014/main" id="{1C93A52D-6E96-B87D-B6D1-289FC55F4C3C}"/>
                    </a:ext>
                  </a:extLst>
                </p:cNvPr>
                <p:cNvSpPr/>
                <p:nvPr/>
              </p:nvSpPr>
              <p:spPr>
                <a:xfrm>
                  <a:off x="7548163" y="3305136"/>
                  <a:ext cx="83335" cy="79909"/>
                </a:xfrm>
                <a:custGeom>
                  <a:avLst/>
                  <a:gdLst>
                    <a:gd name="connsiteX0" fmla="*/ 65826 w 80892"/>
                    <a:gd name="connsiteY0" fmla="*/ 44750 h 77566"/>
                    <a:gd name="connsiteX1" fmla="*/ 59378 w 80892"/>
                    <a:gd name="connsiteY1" fmla="*/ 38783 h 77566"/>
                    <a:gd name="connsiteX2" fmla="*/ 61495 w 80892"/>
                    <a:gd name="connsiteY2" fmla="*/ 25021 h 77566"/>
                    <a:gd name="connsiteX3" fmla="*/ 61976 w 80892"/>
                    <a:gd name="connsiteY3" fmla="*/ 20113 h 77566"/>
                    <a:gd name="connsiteX4" fmla="*/ 58127 w 80892"/>
                    <a:gd name="connsiteY4" fmla="*/ 17226 h 77566"/>
                    <a:gd name="connsiteX5" fmla="*/ 50524 w 80892"/>
                    <a:gd name="connsiteY5" fmla="*/ 23193 h 77566"/>
                    <a:gd name="connsiteX6" fmla="*/ 41189 w 80892"/>
                    <a:gd name="connsiteY6" fmla="*/ 16456 h 77566"/>
                    <a:gd name="connsiteX7" fmla="*/ 35704 w 80892"/>
                    <a:gd name="connsiteY7" fmla="*/ 0 h 77566"/>
                    <a:gd name="connsiteX8" fmla="*/ 21750 w 80892"/>
                    <a:gd name="connsiteY8" fmla="*/ 2406 h 77566"/>
                    <a:gd name="connsiteX9" fmla="*/ 19825 w 80892"/>
                    <a:gd name="connsiteY9" fmla="*/ 12222 h 77566"/>
                    <a:gd name="connsiteX10" fmla="*/ 4427 w 80892"/>
                    <a:gd name="connsiteY10" fmla="*/ 25118 h 77566"/>
                    <a:gd name="connsiteX11" fmla="*/ 0 w 80892"/>
                    <a:gd name="connsiteY11" fmla="*/ 31662 h 77566"/>
                    <a:gd name="connsiteX12" fmla="*/ 25118 w 80892"/>
                    <a:gd name="connsiteY12" fmla="*/ 48503 h 77566"/>
                    <a:gd name="connsiteX13" fmla="*/ 70349 w 80892"/>
                    <a:gd name="connsiteY13" fmla="*/ 76797 h 77566"/>
                    <a:gd name="connsiteX14" fmla="*/ 75065 w 80892"/>
                    <a:gd name="connsiteY14" fmla="*/ 77567 h 77566"/>
                    <a:gd name="connsiteX15" fmla="*/ 80839 w 80892"/>
                    <a:gd name="connsiteY15" fmla="*/ 59474 h 77566"/>
                    <a:gd name="connsiteX16" fmla="*/ 65826 w 80892"/>
                    <a:gd name="connsiteY16" fmla="*/ 44846 h 7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0892" h="77566">
                      <a:moveTo>
                        <a:pt x="65826" y="44750"/>
                      </a:moveTo>
                      <a:cubicBezTo>
                        <a:pt x="59859" y="40901"/>
                        <a:pt x="56780" y="40901"/>
                        <a:pt x="59378" y="38783"/>
                      </a:cubicBezTo>
                      <a:cubicBezTo>
                        <a:pt x="61976" y="36666"/>
                        <a:pt x="62361" y="31950"/>
                        <a:pt x="61495" y="25021"/>
                      </a:cubicBezTo>
                      <a:cubicBezTo>
                        <a:pt x="61207" y="22808"/>
                        <a:pt x="61495" y="21365"/>
                        <a:pt x="61976" y="20113"/>
                      </a:cubicBezTo>
                      <a:cubicBezTo>
                        <a:pt x="59955" y="19343"/>
                        <a:pt x="58416" y="18381"/>
                        <a:pt x="58127" y="17226"/>
                      </a:cubicBezTo>
                      <a:cubicBezTo>
                        <a:pt x="57261" y="13473"/>
                        <a:pt x="53508" y="18959"/>
                        <a:pt x="50524" y="23193"/>
                      </a:cubicBezTo>
                      <a:cubicBezTo>
                        <a:pt x="47541" y="27427"/>
                        <a:pt x="40419" y="22808"/>
                        <a:pt x="41189" y="16456"/>
                      </a:cubicBezTo>
                      <a:cubicBezTo>
                        <a:pt x="42056" y="10105"/>
                        <a:pt x="37821" y="0"/>
                        <a:pt x="35704" y="0"/>
                      </a:cubicBezTo>
                      <a:cubicBezTo>
                        <a:pt x="34357" y="0"/>
                        <a:pt x="28679" y="866"/>
                        <a:pt x="21750" y="2406"/>
                      </a:cubicBezTo>
                      <a:cubicBezTo>
                        <a:pt x="22712" y="5485"/>
                        <a:pt x="20595" y="8854"/>
                        <a:pt x="19825" y="12222"/>
                      </a:cubicBezTo>
                      <a:cubicBezTo>
                        <a:pt x="18959" y="16071"/>
                        <a:pt x="8662" y="21653"/>
                        <a:pt x="4427" y="25118"/>
                      </a:cubicBezTo>
                      <a:cubicBezTo>
                        <a:pt x="3272" y="26080"/>
                        <a:pt x="1636" y="28582"/>
                        <a:pt x="0" y="31662"/>
                      </a:cubicBezTo>
                      <a:cubicBezTo>
                        <a:pt x="8084" y="36762"/>
                        <a:pt x="17515" y="42633"/>
                        <a:pt x="25118" y="48503"/>
                      </a:cubicBezTo>
                      <a:cubicBezTo>
                        <a:pt x="39168" y="59089"/>
                        <a:pt x="60341" y="73140"/>
                        <a:pt x="70349" y="76797"/>
                      </a:cubicBezTo>
                      <a:cubicBezTo>
                        <a:pt x="71696" y="77278"/>
                        <a:pt x="73236" y="77470"/>
                        <a:pt x="75065" y="77567"/>
                      </a:cubicBezTo>
                      <a:cubicBezTo>
                        <a:pt x="77471" y="66692"/>
                        <a:pt x="79973" y="65345"/>
                        <a:pt x="80839" y="59474"/>
                      </a:cubicBezTo>
                      <a:cubicBezTo>
                        <a:pt x="81705" y="53026"/>
                        <a:pt x="71793" y="48696"/>
                        <a:pt x="65826" y="44846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43" name="צורה חופשית: צורה 242">
                  <a:extLst>
                    <a:ext uri="{FF2B5EF4-FFF2-40B4-BE49-F238E27FC236}">
                      <a16:creationId xmlns:a16="http://schemas.microsoft.com/office/drawing/2014/main" id="{87DB9EC7-AD00-09CE-6B75-B16856DB22E7}"/>
                    </a:ext>
                  </a:extLst>
                </p:cNvPr>
                <p:cNvSpPr/>
                <p:nvPr/>
              </p:nvSpPr>
              <p:spPr>
                <a:xfrm>
                  <a:off x="7513363" y="3274302"/>
                  <a:ext cx="57508" cy="63253"/>
                </a:xfrm>
                <a:custGeom>
                  <a:avLst/>
                  <a:gdLst>
                    <a:gd name="connsiteX0" fmla="*/ 53700 w 55822"/>
                    <a:gd name="connsiteY0" fmla="*/ 42055 h 61398"/>
                    <a:gd name="connsiteX1" fmla="*/ 54951 w 55822"/>
                    <a:gd name="connsiteY1" fmla="*/ 30892 h 61398"/>
                    <a:gd name="connsiteX2" fmla="*/ 52353 w 55822"/>
                    <a:gd name="connsiteY2" fmla="*/ 19343 h 61398"/>
                    <a:gd name="connsiteX3" fmla="*/ 36955 w 55822"/>
                    <a:gd name="connsiteY3" fmla="*/ 0 h 61398"/>
                    <a:gd name="connsiteX4" fmla="*/ 22327 w 55822"/>
                    <a:gd name="connsiteY4" fmla="*/ 2983 h 61398"/>
                    <a:gd name="connsiteX5" fmla="*/ 13281 w 55822"/>
                    <a:gd name="connsiteY5" fmla="*/ 5101 h 61398"/>
                    <a:gd name="connsiteX6" fmla="*/ 0 w 55822"/>
                    <a:gd name="connsiteY6" fmla="*/ 19536 h 61398"/>
                    <a:gd name="connsiteX7" fmla="*/ 2791 w 55822"/>
                    <a:gd name="connsiteY7" fmla="*/ 26657 h 61398"/>
                    <a:gd name="connsiteX8" fmla="*/ 18189 w 55822"/>
                    <a:gd name="connsiteY8" fmla="*/ 51005 h 61398"/>
                    <a:gd name="connsiteX9" fmla="*/ 33683 w 55822"/>
                    <a:gd name="connsiteY9" fmla="*/ 61399 h 61398"/>
                    <a:gd name="connsiteX10" fmla="*/ 38110 w 55822"/>
                    <a:gd name="connsiteY10" fmla="*/ 54855 h 61398"/>
                    <a:gd name="connsiteX11" fmla="*/ 53508 w 55822"/>
                    <a:gd name="connsiteY11" fmla="*/ 41959 h 61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822" h="61398">
                      <a:moveTo>
                        <a:pt x="53700" y="42055"/>
                      </a:moveTo>
                      <a:cubicBezTo>
                        <a:pt x="54566" y="38206"/>
                        <a:pt x="57165" y="34356"/>
                        <a:pt x="54951" y="30892"/>
                      </a:cubicBezTo>
                      <a:cubicBezTo>
                        <a:pt x="52834" y="27427"/>
                        <a:pt x="52353" y="23578"/>
                        <a:pt x="52353" y="19343"/>
                      </a:cubicBezTo>
                      <a:cubicBezTo>
                        <a:pt x="52353" y="15109"/>
                        <a:pt x="41189" y="0"/>
                        <a:pt x="36955" y="0"/>
                      </a:cubicBezTo>
                      <a:cubicBezTo>
                        <a:pt x="32720" y="0"/>
                        <a:pt x="27042" y="3849"/>
                        <a:pt x="22327" y="2983"/>
                      </a:cubicBezTo>
                      <a:cubicBezTo>
                        <a:pt x="17611" y="2117"/>
                        <a:pt x="13762" y="385"/>
                        <a:pt x="13281" y="5101"/>
                      </a:cubicBezTo>
                      <a:cubicBezTo>
                        <a:pt x="12992" y="8373"/>
                        <a:pt x="5582" y="14917"/>
                        <a:pt x="0" y="19536"/>
                      </a:cubicBezTo>
                      <a:cubicBezTo>
                        <a:pt x="1058" y="21749"/>
                        <a:pt x="2021" y="24059"/>
                        <a:pt x="2791" y="26657"/>
                      </a:cubicBezTo>
                      <a:cubicBezTo>
                        <a:pt x="7314" y="42344"/>
                        <a:pt x="11645" y="45520"/>
                        <a:pt x="18189" y="51005"/>
                      </a:cubicBezTo>
                      <a:cubicBezTo>
                        <a:pt x="21172" y="53507"/>
                        <a:pt x="26946" y="57164"/>
                        <a:pt x="33683" y="61399"/>
                      </a:cubicBezTo>
                      <a:cubicBezTo>
                        <a:pt x="35319" y="58319"/>
                        <a:pt x="36858" y="55817"/>
                        <a:pt x="38110" y="54855"/>
                      </a:cubicBezTo>
                      <a:cubicBezTo>
                        <a:pt x="42440" y="51390"/>
                        <a:pt x="52737" y="45809"/>
                        <a:pt x="53508" y="4195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44" name="צורה חופשית: צורה 243">
                  <a:extLst>
                    <a:ext uri="{FF2B5EF4-FFF2-40B4-BE49-F238E27FC236}">
                      <a16:creationId xmlns:a16="http://schemas.microsoft.com/office/drawing/2014/main" id="{B7DC5593-9C4B-502C-A2D2-84B41493F326}"/>
                    </a:ext>
                  </a:extLst>
                </p:cNvPr>
                <p:cNvSpPr/>
                <p:nvPr/>
              </p:nvSpPr>
              <p:spPr>
                <a:xfrm>
                  <a:off x="7438510" y="2904894"/>
                  <a:ext cx="167100" cy="135726"/>
                </a:xfrm>
                <a:custGeom>
                  <a:avLst/>
                  <a:gdLst>
                    <a:gd name="connsiteX0" fmla="*/ 76316 w 162201"/>
                    <a:gd name="connsiteY0" fmla="*/ 101530 h 131747"/>
                    <a:gd name="connsiteX1" fmla="*/ 96525 w 162201"/>
                    <a:gd name="connsiteY1" fmla="*/ 86998 h 131747"/>
                    <a:gd name="connsiteX2" fmla="*/ 96525 w 162201"/>
                    <a:gd name="connsiteY2" fmla="*/ 35319 h 131747"/>
                    <a:gd name="connsiteX3" fmla="*/ 161485 w 162201"/>
                    <a:gd name="connsiteY3" fmla="*/ 35319 h 131747"/>
                    <a:gd name="connsiteX4" fmla="*/ 161966 w 162201"/>
                    <a:gd name="connsiteY4" fmla="*/ 7410 h 131747"/>
                    <a:gd name="connsiteX5" fmla="*/ 148108 w 162201"/>
                    <a:gd name="connsiteY5" fmla="*/ 0 h 131747"/>
                    <a:gd name="connsiteX6" fmla="*/ 76123 w 162201"/>
                    <a:gd name="connsiteY6" fmla="*/ 0 h 131747"/>
                    <a:gd name="connsiteX7" fmla="*/ 65537 w 162201"/>
                    <a:gd name="connsiteY7" fmla="*/ 17708 h 131747"/>
                    <a:gd name="connsiteX8" fmla="*/ 39746 w 162201"/>
                    <a:gd name="connsiteY8" fmla="*/ 53219 h 131747"/>
                    <a:gd name="connsiteX9" fmla="*/ 5678 w 162201"/>
                    <a:gd name="connsiteY9" fmla="*/ 113559 h 131747"/>
                    <a:gd name="connsiteX10" fmla="*/ 0 w 162201"/>
                    <a:gd name="connsiteY10" fmla="*/ 131748 h 131747"/>
                    <a:gd name="connsiteX11" fmla="*/ 76316 w 162201"/>
                    <a:gd name="connsiteY11" fmla="*/ 131748 h 131747"/>
                    <a:gd name="connsiteX12" fmla="*/ 76316 w 162201"/>
                    <a:gd name="connsiteY12" fmla="*/ 101433 h 131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2201" h="131747">
                      <a:moveTo>
                        <a:pt x="76316" y="101530"/>
                      </a:moveTo>
                      <a:cubicBezTo>
                        <a:pt x="76316" y="97103"/>
                        <a:pt x="96525" y="91425"/>
                        <a:pt x="96525" y="86998"/>
                      </a:cubicBezTo>
                      <a:lnTo>
                        <a:pt x="96525" y="35319"/>
                      </a:lnTo>
                      <a:cubicBezTo>
                        <a:pt x="96525" y="35319"/>
                        <a:pt x="159560" y="36570"/>
                        <a:pt x="161485" y="35319"/>
                      </a:cubicBezTo>
                      <a:cubicBezTo>
                        <a:pt x="162447" y="34645"/>
                        <a:pt x="162255" y="20980"/>
                        <a:pt x="161966" y="7410"/>
                      </a:cubicBezTo>
                      <a:cubicBezTo>
                        <a:pt x="159560" y="3368"/>
                        <a:pt x="163025" y="0"/>
                        <a:pt x="148108" y="0"/>
                      </a:cubicBezTo>
                      <a:lnTo>
                        <a:pt x="76123" y="0"/>
                      </a:lnTo>
                      <a:cubicBezTo>
                        <a:pt x="70638" y="5197"/>
                        <a:pt x="67654" y="12126"/>
                        <a:pt x="65537" y="17708"/>
                      </a:cubicBezTo>
                      <a:cubicBezTo>
                        <a:pt x="62073" y="26850"/>
                        <a:pt x="40612" y="40323"/>
                        <a:pt x="39746" y="53219"/>
                      </a:cubicBezTo>
                      <a:cubicBezTo>
                        <a:pt x="38880" y="66115"/>
                        <a:pt x="18863" y="86132"/>
                        <a:pt x="5678" y="113559"/>
                      </a:cubicBezTo>
                      <a:cubicBezTo>
                        <a:pt x="2021" y="121162"/>
                        <a:pt x="385" y="127032"/>
                        <a:pt x="0" y="131748"/>
                      </a:cubicBezTo>
                      <a:lnTo>
                        <a:pt x="76316" y="131748"/>
                      </a:lnTo>
                      <a:lnTo>
                        <a:pt x="76316" y="101433"/>
                      </a:ln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45" name="צורה חופשית: צורה 244">
                  <a:extLst>
                    <a:ext uri="{FF2B5EF4-FFF2-40B4-BE49-F238E27FC236}">
                      <a16:creationId xmlns:a16="http://schemas.microsoft.com/office/drawing/2014/main" id="{7A6980FA-14D4-ACD0-65EE-6BBBCA94E0EC}"/>
                    </a:ext>
                  </a:extLst>
                </p:cNvPr>
                <p:cNvSpPr/>
                <p:nvPr/>
              </p:nvSpPr>
              <p:spPr>
                <a:xfrm>
                  <a:off x="7438407" y="2912627"/>
                  <a:ext cx="241318" cy="265208"/>
                </a:xfrm>
                <a:custGeom>
                  <a:avLst/>
                  <a:gdLst>
                    <a:gd name="connsiteX0" fmla="*/ 17615 w 234243"/>
                    <a:gd name="connsiteY0" fmla="*/ 222403 h 257432"/>
                    <a:gd name="connsiteX1" fmla="*/ 35323 w 234243"/>
                    <a:gd name="connsiteY1" fmla="*/ 222403 h 257432"/>
                    <a:gd name="connsiteX2" fmla="*/ 50239 w 234243"/>
                    <a:gd name="connsiteY2" fmla="*/ 221055 h 257432"/>
                    <a:gd name="connsiteX3" fmla="*/ 61114 w 234243"/>
                    <a:gd name="connsiteY3" fmla="*/ 230583 h 257432"/>
                    <a:gd name="connsiteX4" fmla="*/ 67947 w 234243"/>
                    <a:gd name="connsiteY4" fmla="*/ 230583 h 257432"/>
                    <a:gd name="connsiteX5" fmla="*/ 81516 w 234243"/>
                    <a:gd name="connsiteY5" fmla="*/ 248290 h 257432"/>
                    <a:gd name="connsiteX6" fmla="*/ 90659 w 234243"/>
                    <a:gd name="connsiteY6" fmla="*/ 257433 h 257432"/>
                    <a:gd name="connsiteX7" fmla="*/ 100956 w 234243"/>
                    <a:gd name="connsiteY7" fmla="*/ 251177 h 257432"/>
                    <a:gd name="connsiteX8" fmla="*/ 112216 w 234243"/>
                    <a:gd name="connsiteY8" fmla="*/ 246847 h 257432"/>
                    <a:gd name="connsiteX9" fmla="*/ 122609 w 234243"/>
                    <a:gd name="connsiteY9" fmla="*/ 245114 h 257432"/>
                    <a:gd name="connsiteX10" fmla="*/ 135601 w 234243"/>
                    <a:gd name="connsiteY10" fmla="*/ 245981 h 257432"/>
                    <a:gd name="connsiteX11" fmla="*/ 147727 w 234243"/>
                    <a:gd name="connsiteY11" fmla="*/ 242516 h 257432"/>
                    <a:gd name="connsiteX12" fmla="*/ 223273 w 234243"/>
                    <a:gd name="connsiteY12" fmla="*/ 241650 h 257432"/>
                    <a:gd name="connsiteX13" fmla="*/ 225871 w 234243"/>
                    <a:gd name="connsiteY13" fmla="*/ 225194 h 257432"/>
                    <a:gd name="connsiteX14" fmla="*/ 219808 w 234243"/>
                    <a:gd name="connsiteY14" fmla="*/ 219131 h 257432"/>
                    <a:gd name="connsiteX15" fmla="*/ 201619 w 234243"/>
                    <a:gd name="connsiteY15" fmla="*/ 48118 h 257432"/>
                    <a:gd name="connsiteX16" fmla="*/ 234244 w 234243"/>
                    <a:gd name="connsiteY16" fmla="*/ 48118 h 257432"/>
                    <a:gd name="connsiteX17" fmla="*/ 165819 w 234243"/>
                    <a:gd name="connsiteY17" fmla="*/ 3465 h 257432"/>
                    <a:gd name="connsiteX18" fmla="*/ 162066 w 234243"/>
                    <a:gd name="connsiteY18" fmla="*/ 0 h 257432"/>
                    <a:gd name="connsiteX19" fmla="*/ 161585 w 234243"/>
                    <a:gd name="connsiteY19" fmla="*/ 27909 h 257432"/>
                    <a:gd name="connsiteX20" fmla="*/ 96625 w 234243"/>
                    <a:gd name="connsiteY20" fmla="*/ 27909 h 257432"/>
                    <a:gd name="connsiteX21" fmla="*/ 96625 w 234243"/>
                    <a:gd name="connsiteY21" fmla="*/ 79588 h 257432"/>
                    <a:gd name="connsiteX22" fmla="*/ 76416 w 234243"/>
                    <a:gd name="connsiteY22" fmla="*/ 94119 h 257432"/>
                    <a:gd name="connsiteX23" fmla="*/ 76416 w 234243"/>
                    <a:gd name="connsiteY23" fmla="*/ 124434 h 257432"/>
                    <a:gd name="connsiteX24" fmla="*/ 100 w 234243"/>
                    <a:gd name="connsiteY24" fmla="*/ 124434 h 257432"/>
                    <a:gd name="connsiteX25" fmla="*/ 10975 w 234243"/>
                    <a:gd name="connsiteY25" fmla="*/ 146280 h 257432"/>
                    <a:gd name="connsiteX26" fmla="*/ 15305 w 234243"/>
                    <a:gd name="connsiteY26" fmla="*/ 177460 h 257432"/>
                    <a:gd name="connsiteX27" fmla="*/ 9050 w 234243"/>
                    <a:gd name="connsiteY27" fmla="*/ 215474 h 257432"/>
                    <a:gd name="connsiteX28" fmla="*/ 5778 w 234243"/>
                    <a:gd name="connsiteY28" fmla="*/ 232315 h 257432"/>
                    <a:gd name="connsiteX29" fmla="*/ 6740 w 234243"/>
                    <a:gd name="connsiteY29" fmla="*/ 232026 h 257432"/>
                    <a:gd name="connsiteX30" fmla="*/ 17615 w 234243"/>
                    <a:gd name="connsiteY30" fmla="*/ 222499 h 257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34243" h="257432">
                      <a:moveTo>
                        <a:pt x="17615" y="222403"/>
                      </a:moveTo>
                      <a:cubicBezTo>
                        <a:pt x="24448" y="223750"/>
                        <a:pt x="35323" y="222403"/>
                        <a:pt x="35323" y="222403"/>
                      </a:cubicBezTo>
                      <a:cubicBezTo>
                        <a:pt x="35323" y="222403"/>
                        <a:pt x="44850" y="218361"/>
                        <a:pt x="50239" y="221055"/>
                      </a:cubicBezTo>
                      <a:cubicBezTo>
                        <a:pt x="55629" y="223750"/>
                        <a:pt x="61114" y="230583"/>
                        <a:pt x="61114" y="230583"/>
                      </a:cubicBezTo>
                      <a:lnTo>
                        <a:pt x="67947" y="230583"/>
                      </a:lnTo>
                      <a:cubicBezTo>
                        <a:pt x="67947" y="230583"/>
                        <a:pt x="73432" y="245596"/>
                        <a:pt x="81516" y="248290"/>
                      </a:cubicBezTo>
                      <a:cubicBezTo>
                        <a:pt x="86232" y="249830"/>
                        <a:pt x="89023" y="254065"/>
                        <a:pt x="90659" y="257433"/>
                      </a:cubicBezTo>
                      <a:cubicBezTo>
                        <a:pt x="96433" y="257337"/>
                        <a:pt x="100956" y="255412"/>
                        <a:pt x="100956" y="251177"/>
                      </a:cubicBezTo>
                      <a:cubicBezTo>
                        <a:pt x="100956" y="245981"/>
                        <a:pt x="103554" y="239052"/>
                        <a:pt x="112216" y="246847"/>
                      </a:cubicBezTo>
                      <a:cubicBezTo>
                        <a:pt x="120877" y="254642"/>
                        <a:pt x="120877" y="247713"/>
                        <a:pt x="122609" y="245114"/>
                      </a:cubicBezTo>
                      <a:cubicBezTo>
                        <a:pt x="124341" y="242516"/>
                        <a:pt x="130404" y="245981"/>
                        <a:pt x="135601" y="245981"/>
                      </a:cubicBezTo>
                      <a:cubicBezTo>
                        <a:pt x="140798" y="245981"/>
                        <a:pt x="147727" y="242516"/>
                        <a:pt x="147727" y="242516"/>
                      </a:cubicBezTo>
                      <a:cubicBezTo>
                        <a:pt x="147727" y="242516"/>
                        <a:pt x="219808" y="243382"/>
                        <a:pt x="223273" y="241650"/>
                      </a:cubicBezTo>
                      <a:cubicBezTo>
                        <a:pt x="226737" y="239918"/>
                        <a:pt x="225871" y="225194"/>
                        <a:pt x="225871" y="225194"/>
                      </a:cubicBezTo>
                      <a:lnTo>
                        <a:pt x="219808" y="219131"/>
                      </a:lnTo>
                      <a:lnTo>
                        <a:pt x="201619" y="48118"/>
                      </a:lnTo>
                      <a:lnTo>
                        <a:pt x="234244" y="48118"/>
                      </a:lnTo>
                      <a:cubicBezTo>
                        <a:pt x="199406" y="25118"/>
                        <a:pt x="169669" y="5582"/>
                        <a:pt x="165819" y="3465"/>
                      </a:cubicBezTo>
                      <a:cubicBezTo>
                        <a:pt x="163798" y="2310"/>
                        <a:pt x="162644" y="1155"/>
                        <a:pt x="162066" y="0"/>
                      </a:cubicBezTo>
                      <a:cubicBezTo>
                        <a:pt x="162451" y="13473"/>
                        <a:pt x="162644" y="27235"/>
                        <a:pt x="161585" y="27909"/>
                      </a:cubicBezTo>
                      <a:cubicBezTo>
                        <a:pt x="159660" y="29160"/>
                        <a:pt x="96625" y="27909"/>
                        <a:pt x="96625" y="27909"/>
                      </a:cubicBezTo>
                      <a:lnTo>
                        <a:pt x="96625" y="79588"/>
                      </a:lnTo>
                      <a:cubicBezTo>
                        <a:pt x="96625" y="84015"/>
                        <a:pt x="76416" y="89693"/>
                        <a:pt x="76416" y="94119"/>
                      </a:cubicBezTo>
                      <a:lnTo>
                        <a:pt x="76416" y="124434"/>
                      </a:lnTo>
                      <a:lnTo>
                        <a:pt x="100" y="124434"/>
                      </a:lnTo>
                      <a:cubicBezTo>
                        <a:pt x="-959" y="136848"/>
                        <a:pt x="6644" y="141275"/>
                        <a:pt x="10975" y="146280"/>
                      </a:cubicBezTo>
                      <a:cubicBezTo>
                        <a:pt x="16941" y="153112"/>
                        <a:pt x="6356" y="165142"/>
                        <a:pt x="15305" y="177460"/>
                      </a:cubicBezTo>
                      <a:cubicBezTo>
                        <a:pt x="24159" y="189778"/>
                        <a:pt x="13285" y="208641"/>
                        <a:pt x="9050" y="215474"/>
                      </a:cubicBezTo>
                      <a:cubicBezTo>
                        <a:pt x="6740" y="219227"/>
                        <a:pt x="6452" y="225675"/>
                        <a:pt x="5778" y="232315"/>
                      </a:cubicBezTo>
                      <a:cubicBezTo>
                        <a:pt x="6163" y="232315"/>
                        <a:pt x="6548" y="232123"/>
                        <a:pt x="6740" y="232026"/>
                      </a:cubicBezTo>
                      <a:cubicBezTo>
                        <a:pt x="12226" y="230679"/>
                        <a:pt x="10782" y="221152"/>
                        <a:pt x="17615" y="22249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46" name="צורה חופשית: צורה 245">
                  <a:extLst>
                    <a:ext uri="{FF2B5EF4-FFF2-40B4-BE49-F238E27FC236}">
                      <a16:creationId xmlns:a16="http://schemas.microsoft.com/office/drawing/2014/main" id="{D0297876-B1EB-7C00-565E-5239C0A4A16E}"/>
                    </a:ext>
                  </a:extLst>
                </p:cNvPr>
                <p:cNvSpPr/>
                <p:nvPr/>
              </p:nvSpPr>
              <p:spPr>
                <a:xfrm>
                  <a:off x="7531804" y="2962099"/>
                  <a:ext cx="332603" cy="309676"/>
                </a:xfrm>
                <a:custGeom>
                  <a:avLst/>
                  <a:gdLst>
                    <a:gd name="connsiteX0" fmla="*/ 306417 w 322852"/>
                    <a:gd name="connsiteY0" fmla="*/ 125396 h 300597"/>
                    <a:gd name="connsiteX1" fmla="*/ 296890 w 322852"/>
                    <a:gd name="connsiteY1" fmla="*/ 104994 h 300597"/>
                    <a:gd name="connsiteX2" fmla="*/ 275140 w 322852"/>
                    <a:gd name="connsiteY2" fmla="*/ 98161 h 300597"/>
                    <a:gd name="connsiteX3" fmla="*/ 262918 w 322852"/>
                    <a:gd name="connsiteY3" fmla="*/ 80454 h 300597"/>
                    <a:gd name="connsiteX4" fmla="*/ 143585 w 322852"/>
                    <a:gd name="connsiteY4" fmla="*/ 0 h 300597"/>
                    <a:gd name="connsiteX5" fmla="*/ 110961 w 322852"/>
                    <a:gd name="connsiteY5" fmla="*/ 0 h 300597"/>
                    <a:gd name="connsiteX6" fmla="*/ 129150 w 322852"/>
                    <a:gd name="connsiteY6" fmla="*/ 171012 h 300597"/>
                    <a:gd name="connsiteX7" fmla="*/ 135213 w 322852"/>
                    <a:gd name="connsiteY7" fmla="*/ 177075 h 300597"/>
                    <a:gd name="connsiteX8" fmla="*/ 132614 w 322852"/>
                    <a:gd name="connsiteY8" fmla="*/ 193532 h 300597"/>
                    <a:gd name="connsiteX9" fmla="*/ 57068 w 322852"/>
                    <a:gd name="connsiteY9" fmla="*/ 194398 h 300597"/>
                    <a:gd name="connsiteX10" fmla="*/ 44943 w 322852"/>
                    <a:gd name="connsiteY10" fmla="*/ 197862 h 300597"/>
                    <a:gd name="connsiteX11" fmla="*/ 31951 w 322852"/>
                    <a:gd name="connsiteY11" fmla="*/ 196996 h 300597"/>
                    <a:gd name="connsiteX12" fmla="*/ 21557 w 322852"/>
                    <a:gd name="connsiteY12" fmla="*/ 198728 h 300597"/>
                    <a:gd name="connsiteX13" fmla="*/ 10297 w 322852"/>
                    <a:gd name="connsiteY13" fmla="*/ 203059 h 300597"/>
                    <a:gd name="connsiteX14" fmla="*/ 0 w 322852"/>
                    <a:gd name="connsiteY14" fmla="*/ 209314 h 300597"/>
                    <a:gd name="connsiteX15" fmla="*/ 1732 w 322852"/>
                    <a:gd name="connsiteY15" fmla="*/ 213741 h 300597"/>
                    <a:gd name="connsiteX16" fmla="*/ 5293 w 322852"/>
                    <a:gd name="connsiteY16" fmla="*/ 219034 h 300597"/>
                    <a:gd name="connsiteX17" fmla="*/ 8180 w 322852"/>
                    <a:gd name="connsiteY17" fmla="*/ 231064 h 300597"/>
                    <a:gd name="connsiteX18" fmla="*/ 18478 w 322852"/>
                    <a:gd name="connsiteY18" fmla="*/ 243671 h 300597"/>
                    <a:gd name="connsiteX19" fmla="*/ 18478 w 322852"/>
                    <a:gd name="connsiteY19" fmla="*/ 259165 h 300597"/>
                    <a:gd name="connsiteX20" fmla="*/ 24155 w 322852"/>
                    <a:gd name="connsiteY20" fmla="*/ 264362 h 300597"/>
                    <a:gd name="connsiteX21" fmla="*/ 35030 w 322852"/>
                    <a:gd name="connsiteY21" fmla="*/ 262629 h 300597"/>
                    <a:gd name="connsiteX22" fmla="*/ 48215 w 322852"/>
                    <a:gd name="connsiteY22" fmla="*/ 263784 h 300597"/>
                    <a:gd name="connsiteX23" fmla="*/ 61976 w 322852"/>
                    <a:gd name="connsiteY23" fmla="*/ 254064 h 300597"/>
                    <a:gd name="connsiteX24" fmla="*/ 69387 w 322852"/>
                    <a:gd name="connsiteY24" fmla="*/ 268404 h 300597"/>
                    <a:gd name="connsiteX25" fmla="*/ 76220 w 322852"/>
                    <a:gd name="connsiteY25" fmla="*/ 277546 h 300597"/>
                    <a:gd name="connsiteX26" fmla="*/ 76220 w 322852"/>
                    <a:gd name="connsiteY26" fmla="*/ 284379 h 300597"/>
                    <a:gd name="connsiteX27" fmla="*/ 80839 w 322852"/>
                    <a:gd name="connsiteY27" fmla="*/ 295254 h 300597"/>
                    <a:gd name="connsiteX28" fmla="*/ 89981 w 322852"/>
                    <a:gd name="connsiteY28" fmla="*/ 296409 h 300597"/>
                    <a:gd name="connsiteX29" fmla="*/ 99701 w 322852"/>
                    <a:gd name="connsiteY29" fmla="*/ 299296 h 300597"/>
                    <a:gd name="connsiteX30" fmla="*/ 110576 w 322852"/>
                    <a:gd name="connsiteY30" fmla="*/ 294099 h 300597"/>
                    <a:gd name="connsiteX31" fmla="*/ 120296 w 322852"/>
                    <a:gd name="connsiteY31" fmla="*/ 292944 h 300597"/>
                    <a:gd name="connsiteX32" fmla="*/ 127129 w 322852"/>
                    <a:gd name="connsiteY32" fmla="*/ 295254 h 300597"/>
                    <a:gd name="connsiteX33" fmla="*/ 132614 w 322852"/>
                    <a:gd name="connsiteY33" fmla="*/ 294099 h 300597"/>
                    <a:gd name="connsiteX34" fmla="*/ 138003 w 322852"/>
                    <a:gd name="connsiteY34" fmla="*/ 279182 h 300597"/>
                    <a:gd name="connsiteX35" fmla="*/ 136848 w 322852"/>
                    <a:gd name="connsiteY35" fmla="*/ 266575 h 300597"/>
                    <a:gd name="connsiteX36" fmla="*/ 152246 w 322852"/>
                    <a:gd name="connsiteY36" fmla="*/ 259742 h 300597"/>
                    <a:gd name="connsiteX37" fmla="*/ 158502 w 322852"/>
                    <a:gd name="connsiteY37" fmla="*/ 247713 h 300597"/>
                    <a:gd name="connsiteX38" fmla="*/ 164757 w 322852"/>
                    <a:gd name="connsiteY38" fmla="*/ 233470 h 300597"/>
                    <a:gd name="connsiteX39" fmla="*/ 176787 w 322852"/>
                    <a:gd name="connsiteY39" fmla="*/ 234047 h 300597"/>
                    <a:gd name="connsiteX40" fmla="*/ 185352 w 322852"/>
                    <a:gd name="connsiteY40" fmla="*/ 224905 h 300597"/>
                    <a:gd name="connsiteX41" fmla="*/ 194494 w 322852"/>
                    <a:gd name="connsiteY41" fmla="*/ 220285 h 300597"/>
                    <a:gd name="connsiteX42" fmla="*/ 201904 w 322852"/>
                    <a:gd name="connsiteY42" fmla="*/ 216243 h 300597"/>
                    <a:gd name="connsiteX43" fmla="*/ 218457 w 322852"/>
                    <a:gd name="connsiteY43" fmla="*/ 209411 h 300597"/>
                    <a:gd name="connsiteX44" fmla="*/ 232700 w 322852"/>
                    <a:gd name="connsiteY44" fmla="*/ 203059 h 300597"/>
                    <a:gd name="connsiteX45" fmla="*/ 257337 w 322852"/>
                    <a:gd name="connsiteY45" fmla="*/ 204214 h 300597"/>
                    <a:gd name="connsiteX46" fmla="*/ 272831 w 322852"/>
                    <a:gd name="connsiteY46" fmla="*/ 199017 h 300597"/>
                    <a:gd name="connsiteX47" fmla="*/ 303145 w 322852"/>
                    <a:gd name="connsiteY47" fmla="*/ 196130 h 300597"/>
                    <a:gd name="connsiteX48" fmla="*/ 315175 w 322852"/>
                    <a:gd name="connsiteY48" fmla="*/ 187565 h 300597"/>
                    <a:gd name="connsiteX49" fmla="*/ 321430 w 322852"/>
                    <a:gd name="connsiteY49" fmla="*/ 173226 h 300597"/>
                    <a:gd name="connsiteX50" fmla="*/ 322681 w 322852"/>
                    <a:gd name="connsiteY50" fmla="*/ 121739 h 300597"/>
                    <a:gd name="connsiteX51" fmla="*/ 306225 w 322852"/>
                    <a:gd name="connsiteY51" fmla="*/ 125300 h 300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</a:cxnLst>
                  <a:rect l="l" t="t" r="r" b="b"/>
                  <a:pathLst>
                    <a:path w="322852" h="300597">
                      <a:moveTo>
                        <a:pt x="306417" y="125396"/>
                      </a:moveTo>
                      <a:cubicBezTo>
                        <a:pt x="306417" y="125396"/>
                        <a:pt x="306417" y="110479"/>
                        <a:pt x="296890" y="104994"/>
                      </a:cubicBezTo>
                      <a:cubicBezTo>
                        <a:pt x="287363" y="99509"/>
                        <a:pt x="275140" y="98161"/>
                        <a:pt x="275140" y="98161"/>
                      </a:cubicBezTo>
                      <a:cubicBezTo>
                        <a:pt x="275140" y="98161"/>
                        <a:pt x="268308" y="85939"/>
                        <a:pt x="262918" y="80454"/>
                      </a:cubicBezTo>
                      <a:cubicBezTo>
                        <a:pt x="259646" y="77182"/>
                        <a:pt x="195938" y="34645"/>
                        <a:pt x="143585" y="0"/>
                      </a:cubicBezTo>
                      <a:lnTo>
                        <a:pt x="110961" y="0"/>
                      </a:lnTo>
                      <a:lnTo>
                        <a:pt x="129150" y="171012"/>
                      </a:lnTo>
                      <a:lnTo>
                        <a:pt x="135213" y="177075"/>
                      </a:lnTo>
                      <a:cubicBezTo>
                        <a:pt x="135213" y="177075"/>
                        <a:pt x="136079" y="191799"/>
                        <a:pt x="132614" y="193532"/>
                      </a:cubicBezTo>
                      <a:cubicBezTo>
                        <a:pt x="129150" y="195264"/>
                        <a:pt x="57068" y="194398"/>
                        <a:pt x="57068" y="194398"/>
                      </a:cubicBezTo>
                      <a:cubicBezTo>
                        <a:pt x="57068" y="194398"/>
                        <a:pt x="50139" y="197862"/>
                        <a:pt x="44943" y="197862"/>
                      </a:cubicBezTo>
                      <a:cubicBezTo>
                        <a:pt x="39746" y="197862"/>
                        <a:pt x="33683" y="194398"/>
                        <a:pt x="31951" y="196996"/>
                      </a:cubicBezTo>
                      <a:cubicBezTo>
                        <a:pt x="30218" y="199595"/>
                        <a:pt x="30218" y="206524"/>
                        <a:pt x="21557" y="198728"/>
                      </a:cubicBezTo>
                      <a:cubicBezTo>
                        <a:pt x="12896" y="190933"/>
                        <a:pt x="10297" y="197862"/>
                        <a:pt x="10297" y="203059"/>
                      </a:cubicBezTo>
                      <a:cubicBezTo>
                        <a:pt x="10297" y="207197"/>
                        <a:pt x="5774" y="209122"/>
                        <a:pt x="0" y="209314"/>
                      </a:cubicBezTo>
                      <a:cubicBezTo>
                        <a:pt x="1155" y="211817"/>
                        <a:pt x="1732" y="213741"/>
                        <a:pt x="1732" y="213741"/>
                      </a:cubicBezTo>
                      <a:lnTo>
                        <a:pt x="5293" y="219034"/>
                      </a:lnTo>
                      <a:cubicBezTo>
                        <a:pt x="5293" y="219034"/>
                        <a:pt x="4716" y="227599"/>
                        <a:pt x="8180" y="231064"/>
                      </a:cubicBezTo>
                      <a:cubicBezTo>
                        <a:pt x="11645" y="234528"/>
                        <a:pt x="17900" y="240784"/>
                        <a:pt x="18478" y="243671"/>
                      </a:cubicBezTo>
                      <a:cubicBezTo>
                        <a:pt x="19055" y="246558"/>
                        <a:pt x="18478" y="259165"/>
                        <a:pt x="18478" y="259165"/>
                      </a:cubicBezTo>
                      <a:cubicBezTo>
                        <a:pt x="18478" y="259165"/>
                        <a:pt x="20787" y="268885"/>
                        <a:pt x="24155" y="264362"/>
                      </a:cubicBezTo>
                      <a:cubicBezTo>
                        <a:pt x="27620" y="259742"/>
                        <a:pt x="32720" y="268404"/>
                        <a:pt x="35030" y="262629"/>
                      </a:cubicBezTo>
                      <a:cubicBezTo>
                        <a:pt x="37340" y="256952"/>
                        <a:pt x="44750" y="263784"/>
                        <a:pt x="48215" y="263784"/>
                      </a:cubicBezTo>
                      <a:cubicBezTo>
                        <a:pt x="51679" y="263784"/>
                        <a:pt x="59667" y="253487"/>
                        <a:pt x="61976" y="254064"/>
                      </a:cubicBezTo>
                      <a:cubicBezTo>
                        <a:pt x="64286" y="254642"/>
                        <a:pt x="69387" y="264362"/>
                        <a:pt x="69387" y="268404"/>
                      </a:cubicBezTo>
                      <a:cubicBezTo>
                        <a:pt x="69387" y="272446"/>
                        <a:pt x="79684" y="276391"/>
                        <a:pt x="76220" y="277546"/>
                      </a:cubicBezTo>
                      <a:cubicBezTo>
                        <a:pt x="72755" y="278701"/>
                        <a:pt x="72177" y="284379"/>
                        <a:pt x="76220" y="284379"/>
                      </a:cubicBezTo>
                      <a:cubicBezTo>
                        <a:pt x="80261" y="284379"/>
                        <a:pt x="78529" y="291789"/>
                        <a:pt x="80839" y="295254"/>
                      </a:cubicBezTo>
                      <a:cubicBezTo>
                        <a:pt x="83149" y="298718"/>
                        <a:pt x="87672" y="301509"/>
                        <a:pt x="89981" y="296409"/>
                      </a:cubicBezTo>
                      <a:cubicBezTo>
                        <a:pt x="92291" y="291212"/>
                        <a:pt x="97391" y="295831"/>
                        <a:pt x="99701" y="299296"/>
                      </a:cubicBezTo>
                      <a:cubicBezTo>
                        <a:pt x="102011" y="302760"/>
                        <a:pt x="109421" y="298718"/>
                        <a:pt x="110576" y="294099"/>
                      </a:cubicBezTo>
                      <a:cubicBezTo>
                        <a:pt x="111731" y="289480"/>
                        <a:pt x="120873" y="287844"/>
                        <a:pt x="120296" y="292944"/>
                      </a:cubicBezTo>
                      <a:cubicBezTo>
                        <a:pt x="119718" y="298141"/>
                        <a:pt x="121451" y="299199"/>
                        <a:pt x="127129" y="295254"/>
                      </a:cubicBezTo>
                      <a:cubicBezTo>
                        <a:pt x="128861" y="294003"/>
                        <a:pt x="130785" y="293810"/>
                        <a:pt x="132614" y="294099"/>
                      </a:cubicBezTo>
                      <a:cubicBezTo>
                        <a:pt x="134635" y="287458"/>
                        <a:pt x="136945" y="281299"/>
                        <a:pt x="138003" y="279182"/>
                      </a:cubicBezTo>
                      <a:cubicBezTo>
                        <a:pt x="139736" y="275718"/>
                        <a:pt x="133961" y="267730"/>
                        <a:pt x="136848" y="266575"/>
                      </a:cubicBezTo>
                      <a:cubicBezTo>
                        <a:pt x="139736" y="265420"/>
                        <a:pt x="149455" y="267730"/>
                        <a:pt x="152246" y="259742"/>
                      </a:cubicBezTo>
                      <a:cubicBezTo>
                        <a:pt x="155133" y="251755"/>
                        <a:pt x="158502" y="247713"/>
                        <a:pt x="158502" y="247713"/>
                      </a:cubicBezTo>
                      <a:cubicBezTo>
                        <a:pt x="158502" y="247713"/>
                        <a:pt x="159656" y="230583"/>
                        <a:pt x="164757" y="233470"/>
                      </a:cubicBezTo>
                      <a:cubicBezTo>
                        <a:pt x="169954" y="236357"/>
                        <a:pt x="176209" y="240880"/>
                        <a:pt x="176787" y="234047"/>
                      </a:cubicBezTo>
                      <a:cubicBezTo>
                        <a:pt x="177364" y="227214"/>
                        <a:pt x="183620" y="231160"/>
                        <a:pt x="185352" y="224905"/>
                      </a:cubicBezTo>
                      <a:cubicBezTo>
                        <a:pt x="187084" y="218553"/>
                        <a:pt x="190549" y="219227"/>
                        <a:pt x="194494" y="220285"/>
                      </a:cubicBezTo>
                      <a:cubicBezTo>
                        <a:pt x="198536" y="221440"/>
                        <a:pt x="201904" y="219708"/>
                        <a:pt x="201904" y="216243"/>
                      </a:cubicBezTo>
                      <a:cubicBezTo>
                        <a:pt x="201904" y="212779"/>
                        <a:pt x="211047" y="214511"/>
                        <a:pt x="218457" y="209411"/>
                      </a:cubicBezTo>
                      <a:cubicBezTo>
                        <a:pt x="225867" y="204214"/>
                        <a:pt x="229909" y="200268"/>
                        <a:pt x="232700" y="203059"/>
                      </a:cubicBezTo>
                      <a:cubicBezTo>
                        <a:pt x="235587" y="205946"/>
                        <a:pt x="254450" y="205369"/>
                        <a:pt x="257337" y="204214"/>
                      </a:cubicBezTo>
                      <a:cubicBezTo>
                        <a:pt x="260224" y="203059"/>
                        <a:pt x="265902" y="197959"/>
                        <a:pt x="272831" y="199017"/>
                      </a:cubicBezTo>
                      <a:cubicBezTo>
                        <a:pt x="279663" y="200172"/>
                        <a:pt x="296313" y="196130"/>
                        <a:pt x="303145" y="196130"/>
                      </a:cubicBezTo>
                      <a:cubicBezTo>
                        <a:pt x="309978" y="196130"/>
                        <a:pt x="312865" y="189875"/>
                        <a:pt x="315175" y="187565"/>
                      </a:cubicBezTo>
                      <a:cubicBezTo>
                        <a:pt x="317485" y="185255"/>
                        <a:pt x="319217" y="174958"/>
                        <a:pt x="321430" y="173226"/>
                      </a:cubicBezTo>
                      <a:cubicBezTo>
                        <a:pt x="323259" y="171878"/>
                        <a:pt x="322874" y="135886"/>
                        <a:pt x="322681" y="121739"/>
                      </a:cubicBezTo>
                      <a:cubicBezTo>
                        <a:pt x="315752" y="123183"/>
                        <a:pt x="306225" y="125300"/>
                        <a:pt x="306225" y="12530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47" name="צורה חופשית: צורה 246">
                  <a:extLst>
                    <a:ext uri="{FF2B5EF4-FFF2-40B4-BE49-F238E27FC236}">
                      <a16:creationId xmlns:a16="http://schemas.microsoft.com/office/drawing/2014/main" id="{08B39747-7265-7A59-E128-BBA50A5800AC}"/>
                    </a:ext>
                  </a:extLst>
                </p:cNvPr>
                <p:cNvSpPr/>
                <p:nvPr/>
              </p:nvSpPr>
              <p:spPr>
                <a:xfrm>
                  <a:off x="7668622" y="3170301"/>
                  <a:ext cx="162975" cy="111168"/>
                </a:xfrm>
                <a:custGeom>
                  <a:avLst/>
                  <a:gdLst>
                    <a:gd name="connsiteX0" fmla="*/ 157924 w 158197"/>
                    <a:gd name="connsiteY0" fmla="*/ 61977 h 107909"/>
                    <a:gd name="connsiteX1" fmla="*/ 150033 w 158197"/>
                    <a:gd name="connsiteY1" fmla="*/ 58416 h 107909"/>
                    <a:gd name="connsiteX2" fmla="*/ 148782 w 158197"/>
                    <a:gd name="connsiteY2" fmla="*/ 47734 h 107909"/>
                    <a:gd name="connsiteX3" fmla="*/ 138869 w 158197"/>
                    <a:gd name="connsiteY3" fmla="*/ 48985 h 107909"/>
                    <a:gd name="connsiteX4" fmla="*/ 131170 w 158197"/>
                    <a:gd name="connsiteY4" fmla="*/ 42152 h 107909"/>
                    <a:gd name="connsiteX5" fmla="*/ 127706 w 158197"/>
                    <a:gd name="connsiteY5" fmla="*/ 34838 h 107909"/>
                    <a:gd name="connsiteX6" fmla="*/ 118660 w 158197"/>
                    <a:gd name="connsiteY6" fmla="*/ 24541 h 107909"/>
                    <a:gd name="connsiteX7" fmla="*/ 112212 w 158197"/>
                    <a:gd name="connsiteY7" fmla="*/ 13377 h 107909"/>
                    <a:gd name="connsiteX8" fmla="*/ 112116 w 158197"/>
                    <a:gd name="connsiteY8" fmla="*/ 2984 h 107909"/>
                    <a:gd name="connsiteX9" fmla="*/ 100086 w 158197"/>
                    <a:gd name="connsiteY9" fmla="*/ 963 h 107909"/>
                    <a:gd name="connsiteX10" fmla="*/ 85843 w 158197"/>
                    <a:gd name="connsiteY10" fmla="*/ 7314 h 107909"/>
                    <a:gd name="connsiteX11" fmla="*/ 69290 w 158197"/>
                    <a:gd name="connsiteY11" fmla="*/ 14147 h 107909"/>
                    <a:gd name="connsiteX12" fmla="*/ 61880 w 158197"/>
                    <a:gd name="connsiteY12" fmla="*/ 18189 h 107909"/>
                    <a:gd name="connsiteX13" fmla="*/ 52737 w 158197"/>
                    <a:gd name="connsiteY13" fmla="*/ 22808 h 107909"/>
                    <a:gd name="connsiteX14" fmla="*/ 44173 w 158197"/>
                    <a:gd name="connsiteY14" fmla="*/ 31951 h 107909"/>
                    <a:gd name="connsiteX15" fmla="*/ 32143 w 158197"/>
                    <a:gd name="connsiteY15" fmla="*/ 31373 h 107909"/>
                    <a:gd name="connsiteX16" fmla="*/ 25888 w 158197"/>
                    <a:gd name="connsiteY16" fmla="*/ 45616 h 107909"/>
                    <a:gd name="connsiteX17" fmla="*/ 19632 w 158197"/>
                    <a:gd name="connsiteY17" fmla="*/ 57646 h 107909"/>
                    <a:gd name="connsiteX18" fmla="*/ 4234 w 158197"/>
                    <a:gd name="connsiteY18" fmla="*/ 64479 h 107909"/>
                    <a:gd name="connsiteX19" fmla="*/ 5389 w 158197"/>
                    <a:gd name="connsiteY19" fmla="*/ 77086 h 107909"/>
                    <a:gd name="connsiteX20" fmla="*/ 0 w 158197"/>
                    <a:gd name="connsiteY20" fmla="*/ 92002 h 107909"/>
                    <a:gd name="connsiteX21" fmla="*/ 9431 w 158197"/>
                    <a:gd name="connsiteY21" fmla="*/ 98258 h 107909"/>
                    <a:gd name="connsiteX22" fmla="*/ 26561 w 158197"/>
                    <a:gd name="connsiteY22" fmla="*/ 106245 h 107909"/>
                    <a:gd name="connsiteX23" fmla="*/ 49465 w 158197"/>
                    <a:gd name="connsiteY23" fmla="*/ 103358 h 107909"/>
                    <a:gd name="connsiteX24" fmla="*/ 55721 w 158197"/>
                    <a:gd name="connsiteY24" fmla="*/ 101626 h 107909"/>
                    <a:gd name="connsiteX25" fmla="*/ 52256 w 158197"/>
                    <a:gd name="connsiteY25" fmla="*/ 82186 h 107909"/>
                    <a:gd name="connsiteX26" fmla="*/ 100856 w 158197"/>
                    <a:gd name="connsiteY26" fmla="*/ 83341 h 107909"/>
                    <a:gd name="connsiteX27" fmla="*/ 108266 w 158197"/>
                    <a:gd name="connsiteY27" fmla="*/ 78144 h 107909"/>
                    <a:gd name="connsiteX28" fmla="*/ 125974 w 158197"/>
                    <a:gd name="connsiteY28" fmla="*/ 80454 h 107909"/>
                    <a:gd name="connsiteX29" fmla="*/ 136848 w 158197"/>
                    <a:gd name="connsiteY29" fmla="*/ 73044 h 107909"/>
                    <a:gd name="connsiteX30" fmla="*/ 152823 w 158197"/>
                    <a:gd name="connsiteY30" fmla="*/ 69579 h 107909"/>
                    <a:gd name="connsiteX31" fmla="*/ 158020 w 158197"/>
                    <a:gd name="connsiteY31" fmla="*/ 62169 h 107909"/>
                    <a:gd name="connsiteX32" fmla="*/ 158020 w 158197"/>
                    <a:gd name="connsiteY32" fmla="*/ 61977 h 107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8197" h="107909">
                      <a:moveTo>
                        <a:pt x="157924" y="61977"/>
                      </a:moveTo>
                      <a:cubicBezTo>
                        <a:pt x="155037" y="59282"/>
                        <a:pt x="151091" y="58416"/>
                        <a:pt x="150033" y="58416"/>
                      </a:cubicBezTo>
                      <a:cubicBezTo>
                        <a:pt x="148301" y="58416"/>
                        <a:pt x="149648" y="48985"/>
                        <a:pt x="148782" y="47734"/>
                      </a:cubicBezTo>
                      <a:cubicBezTo>
                        <a:pt x="147916" y="46483"/>
                        <a:pt x="142334" y="50332"/>
                        <a:pt x="138869" y="48985"/>
                      </a:cubicBezTo>
                      <a:cubicBezTo>
                        <a:pt x="135405" y="47734"/>
                        <a:pt x="134154" y="42152"/>
                        <a:pt x="131170" y="42152"/>
                      </a:cubicBezTo>
                      <a:cubicBezTo>
                        <a:pt x="128187" y="42152"/>
                        <a:pt x="127706" y="38687"/>
                        <a:pt x="127706" y="34838"/>
                      </a:cubicBezTo>
                      <a:cubicBezTo>
                        <a:pt x="127706" y="30988"/>
                        <a:pt x="122124" y="27139"/>
                        <a:pt x="118660" y="24541"/>
                      </a:cubicBezTo>
                      <a:cubicBezTo>
                        <a:pt x="115195" y="21942"/>
                        <a:pt x="114329" y="14628"/>
                        <a:pt x="112212" y="13377"/>
                      </a:cubicBezTo>
                      <a:cubicBezTo>
                        <a:pt x="110961" y="12607"/>
                        <a:pt x="111442" y="7411"/>
                        <a:pt x="112116" y="2984"/>
                      </a:cubicBezTo>
                      <a:cubicBezTo>
                        <a:pt x="106822" y="2984"/>
                        <a:pt x="101529" y="2310"/>
                        <a:pt x="100086" y="963"/>
                      </a:cubicBezTo>
                      <a:cubicBezTo>
                        <a:pt x="97199" y="-1924"/>
                        <a:pt x="93253" y="2118"/>
                        <a:pt x="85843" y="7314"/>
                      </a:cubicBezTo>
                      <a:cubicBezTo>
                        <a:pt x="78433" y="12511"/>
                        <a:pt x="69290" y="10779"/>
                        <a:pt x="69290" y="14147"/>
                      </a:cubicBezTo>
                      <a:cubicBezTo>
                        <a:pt x="69290" y="17515"/>
                        <a:pt x="65826" y="19344"/>
                        <a:pt x="61880" y="18189"/>
                      </a:cubicBezTo>
                      <a:cubicBezTo>
                        <a:pt x="57838" y="17034"/>
                        <a:pt x="54470" y="16457"/>
                        <a:pt x="52737" y="22808"/>
                      </a:cubicBezTo>
                      <a:cubicBezTo>
                        <a:pt x="51005" y="29064"/>
                        <a:pt x="44750" y="25118"/>
                        <a:pt x="44173" y="31951"/>
                      </a:cubicBezTo>
                      <a:cubicBezTo>
                        <a:pt x="43595" y="38784"/>
                        <a:pt x="37340" y="34260"/>
                        <a:pt x="32143" y="31373"/>
                      </a:cubicBezTo>
                      <a:cubicBezTo>
                        <a:pt x="26946" y="28486"/>
                        <a:pt x="25888" y="45616"/>
                        <a:pt x="25888" y="45616"/>
                      </a:cubicBezTo>
                      <a:cubicBezTo>
                        <a:pt x="25888" y="45616"/>
                        <a:pt x="22423" y="49658"/>
                        <a:pt x="19632" y="57646"/>
                      </a:cubicBezTo>
                      <a:cubicBezTo>
                        <a:pt x="16745" y="65634"/>
                        <a:pt x="7025" y="63324"/>
                        <a:pt x="4234" y="64479"/>
                      </a:cubicBezTo>
                      <a:cubicBezTo>
                        <a:pt x="1347" y="65634"/>
                        <a:pt x="7121" y="73621"/>
                        <a:pt x="5389" y="77086"/>
                      </a:cubicBezTo>
                      <a:cubicBezTo>
                        <a:pt x="4330" y="79203"/>
                        <a:pt x="2021" y="85362"/>
                        <a:pt x="0" y="92002"/>
                      </a:cubicBezTo>
                      <a:cubicBezTo>
                        <a:pt x="4234" y="92676"/>
                        <a:pt x="8180" y="96333"/>
                        <a:pt x="9431" y="98258"/>
                      </a:cubicBezTo>
                      <a:cubicBezTo>
                        <a:pt x="11163" y="101145"/>
                        <a:pt x="21461" y="112020"/>
                        <a:pt x="26561" y="106245"/>
                      </a:cubicBezTo>
                      <a:cubicBezTo>
                        <a:pt x="31758" y="100567"/>
                        <a:pt x="46001" y="99990"/>
                        <a:pt x="49465" y="103358"/>
                      </a:cubicBezTo>
                      <a:cubicBezTo>
                        <a:pt x="52930" y="106823"/>
                        <a:pt x="55240" y="105091"/>
                        <a:pt x="55721" y="101626"/>
                      </a:cubicBezTo>
                      <a:cubicBezTo>
                        <a:pt x="56298" y="98162"/>
                        <a:pt x="50043" y="85555"/>
                        <a:pt x="52256" y="82186"/>
                      </a:cubicBezTo>
                      <a:cubicBezTo>
                        <a:pt x="54566" y="78722"/>
                        <a:pt x="99124" y="80454"/>
                        <a:pt x="100856" y="83341"/>
                      </a:cubicBezTo>
                      <a:cubicBezTo>
                        <a:pt x="102588" y="86228"/>
                        <a:pt x="102588" y="77663"/>
                        <a:pt x="108266" y="78144"/>
                      </a:cubicBezTo>
                      <a:cubicBezTo>
                        <a:pt x="113944" y="78722"/>
                        <a:pt x="122605" y="81609"/>
                        <a:pt x="125974" y="80454"/>
                      </a:cubicBezTo>
                      <a:cubicBezTo>
                        <a:pt x="129438" y="79299"/>
                        <a:pt x="133384" y="73044"/>
                        <a:pt x="136848" y="73044"/>
                      </a:cubicBezTo>
                      <a:cubicBezTo>
                        <a:pt x="140313" y="73044"/>
                        <a:pt x="150610" y="72466"/>
                        <a:pt x="152823" y="69579"/>
                      </a:cubicBezTo>
                      <a:cubicBezTo>
                        <a:pt x="155133" y="66692"/>
                        <a:pt x="159079" y="66692"/>
                        <a:pt x="158020" y="62169"/>
                      </a:cubicBezTo>
                      <a:cubicBezTo>
                        <a:pt x="158020" y="62169"/>
                        <a:pt x="158020" y="62073"/>
                        <a:pt x="158020" y="61977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48" name="צורה חופשית: צורה 247">
                  <a:extLst>
                    <a:ext uri="{FF2B5EF4-FFF2-40B4-BE49-F238E27FC236}">
                      <a16:creationId xmlns:a16="http://schemas.microsoft.com/office/drawing/2014/main" id="{0852EE96-34DE-DCFB-CA21-8DF0397AF098}"/>
                    </a:ext>
                  </a:extLst>
                </p:cNvPr>
                <p:cNvSpPr/>
                <p:nvPr/>
              </p:nvSpPr>
              <p:spPr>
                <a:xfrm>
                  <a:off x="7783496" y="2994520"/>
                  <a:ext cx="308005" cy="240893"/>
                </a:xfrm>
                <a:custGeom>
                  <a:avLst/>
                  <a:gdLst>
                    <a:gd name="connsiteX0" fmla="*/ 286720 w 298975"/>
                    <a:gd name="connsiteY0" fmla="*/ 34260 h 233830"/>
                    <a:gd name="connsiteX1" fmla="*/ 285566 w 298975"/>
                    <a:gd name="connsiteY1" fmla="*/ 9431 h 233830"/>
                    <a:gd name="connsiteX2" fmla="*/ 270168 w 298975"/>
                    <a:gd name="connsiteY2" fmla="*/ 17707 h 233830"/>
                    <a:gd name="connsiteX3" fmla="*/ 257946 w 298975"/>
                    <a:gd name="connsiteY3" fmla="*/ 5485 h 233830"/>
                    <a:gd name="connsiteX4" fmla="*/ 229364 w 298975"/>
                    <a:gd name="connsiteY4" fmla="*/ 0 h 233830"/>
                    <a:gd name="connsiteX5" fmla="*/ 146408 w 298975"/>
                    <a:gd name="connsiteY5" fmla="*/ 51679 h 233830"/>
                    <a:gd name="connsiteX6" fmla="*/ 111089 w 298975"/>
                    <a:gd name="connsiteY6" fmla="*/ 80261 h 233830"/>
                    <a:gd name="connsiteX7" fmla="*/ 81159 w 298975"/>
                    <a:gd name="connsiteY7" fmla="*/ 89789 h 233830"/>
                    <a:gd name="connsiteX8" fmla="*/ 78561 w 298975"/>
                    <a:gd name="connsiteY8" fmla="*/ 90270 h 233830"/>
                    <a:gd name="connsiteX9" fmla="*/ 77310 w 298975"/>
                    <a:gd name="connsiteY9" fmla="*/ 141756 h 233830"/>
                    <a:gd name="connsiteX10" fmla="*/ 71055 w 298975"/>
                    <a:gd name="connsiteY10" fmla="*/ 156096 h 233830"/>
                    <a:gd name="connsiteX11" fmla="*/ 59025 w 298975"/>
                    <a:gd name="connsiteY11" fmla="*/ 164661 h 233830"/>
                    <a:gd name="connsiteX12" fmla="*/ 28710 w 298975"/>
                    <a:gd name="connsiteY12" fmla="*/ 167548 h 233830"/>
                    <a:gd name="connsiteX13" fmla="*/ 13216 w 298975"/>
                    <a:gd name="connsiteY13" fmla="*/ 172745 h 233830"/>
                    <a:gd name="connsiteX14" fmla="*/ 609 w 298975"/>
                    <a:gd name="connsiteY14" fmla="*/ 173611 h 233830"/>
                    <a:gd name="connsiteX15" fmla="*/ 706 w 298975"/>
                    <a:gd name="connsiteY15" fmla="*/ 184004 h 233830"/>
                    <a:gd name="connsiteX16" fmla="*/ 7153 w 298975"/>
                    <a:gd name="connsiteY16" fmla="*/ 195168 h 233830"/>
                    <a:gd name="connsiteX17" fmla="*/ 16200 w 298975"/>
                    <a:gd name="connsiteY17" fmla="*/ 205465 h 233830"/>
                    <a:gd name="connsiteX18" fmla="*/ 19664 w 298975"/>
                    <a:gd name="connsiteY18" fmla="*/ 212779 h 233830"/>
                    <a:gd name="connsiteX19" fmla="*/ 27363 w 298975"/>
                    <a:gd name="connsiteY19" fmla="*/ 219612 h 233830"/>
                    <a:gd name="connsiteX20" fmla="*/ 37275 w 298975"/>
                    <a:gd name="connsiteY20" fmla="*/ 218361 h 233830"/>
                    <a:gd name="connsiteX21" fmla="*/ 38527 w 298975"/>
                    <a:gd name="connsiteY21" fmla="*/ 229043 h 233830"/>
                    <a:gd name="connsiteX22" fmla="*/ 46418 w 298975"/>
                    <a:gd name="connsiteY22" fmla="*/ 232604 h 233830"/>
                    <a:gd name="connsiteX23" fmla="*/ 53347 w 298975"/>
                    <a:gd name="connsiteY23" fmla="*/ 223654 h 233830"/>
                    <a:gd name="connsiteX24" fmla="*/ 59602 w 298975"/>
                    <a:gd name="connsiteY24" fmla="*/ 232796 h 233830"/>
                    <a:gd name="connsiteX25" fmla="*/ 67590 w 298975"/>
                    <a:gd name="connsiteY25" fmla="*/ 229332 h 233830"/>
                    <a:gd name="connsiteX26" fmla="*/ 76155 w 298975"/>
                    <a:gd name="connsiteY26" fmla="*/ 215570 h 233830"/>
                    <a:gd name="connsiteX27" fmla="*/ 80774 w 298975"/>
                    <a:gd name="connsiteY27" fmla="*/ 200076 h 233830"/>
                    <a:gd name="connsiteX28" fmla="*/ 98482 w 298975"/>
                    <a:gd name="connsiteY28" fmla="*/ 200076 h 233830"/>
                    <a:gd name="connsiteX29" fmla="*/ 109934 w 298975"/>
                    <a:gd name="connsiteY29" fmla="*/ 196034 h 233830"/>
                    <a:gd name="connsiteX30" fmla="*/ 125428 w 298975"/>
                    <a:gd name="connsiteY30" fmla="*/ 200653 h 233830"/>
                    <a:gd name="connsiteX31" fmla="*/ 136303 w 298975"/>
                    <a:gd name="connsiteY31" fmla="*/ 210950 h 233830"/>
                    <a:gd name="connsiteX32" fmla="*/ 152278 w 298975"/>
                    <a:gd name="connsiteY32" fmla="*/ 206427 h 233830"/>
                    <a:gd name="connsiteX33" fmla="*/ 167195 w 298975"/>
                    <a:gd name="connsiteY33" fmla="*/ 214415 h 233830"/>
                    <a:gd name="connsiteX34" fmla="*/ 186057 w 298975"/>
                    <a:gd name="connsiteY34" fmla="*/ 214415 h 233830"/>
                    <a:gd name="connsiteX35" fmla="*/ 200397 w 298975"/>
                    <a:gd name="connsiteY35" fmla="*/ 205273 h 233830"/>
                    <a:gd name="connsiteX36" fmla="*/ 225033 w 298975"/>
                    <a:gd name="connsiteY36" fmla="*/ 205850 h 233830"/>
                    <a:gd name="connsiteX37" fmla="*/ 241104 w 298975"/>
                    <a:gd name="connsiteY37" fmla="*/ 209892 h 233830"/>
                    <a:gd name="connsiteX38" fmla="*/ 254866 w 298975"/>
                    <a:gd name="connsiteY38" fmla="*/ 197285 h 233830"/>
                    <a:gd name="connsiteX39" fmla="*/ 257657 w 298975"/>
                    <a:gd name="connsiteY39" fmla="*/ 197285 h 233830"/>
                    <a:gd name="connsiteX40" fmla="*/ 257753 w 298975"/>
                    <a:gd name="connsiteY40" fmla="*/ 191029 h 233830"/>
                    <a:gd name="connsiteX41" fmla="*/ 261795 w 298975"/>
                    <a:gd name="connsiteY41" fmla="*/ 174477 h 233830"/>
                    <a:gd name="connsiteX42" fmla="*/ 292687 w 298975"/>
                    <a:gd name="connsiteY42" fmla="*/ 135597 h 233830"/>
                    <a:gd name="connsiteX43" fmla="*/ 294997 w 298975"/>
                    <a:gd name="connsiteY43" fmla="*/ 87575 h 233830"/>
                    <a:gd name="connsiteX44" fmla="*/ 298461 w 298975"/>
                    <a:gd name="connsiteY44" fmla="*/ 66981 h 233830"/>
                    <a:gd name="connsiteX45" fmla="*/ 294997 w 298975"/>
                    <a:gd name="connsiteY45" fmla="*/ 52064 h 233830"/>
                    <a:gd name="connsiteX46" fmla="*/ 287009 w 298975"/>
                    <a:gd name="connsiteY46" fmla="*/ 34356 h 233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298975" h="233830">
                      <a:moveTo>
                        <a:pt x="286720" y="34260"/>
                      </a:moveTo>
                      <a:cubicBezTo>
                        <a:pt x="286720" y="31469"/>
                        <a:pt x="286047" y="18862"/>
                        <a:pt x="285566" y="9431"/>
                      </a:cubicBezTo>
                      <a:lnTo>
                        <a:pt x="270168" y="17707"/>
                      </a:lnTo>
                      <a:cubicBezTo>
                        <a:pt x="270168" y="17707"/>
                        <a:pt x="266126" y="10875"/>
                        <a:pt x="257946" y="5485"/>
                      </a:cubicBezTo>
                      <a:cubicBezTo>
                        <a:pt x="249766" y="0"/>
                        <a:pt x="229364" y="0"/>
                        <a:pt x="229364" y="0"/>
                      </a:cubicBezTo>
                      <a:lnTo>
                        <a:pt x="146408" y="51679"/>
                      </a:lnTo>
                      <a:lnTo>
                        <a:pt x="111089" y="80261"/>
                      </a:lnTo>
                      <a:cubicBezTo>
                        <a:pt x="111089" y="80261"/>
                        <a:pt x="87992" y="88441"/>
                        <a:pt x="81159" y="89789"/>
                      </a:cubicBezTo>
                      <a:cubicBezTo>
                        <a:pt x="80390" y="89981"/>
                        <a:pt x="79523" y="90077"/>
                        <a:pt x="78561" y="90270"/>
                      </a:cubicBezTo>
                      <a:cubicBezTo>
                        <a:pt x="78753" y="104417"/>
                        <a:pt x="79138" y="140409"/>
                        <a:pt x="77310" y="141756"/>
                      </a:cubicBezTo>
                      <a:cubicBezTo>
                        <a:pt x="75000" y="143489"/>
                        <a:pt x="73268" y="153786"/>
                        <a:pt x="71055" y="156096"/>
                      </a:cubicBezTo>
                      <a:cubicBezTo>
                        <a:pt x="68745" y="158405"/>
                        <a:pt x="65858" y="164661"/>
                        <a:pt x="59025" y="164661"/>
                      </a:cubicBezTo>
                      <a:cubicBezTo>
                        <a:pt x="52192" y="164661"/>
                        <a:pt x="35543" y="168703"/>
                        <a:pt x="28710" y="167548"/>
                      </a:cubicBezTo>
                      <a:cubicBezTo>
                        <a:pt x="21877" y="166393"/>
                        <a:pt x="16103" y="171493"/>
                        <a:pt x="13216" y="172745"/>
                      </a:cubicBezTo>
                      <a:cubicBezTo>
                        <a:pt x="11773" y="173322"/>
                        <a:pt x="6191" y="173707"/>
                        <a:pt x="609" y="173611"/>
                      </a:cubicBezTo>
                      <a:cubicBezTo>
                        <a:pt x="32" y="177941"/>
                        <a:pt x="-449" y="183234"/>
                        <a:pt x="706" y="184004"/>
                      </a:cubicBezTo>
                      <a:cubicBezTo>
                        <a:pt x="2823" y="185255"/>
                        <a:pt x="3689" y="192569"/>
                        <a:pt x="7153" y="195168"/>
                      </a:cubicBezTo>
                      <a:cubicBezTo>
                        <a:pt x="10618" y="197766"/>
                        <a:pt x="16200" y="201616"/>
                        <a:pt x="16200" y="205465"/>
                      </a:cubicBezTo>
                      <a:cubicBezTo>
                        <a:pt x="16200" y="209314"/>
                        <a:pt x="16585" y="212779"/>
                        <a:pt x="19664" y="212779"/>
                      </a:cubicBezTo>
                      <a:cubicBezTo>
                        <a:pt x="22744" y="212779"/>
                        <a:pt x="23995" y="218361"/>
                        <a:pt x="27363" y="219612"/>
                      </a:cubicBezTo>
                      <a:cubicBezTo>
                        <a:pt x="30827" y="220863"/>
                        <a:pt x="36409" y="217013"/>
                        <a:pt x="37275" y="218361"/>
                      </a:cubicBezTo>
                      <a:cubicBezTo>
                        <a:pt x="38142" y="219612"/>
                        <a:pt x="36890" y="229043"/>
                        <a:pt x="38527" y="229043"/>
                      </a:cubicBezTo>
                      <a:cubicBezTo>
                        <a:pt x="39585" y="229043"/>
                        <a:pt x="43434" y="229909"/>
                        <a:pt x="46418" y="232604"/>
                      </a:cubicBezTo>
                      <a:cubicBezTo>
                        <a:pt x="45359" y="228081"/>
                        <a:pt x="47669" y="221921"/>
                        <a:pt x="53347" y="223654"/>
                      </a:cubicBezTo>
                      <a:cubicBezTo>
                        <a:pt x="59025" y="225386"/>
                        <a:pt x="54502" y="230486"/>
                        <a:pt x="59602" y="232796"/>
                      </a:cubicBezTo>
                      <a:cubicBezTo>
                        <a:pt x="64799" y="235106"/>
                        <a:pt x="67590" y="233374"/>
                        <a:pt x="67590" y="229332"/>
                      </a:cubicBezTo>
                      <a:cubicBezTo>
                        <a:pt x="67590" y="225290"/>
                        <a:pt x="74423" y="217302"/>
                        <a:pt x="76155" y="215570"/>
                      </a:cubicBezTo>
                      <a:cubicBezTo>
                        <a:pt x="77887" y="213838"/>
                        <a:pt x="77310" y="202963"/>
                        <a:pt x="80774" y="200076"/>
                      </a:cubicBezTo>
                      <a:cubicBezTo>
                        <a:pt x="84239" y="197189"/>
                        <a:pt x="94536" y="199498"/>
                        <a:pt x="98482" y="200076"/>
                      </a:cubicBezTo>
                      <a:cubicBezTo>
                        <a:pt x="102524" y="200653"/>
                        <a:pt x="105315" y="192088"/>
                        <a:pt x="109934" y="196034"/>
                      </a:cubicBezTo>
                      <a:cubicBezTo>
                        <a:pt x="114553" y="200076"/>
                        <a:pt x="121963" y="196611"/>
                        <a:pt x="125428" y="200653"/>
                      </a:cubicBezTo>
                      <a:cubicBezTo>
                        <a:pt x="128893" y="204695"/>
                        <a:pt x="130529" y="214415"/>
                        <a:pt x="136303" y="210950"/>
                      </a:cubicBezTo>
                      <a:cubicBezTo>
                        <a:pt x="141981" y="207486"/>
                        <a:pt x="148910" y="206427"/>
                        <a:pt x="152278" y="206427"/>
                      </a:cubicBezTo>
                      <a:cubicBezTo>
                        <a:pt x="155646" y="206427"/>
                        <a:pt x="163730" y="213260"/>
                        <a:pt x="167195" y="214415"/>
                      </a:cubicBezTo>
                      <a:cubicBezTo>
                        <a:pt x="170659" y="215570"/>
                        <a:pt x="182015" y="216725"/>
                        <a:pt x="186057" y="214415"/>
                      </a:cubicBezTo>
                      <a:cubicBezTo>
                        <a:pt x="190099" y="212105"/>
                        <a:pt x="195200" y="204695"/>
                        <a:pt x="200397" y="205273"/>
                      </a:cubicBezTo>
                      <a:cubicBezTo>
                        <a:pt x="205593" y="205850"/>
                        <a:pt x="221568" y="204118"/>
                        <a:pt x="225033" y="205850"/>
                      </a:cubicBezTo>
                      <a:cubicBezTo>
                        <a:pt x="228497" y="207582"/>
                        <a:pt x="235908" y="211528"/>
                        <a:pt x="241104" y="209892"/>
                      </a:cubicBezTo>
                      <a:cubicBezTo>
                        <a:pt x="246301" y="208160"/>
                        <a:pt x="250824" y="198440"/>
                        <a:pt x="254866" y="197285"/>
                      </a:cubicBezTo>
                      <a:cubicBezTo>
                        <a:pt x="256117" y="196900"/>
                        <a:pt x="256887" y="196996"/>
                        <a:pt x="257657" y="197285"/>
                      </a:cubicBezTo>
                      <a:cubicBezTo>
                        <a:pt x="257657" y="195071"/>
                        <a:pt x="257753" y="192954"/>
                        <a:pt x="257753" y="191029"/>
                      </a:cubicBezTo>
                      <a:cubicBezTo>
                        <a:pt x="257753" y="180732"/>
                        <a:pt x="260063" y="184774"/>
                        <a:pt x="261795" y="174477"/>
                      </a:cubicBezTo>
                      <a:cubicBezTo>
                        <a:pt x="263528" y="164179"/>
                        <a:pt x="290378" y="137233"/>
                        <a:pt x="292687" y="135597"/>
                      </a:cubicBezTo>
                      <a:cubicBezTo>
                        <a:pt x="294997" y="133865"/>
                        <a:pt x="294997" y="93253"/>
                        <a:pt x="294997" y="87575"/>
                      </a:cubicBezTo>
                      <a:cubicBezTo>
                        <a:pt x="294997" y="81897"/>
                        <a:pt x="296152" y="74968"/>
                        <a:pt x="298461" y="66981"/>
                      </a:cubicBezTo>
                      <a:cubicBezTo>
                        <a:pt x="300771" y="58993"/>
                        <a:pt x="294516" y="59570"/>
                        <a:pt x="294997" y="52064"/>
                      </a:cubicBezTo>
                      <a:cubicBezTo>
                        <a:pt x="295574" y="44654"/>
                        <a:pt x="287009" y="38879"/>
                        <a:pt x="287009" y="34356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49" name="צורה חופשית: צורה 248">
                  <a:extLst>
                    <a:ext uri="{FF2B5EF4-FFF2-40B4-BE49-F238E27FC236}">
                      <a16:creationId xmlns:a16="http://schemas.microsoft.com/office/drawing/2014/main" id="{AAB3D689-2BE1-794F-330D-006BA7ABF533}"/>
                    </a:ext>
                  </a:extLst>
                </p:cNvPr>
                <p:cNvSpPr/>
                <p:nvPr/>
              </p:nvSpPr>
              <p:spPr>
                <a:xfrm>
                  <a:off x="8048638" y="2994618"/>
                  <a:ext cx="199263" cy="330635"/>
                </a:xfrm>
                <a:custGeom>
                  <a:avLst/>
                  <a:gdLst>
                    <a:gd name="connsiteX0" fmla="*/ 193243 w 193421"/>
                    <a:gd name="connsiteY0" fmla="*/ 79395 h 320941"/>
                    <a:gd name="connsiteX1" fmla="*/ 45520 w 193421"/>
                    <a:gd name="connsiteY1" fmla="*/ 0 h 320941"/>
                    <a:gd name="connsiteX2" fmla="*/ 28197 w 193421"/>
                    <a:gd name="connsiteY2" fmla="*/ 9335 h 320941"/>
                    <a:gd name="connsiteX3" fmla="*/ 29352 w 193421"/>
                    <a:gd name="connsiteY3" fmla="*/ 34164 h 320941"/>
                    <a:gd name="connsiteX4" fmla="*/ 37340 w 193421"/>
                    <a:gd name="connsiteY4" fmla="*/ 51871 h 320941"/>
                    <a:gd name="connsiteX5" fmla="*/ 40804 w 193421"/>
                    <a:gd name="connsiteY5" fmla="*/ 66788 h 320941"/>
                    <a:gd name="connsiteX6" fmla="*/ 37340 w 193421"/>
                    <a:gd name="connsiteY6" fmla="*/ 87383 h 320941"/>
                    <a:gd name="connsiteX7" fmla="*/ 35030 w 193421"/>
                    <a:gd name="connsiteY7" fmla="*/ 135405 h 320941"/>
                    <a:gd name="connsiteX8" fmla="*/ 4138 w 193421"/>
                    <a:gd name="connsiteY8" fmla="*/ 174284 h 320941"/>
                    <a:gd name="connsiteX9" fmla="*/ 96 w 193421"/>
                    <a:gd name="connsiteY9" fmla="*/ 190837 h 320941"/>
                    <a:gd name="connsiteX10" fmla="*/ 0 w 193421"/>
                    <a:gd name="connsiteY10" fmla="*/ 197092 h 320941"/>
                    <a:gd name="connsiteX11" fmla="*/ 4138 w 193421"/>
                    <a:gd name="connsiteY11" fmla="*/ 201134 h 320941"/>
                    <a:gd name="connsiteX12" fmla="*/ 12703 w 193421"/>
                    <a:gd name="connsiteY12" fmla="*/ 209122 h 320941"/>
                    <a:gd name="connsiteX13" fmla="*/ 24733 w 193421"/>
                    <a:gd name="connsiteY13" fmla="*/ 227407 h 320941"/>
                    <a:gd name="connsiteX14" fmla="*/ 27042 w 193421"/>
                    <a:gd name="connsiteY14" fmla="*/ 244537 h 320941"/>
                    <a:gd name="connsiteX15" fmla="*/ 35030 w 193421"/>
                    <a:gd name="connsiteY15" fmla="*/ 268596 h 320941"/>
                    <a:gd name="connsiteX16" fmla="*/ 27042 w 193421"/>
                    <a:gd name="connsiteY16" fmla="*/ 271483 h 320941"/>
                    <a:gd name="connsiteX17" fmla="*/ 10490 w 193421"/>
                    <a:gd name="connsiteY17" fmla="*/ 273793 h 320941"/>
                    <a:gd name="connsiteX18" fmla="*/ 15013 w 193421"/>
                    <a:gd name="connsiteY18" fmla="*/ 287555 h 320941"/>
                    <a:gd name="connsiteX19" fmla="*/ 31085 w 193421"/>
                    <a:gd name="connsiteY19" fmla="*/ 304107 h 320941"/>
                    <a:gd name="connsiteX20" fmla="*/ 38495 w 193421"/>
                    <a:gd name="connsiteY20" fmla="*/ 320083 h 320941"/>
                    <a:gd name="connsiteX21" fmla="*/ 49369 w 193421"/>
                    <a:gd name="connsiteY21" fmla="*/ 315463 h 320941"/>
                    <a:gd name="connsiteX22" fmla="*/ 61976 w 193421"/>
                    <a:gd name="connsiteY22" fmla="*/ 315463 h 320941"/>
                    <a:gd name="connsiteX23" fmla="*/ 83149 w 193421"/>
                    <a:gd name="connsiteY23" fmla="*/ 309208 h 320941"/>
                    <a:gd name="connsiteX24" fmla="*/ 100279 w 193421"/>
                    <a:gd name="connsiteY24" fmla="*/ 300066 h 320941"/>
                    <a:gd name="connsiteX25" fmla="*/ 101433 w 193421"/>
                    <a:gd name="connsiteY25" fmla="*/ 289768 h 320941"/>
                    <a:gd name="connsiteX26" fmla="*/ 128861 w 193421"/>
                    <a:gd name="connsiteY26" fmla="*/ 284090 h 320941"/>
                    <a:gd name="connsiteX27" fmla="*/ 147723 w 193421"/>
                    <a:gd name="connsiteY27" fmla="*/ 264650 h 320941"/>
                    <a:gd name="connsiteX28" fmla="*/ 151765 w 193421"/>
                    <a:gd name="connsiteY28" fmla="*/ 255508 h 320941"/>
                    <a:gd name="connsiteX29" fmla="*/ 167740 w 193421"/>
                    <a:gd name="connsiteY29" fmla="*/ 249253 h 320941"/>
                    <a:gd name="connsiteX30" fmla="*/ 171109 w 193421"/>
                    <a:gd name="connsiteY30" fmla="*/ 250022 h 320941"/>
                    <a:gd name="connsiteX31" fmla="*/ 170531 w 193421"/>
                    <a:gd name="connsiteY31" fmla="*/ 249253 h 320941"/>
                    <a:gd name="connsiteX32" fmla="*/ 172937 w 193421"/>
                    <a:gd name="connsiteY32" fmla="*/ 240880 h 320941"/>
                    <a:gd name="connsiteX33" fmla="*/ 163410 w 193421"/>
                    <a:gd name="connsiteY33" fmla="*/ 228947 h 320941"/>
                    <a:gd name="connsiteX34" fmla="*/ 159849 w 193421"/>
                    <a:gd name="connsiteY34" fmla="*/ 214607 h 320941"/>
                    <a:gd name="connsiteX35" fmla="*/ 157443 w 193421"/>
                    <a:gd name="connsiteY35" fmla="*/ 203829 h 320941"/>
                    <a:gd name="connsiteX36" fmla="*/ 158598 w 193421"/>
                    <a:gd name="connsiteY36" fmla="*/ 189490 h 320941"/>
                    <a:gd name="connsiteX37" fmla="*/ 166971 w 193421"/>
                    <a:gd name="connsiteY37" fmla="*/ 175150 h 320941"/>
                    <a:gd name="connsiteX38" fmla="*/ 174092 w 193421"/>
                    <a:gd name="connsiteY38" fmla="*/ 163217 h 320941"/>
                    <a:gd name="connsiteX39" fmla="*/ 190837 w 193421"/>
                    <a:gd name="connsiteY39" fmla="*/ 152439 h 320941"/>
                    <a:gd name="connsiteX40" fmla="*/ 193243 w 193421"/>
                    <a:gd name="connsiteY40" fmla="*/ 132133 h 320941"/>
                    <a:gd name="connsiteX41" fmla="*/ 193243 w 193421"/>
                    <a:gd name="connsiteY41" fmla="*/ 79106 h 32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3421" h="320941">
                      <a:moveTo>
                        <a:pt x="193243" y="79395"/>
                      </a:moveTo>
                      <a:lnTo>
                        <a:pt x="45520" y="0"/>
                      </a:lnTo>
                      <a:lnTo>
                        <a:pt x="28197" y="9335"/>
                      </a:lnTo>
                      <a:cubicBezTo>
                        <a:pt x="28679" y="18766"/>
                        <a:pt x="29352" y="31373"/>
                        <a:pt x="29352" y="34164"/>
                      </a:cubicBezTo>
                      <a:cubicBezTo>
                        <a:pt x="29352" y="38783"/>
                        <a:pt x="37917" y="44461"/>
                        <a:pt x="37340" y="51871"/>
                      </a:cubicBezTo>
                      <a:cubicBezTo>
                        <a:pt x="36762" y="59282"/>
                        <a:pt x="43018" y="58704"/>
                        <a:pt x="40804" y="66788"/>
                      </a:cubicBezTo>
                      <a:cubicBezTo>
                        <a:pt x="38495" y="74776"/>
                        <a:pt x="37340" y="81705"/>
                        <a:pt x="37340" y="87383"/>
                      </a:cubicBezTo>
                      <a:cubicBezTo>
                        <a:pt x="37340" y="93061"/>
                        <a:pt x="37340" y="133769"/>
                        <a:pt x="35030" y="135405"/>
                      </a:cubicBezTo>
                      <a:cubicBezTo>
                        <a:pt x="32720" y="137137"/>
                        <a:pt x="5871" y="163987"/>
                        <a:pt x="4138" y="174284"/>
                      </a:cubicBezTo>
                      <a:cubicBezTo>
                        <a:pt x="2406" y="184582"/>
                        <a:pt x="96" y="180540"/>
                        <a:pt x="96" y="190837"/>
                      </a:cubicBezTo>
                      <a:cubicBezTo>
                        <a:pt x="96" y="192762"/>
                        <a:pt x="96" y="194879"/>
                        <a:pt x="0" y="197092"/>
                      </a:cubicBezTo>
                      <a:cubicBezTo>
                        <a:pt x="1443" y="197574"/>
                        <a:pt x="2117" y="199210"/>
                        <a:pt x="4138" y="201134"/>
                      </a:cubicBezTo>
                      <a:cubicBezTo>
                        <a:pt x="7025" y="204021"/>
                        <a:pt x="7025" y="209122"/>
                        <a:pt x="12703" y="209122"/>
                      </a:cubicBezTo>
                      <a:cubicBezTo>
                        <a:pt x="18381" y="209122"/>
                        <a:pt x="25310" y="222306"/>
                        <a:pt x="24733" y="227407"/>
                      </a:cubicBezTo>
                      <a:cubicBezTo>
                        <a:pt x="24155" y="232604"/>
                        <a:pt x="27620" y="235395"/>
                        <a:pt x="27042" y="244537"/>
                      </a:cubicBezTo>
                      <a:cubicBezTo>
                        <a:pt x="26465" y="253679"/>
                        <a:pt x="32143" y="266864"/>
                        <a:pt x="35030" y="268596"/>
                      </a:cubicBezTo>
                      <a:cubicBezTo>
                        <a:pt x="37917" y="270328"/>
                        <a:pt x="33875" y="272061"/>
                        <a:pt x="27042" y="271483"/>
                      </a:cubicBezTo>
                      <a:cubicBezTo>
                        <a:pt x="20210" y="270906"/>
                        <a:pt x="10490" y="270906"/>
                        <a:pt x="10490" y="273793"/>
                      </a:cubicBezTo>
                      <a:cubicBezTo>
                        <a:pt x="10490" y="276680"/>
                        <a:pt x="7603" y="280626"/>
                        <a:pt x="15013" y="287555"/>
                      </a:cubicBezTo>
                      <a:cubicBezTo>
                        <a:pt x="22423" y="294388"/>
                        <a:pt x="28775" y="296697"/>
                        <a:pt x="31085" y="304107"/>
                      </a:cubicBezTo>
                      <a:cubicBezTo>
                        <a:pt x="33394" y="311518"/>
                        <a:pt x="36185" y="318447"/>
                        <a:pt x="38495" y="320083"/>
                      </a:cubicBezTo>
                      <a:cubicBezTo>
                        <a:pt x="40804" y="321815"/>
                        <a:pt x="45327" y="321238"/>
                        <a:pt x="49369" y="315463"/>
                      </a:cubicBezTo>
                      <a:cubicBezTo>
                        <a:pt x="53411" y="309785"/>
                        <a:pt x="57934" y="320564"/>
                        <a:pt x="61976" y="315463"/>
                      </a:cubicBezTo>
                      <a:cubicBezTo>
                        <a:pt x="66018" y="310267"/>
                        <a:pt x="79684" y="310844"/>
                        <a:pt x="83149" y="309208"/>
                      </a:cubicBezTo>
                      <a:cubicBezTo>
                        <a:pt x="86613" y="307476"/>
                        <a:pt x="96910" y="302953"/>
                        <a:pt x="100279" y="300066"/>
                      </a:cubicBezTo>
                      <a:cubicBezTo>
                        <a:pt x="103743" y="297178"/>
                        <a:pt x="96237" y="292655"/>
                        <a:pt x="101433" y="289768"/>
                      </a:cubicBezTo>
                      <a:cubicBezTo>
                        <a:pt x="106534" y="286881"/>
                        <a:pt x="122605" y="292078"/>
                        <a:pt x="128861" y="284090"/>
                      </a:cubicBezTo>
                      <a:cubicBezTo>
                        <a:pt x="135116" y="276103"/>
                        <a:pt x="144836" y="267538"/>
                        <a:pt x="147723" y="264650"/>
                      </a:cubicBezTo>
                      <a:cubicBezTo>
                        <a:pt x="150610" y="261763"/>
                        <a:pt x="147723" y="259454"/>
                        <a:pt x="151765" y="255508"/>
                      </a:cubicBezTo>
                      <a:cubicBezTo>
                        <a:pt x="155807" y="251466"/>
                        <a:pt x="163795" y="246943"/>
                        <a:pt x="167740" y="249253"/>
                      </a:cubicBezTo>
                      <a:cubicBezTo>
                        <a:pt x="168606" y="249734"/>
                        <a:pt x="169858" y="249926"/>
                        <a:pt x="171109" y="250022"/>
                      </a:cubicBezTo>
                      <a:cubicBezTo>
                        <a:pt x="170724" y="249541"/>
                        <a:pt x="170531" y="249253"/>
                        <a:pt x="170531" y="249253"/>
                      </a:cubicBezTo>
                      <a:lnTo>
                        <a:pt x="172937" y="240880"/>
                      </a:lnTo>
                      <a:cubicBezTo>
                        <a:pt x="172937" y="240880"/>
                        <a:pt x="163410" y="236068"/>
                        <a:pt x="163410" y="228947"/>
                      </a:cubicBezTo>
                      <a:cubicBezTo>
                        <a:pt x="163410" y="221825"/>
                        <a:pt x="165816" y="214607"/>
                        <a:pt x="159849" y="214607"/>
                      </a:cubicBezTo>
                      <a:cubicBezTo>
                        <a:pt x="153882" y="214607"/>
                        <a:pt x="152631" y="208641"/>
                        <a:pt x="157443" y="203829"/>
                      </a:cubicBezTo>
                      <a:cubicBezTo>
                        <a:pt x="162255" y="199017"/>
                        <a:pt x="150321" y="189490"/>
                        <a:pt x="158598" y="189490"/>
                      </a:cubicBezTo>
                      <a:cubicBezTo>
                        <a:pt x="166874" y="189490"/>
                        <a:pt x="161004" y="176402"/>
                        <a:pt x="166971" y="175150"/>
                      </a:cubicBezTo>
                      <a:cubicBezTo>
                        <a:pt x="172937" y="173996"/>
                        <a:pt x="174092" y="169184"/>
                        <a:pt x="174092" y="163217"/>
                      </a:cubicBezTo>
                      <a:cubicBezTo>
                        <a:pt x="174092" y="157250"/>
                        <a:pt x="187180" y="153690"/>
                        <a:pt x="190837" y="152439"/>
                      </a:cubicBezTo>
                      <a:cubicBezTo>
                        <a:pt x="194398" y="151284"/>
                        <a:pt x="193243" y="132133"/>
                        <a:pt x="193243" y="132133"/>
                      </a:cubicBezTo>
                      <a:lnTo>
                        <a:pt x="193243" y="79106"/>
                      </a:ln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50" name="צורה חופשית: צורה 249">
                  <a:extLst>
                    <a:ext uri="{FF2B5EF4-FFF2-40B4-BE49-F238E27FC236}">
                      <a16:creationId xmlns:a16="http://schemas.microsoft.com/office/drawing/2014/main" id="{05CB658A-4CE2-9E9D-04A7-927B28EB4E8F}"/>
                    </a:ext>
                  </a:extLst>
                </p:cNvPr>
                <p:cNvSpPr/>
                <p:nvPr/>
              </p:nvSpPr>
              <p:spPr>
                <a:xfrm>
                  <a:off x="8263428" y="2811501"/>
                  <a:ext cx="213527" cy="217421"/>
                </a:xfrm>
                <a:custGeom>
                  <a:avLst/>
                  <a:gdLst>
                    <a:gd name="connsiteX0" fmla="*/ 194548 w 207267"/>
                    <a:gd name="connsiteY0" fmla="*/ 45616 h 211046"/>
                    <a:gd name="connsiteX1" fmla="*/ 180690 w 207267"/>
                    <a:gd name="connsiteY1" fmla="*/ 11548 h 211046"/>
                    <a:gd name="connsiteX2" fmla="*/ 178476 w 207267"/>
                    <a:gd name="connsiteY2" fmla="*/ 14628 h 211046"/>
                    <a:gd name="connsiteX3" fmla="*/ 157881 w 207267"/>
                    <a:gd name="connsiteY3" fmla="*/ 13473 h 211046"/>
                    <a:gd name="connsiteX4" fmla="*/ 133534 w 207267"/>
                    <a:gd name="connsiteY4" fmla="*/ 8373 h 211046"/>
                    <a:gd name="connsiteX5" fmla="*/ 93210 w 207267"/>
                    <a:gd name="connsiteY5" fmla="*/ 14917 h 211046"/>
                    <a:gd name="connsiteX6" fmla="*/ 71461 w 207267"/>
                    <a:gd name="connsiteY6" fmla="*/ 16938 h 211046"/>
                    <a:gd name="connsiteX7" fmla="*/ 36046 w 207267"/>
                    <a:gd name="connsiteY7" fmla="*/ 6929 h 211046"/>
                    <a:gd name="connsiteX8" fmla="*/ 6790 w 207267"/>
                    <a:gd name="connsiteY8" fmla="*/ 0 h 211046"/>
                    <a:gd name="connsiteX9" fmla="*/ 5058 w 207267"/>
                    <a:gd name="connsiteY9" fmla="*/ 4812 h 211046"/>
                    <a:gd name="connsiteX10" fmla="*/ 2652 w 207267"/>
                    <a:gd name="connsiteY10" fmla="*/ 28678 h 211046"/>
                    <a:gd name="connsiteX11" fmla="*/ 2652 w 207267"/>
                    <a:gd name="connsiteY11" fmla="*/ 57357 h 211046"/>
                    <a:gd name="connsiteX12" fmla="*/ 2652 w 207267"/>
                    <a:gd name="connsiteY12" fmla="*/ 206427 h 211046"/>
                    <a:gd name="connsiteX13" fmla="*/ 120638 w 207267"/>
                    <a:gd name="connsiteY13" fmla="*/ 206427 h 211046"/>
                    <a:gd name="connsiteX14" fmla="*/ 127471 w 207267"/>
                    <a:gd name="connsiteY14" fmla="*/ 201808 h 211046"/>
                    <a:gd name="connsiteX15" fmla="*/ 136613 w 207267"/>
                    <a:gd name="connsiteY15" fmla="*/ 205273 h 211046"/>
                    <a:gd name="connsiteX16" fmla="*/ 161731 w 207267"/>
                    <a:gd name="connsiteY16" fmla="*/ 205273 h 211046"/>
                    <a:gd name="connsiteX17" fmla="*/ 172028 w 207267"/>
                    <a:gd name="connsiteY17" fmla="*/ 211047 h 211046"/>
                    <a:gd name="connsiteX18" fmla="*/ 183480 w 207267"/>
                    <a:gd name="connsiteY18" fmla="*/ 201904 h 211046"/>
                    <a:gd name="connsiteX19" fmla="*/ 196087 w 207267"/>
                    <a:gd name="connsiteY19" fmla="*/ 188142 h 211046"/>
                    <a:gd name="connsiteX20" fmla="*/ 206385 w 207267"/>
                    <a:gd name="connsiteY20" fmla="*/ 181310 h 211046"/>
                    <a:gd name="connsiteX21" fmla="*/ 207058 w 207267"/>
                    <a:gd name="connsiteY21" fmla="*/ 180540 h 211046"/>
                    <a:gd name="connsiteX22" fmla="*/ 207058 w 207267"/>
                    <a:gd name="connsiteY22" fmla="*/ 172745 h 211046"/>
                    <a:gd name="connsiteX23" fmla="*/ 198205 w 207267"/>
                    <a:gd name="connsiteY23" fmla="*/ 151284 h 211046"/>
                    <a:gd name="connsiteX24" fmla="*/ 177610 w 207267"/>
                    <a:gd name="connsiteY24" fmla="*/ 111827 h 211046"/>
                    <a:gd name="connsiteX25" fmla="*/ 168468 w 207267"/>
                    <a:gd name="connsiteY25" fmla="*/ 92098 h 211046"/>
                    <a:gd name="connsiteX26" fmla="*/ 155283 w 207267"/>
                    <a:gd name="connsiteY26" fmla="*/ 70638 h 211046"/>
                    <a:gd name="connsiteX27" fmla="*/ 146429 w 207267"/>
                    <a:gd name="connsiteY27" fmla="*/ 35126 h 211046"/>
                    <a:gd name="connsiteX28" fmla="*/ 159325 w 207267"/>
                    <a:gd name="connsiteY28" fmla="*/ 60052 h 211046"/>
                    <a:gd name="connsiteX29" fmla="*/ 178765 w 207267"/>
                    <a:gd name="connsiteY29" fmla="*/ 85554 h 211046"/>
                    <a:gd name="connsiteX30" fmla="*/ 190506 w 207267"/>
                    <a:gd name="connsiteY30" fmla="*/ 58127 h 211046"/>
                    <a:gd name="connsiteX31" fmla="*/ 190987 w 207267"/>
                    <a:gd name="connsiteY31" fmla="*/ 58993 h 211046"/>
                    <a:gd name="connsiteX32" fmla="*/ 191757 w 207267"/>
                    <a:gd name="connsiteY32" fmla="*/ 53796 h 211046"/>
                    <a:gd name="connsiteX33" fmla="*/ 194548 w 207267"/>
                    <a:gd name="connsiteY33" fmla="*/ 46001 h 211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07267" h="211046">
                      <a:moveTo>
                        <a:pt x="194548" y="45616"/>
                      </a:moveTo>
                      <a:lnTo>
                        <a:pt x="180690" y="11548"/>
                      </a:lnTo>
                      <a:cubicBezTo>
                        <a:pt x="179727" y="13088"/>
                        <a:pt x="178957" y="14147"/>
                        <a:pt x="178476" y="14628"/>
                      </a:cubicBezTo>
                      <a:cubicBezTo>
                        <a:pt x="176166" y="16938"/>
                        <a:pt x="166735" y="11163"/>
                        <a:pt x="157881" y="13473"/>
                      </a:cubicBezTo>
                      <a:cubicBezTo>
                        <a:pt x="149028" y="15783"/>
                        <a:pt x="142099" y="12607"/>
                        <a:pt x="133534" y="8373"/>
                      </a:cubicBezTo>
                      <a:cubicBezTo>
                        <a:pt x="124968" y="4042"/>
                        <a:pt x="96964" y="9527"/>
                        <a:pt x="93210" y="14917"/>
                      </a:cubicBezTo>
                      <a:cubicBezTo>
                        <a:pt x="89457" y="20306"/>
                        <a:pt x="80026" y="20306"/>
                        <a:pt x="71461" y="16938"/>
                      </a:cubicBezTo>
                      <a:cubicBezTo>
                        <a:pt x="62896" y="13473"/>
                        <a:pt x="51733" y="8373"/>
                        <a:pt x="36046" y="6929"/>
                      </a:cubicBezTo>
                      <a:cubicBezTo>
                        <a:pt x="21322" y="5582"/>
                        <a:pt x="9485" y="3465"/>
                        <a:pt x="6790" y="0"/>
                      </a:cubicBezTo>
                      <a:cubicBezTo>
                        <a:pt x="6213" y="1636"/>
                        <a:pt x="5635" y="3272"/>
                        <a:pt x="5058" y="4812"/>
                      </a:cubicBezTo>
                      <a:cubicBezTo>
                        <a:pt x="246" y="17900"/>
                        <a:pt x="8618" y="21557"/>
                        <a:pt x="2652" y="28678"/>
                      </a:cubicBezTo>
                      <a:cubicBezTo>
                        <a:pt x="-3315" y="35800"/>
                        <a:pt x="2652" y="44173"/>
                        <a:pt x="2652" y="57357"/>
                      </a:cubicBezTo>
                      <a:lnTo>
                        <a:pt x="2652" y="206427"/>
                      </a:lnTo>
                      <a:lnTo>
                        <a:pt x="120638" y="206427"/>
                      </a:lnTo>
                      <a:cubicBezTo>
                        <a:pt x="120638" y="206427"/>
                        <a:pt x="124102" y="204118"/>
                        <a:pt x="127471" y="201808"/>
                      </a:cubicBezTo>
                      <a:cubicBezTo>
                        <a:pt x="130935" y="199498"/>
                        <a:pt x="136613" y="205273"/>
                        <a:pt x="136613" y="205273"/>
                      </a:cubicBezTo>
                      <a:lnTo>
                        <a:pt x="161731" y="205273"/>
                      </a:lnTo>
                      <a:cubicBezTo>
                        <a:pt x="161731" y="205273"/>
                        <a:pt x="166350" y="211047"/>
                        <a:pt x="172028" y="211047"/>
                      </a:cubicBezTo>
                      <a:cubicBezTo>
                        <a:pt x="177706" y="211047"/>
                        <a:pt x="174338" y="201904"/>
                        <a:pt x="183480" y="201904"/>
                      </a:cubicBezTo>
                      <a:cubicBezTo>
                        <a:pt x="192623" y="201904"/>
                        <a:pt x="190313" y="188142"/>
                        <a:pt x="196087" y="188142"/>
                      </a:cubicBezTo>
                      <a:cubicBezTo>
                        <a:pt x="201862" y="188142"/>
                        <a:pt x="200707" y="189297"/>
                        <a:pt x="206385" y="181310"/>
                      </a:cubicBezTo>
                      <a:cubicBezTo>
                        <a:pt x="206577" y="181021"/>
                        <a:pt x="206866" y="180732"/>
                        <a:pt x="207058" y="180540"/>
                      </a:cubicBezTo>
                      <a:cubicBezTo>
                        <a:pt x="206674" y="178038"/>
                        <a:pt x="206577" y="175439"/>
                        <a:pt x="207058" y="172745"/>
                      </a:cubicBezTo>
                      <a:cubicBezTo>
                        <a:pt x="208502" y="163602"/>
                        <a:pt x="202150" y="164179"/>
                        <a:pt x="198205" y="151284"/>
                      </a:cubicBezTo>
                      <a:cubicBezTo>
                        <a:pt x="194163" y="138388"/>
                        <a:pt x="178187" y="119237"/>
                        <a:pt x="177610" y="111827"/>
                      </a:cubicBezTo>
                      <a:cubicBezTo>
                        <a:pt x="177032" y="104417"/>
                        <a:pt x="168179" y="100086"/>
                        <a:pt x="168468" y="92098"/>
                      </a:cubicBezTo>
                      <a:cubicBezTo>
                        <a:pt x="168756" y="84111"/>
                        <a:pt x="164137" y="83245"/>
                        <a:pt x="155283" y="70638"/>
                      </a:cubicBezTo>
                      <a:cubicBezTo>
                        <a:pt x="146429" y="58031"/>
                        <a:pt x="143831" y="35993"/>
                        <a:pt x="146429" y="35126"/>
                      </a:cubicBezTo>
                      <a:cubicBezTo>
                        <a:pt x="149028" y="34260"/>
                        <a:pt x="156438" y="53700"/>
                        <a:pt x="159325" y="60052"/>
                      </a:cubicBezTo>
                      <a:cubicBezTo>
                        <a:pt x="162212" y="66403"/>
                        <a:pt x="171932" y="85554"/>
                        <a:pt x="178765" y="85554"/>
                      </a:cubicBezTo>
                      <a:cubicBezTo>
                        <a:pt x="185598" y="85554"/>
                        <a:pt x="188196" y="56683"/>
                        <a:pt x="190506" y="58127"/>
                      </a:cubicBezTo>
                      <a:cubicBezTo>
                        <a:pt x="190698" y="58223"/>
                        <a:pt x="190891" y="58608"/>
                        <a:pt x="190987" y="58993"/>
                      </a:cubicBezTo>
                      <a:lnTo>
                        <a:pt x="191757" y="53796"/>
                      </a:lnTo>
                      <a:lnTo>
                        <a:pt x="194548" y="46001"/>
                      </a:ln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51" name="צורה חופשית: צורה 250">
                  <a:extLst>
                    <a:ext uri="{FF2B5EF4-FFF2-40B4-BE49-F238E27FC236}">
                      <a16:creationId xmlns:a16="http://schemas.microsoft.com/office/drawing/2014/main" id="{C5271E4E-51C0-4920-A163-C7AAB94F401E}"/>
                    </a:ext>
                  </a:extLst>
                </p:cNvPr>
                <p:cNvSpPr/>
                <p:nvPr/>
              </p:nvSpPr>
              <p:spPr>
                <a:xfrm>
                  <a:off x="7956807" y="3428371"/>
                  <a:ext cx="109571" cy="124722"/>
                </a:xfrm>
                <a:custGeom>
                  <a:avLst/>
                  <a:gdLst>
                    <a:gd name="connsiteX0" fmla="*/ 52474 w 106359"/>
                    <a:gd name="connsiteY0" fmla="*/ 115773 h 121065"/>
                    <a:gd name="connsiteX1" fmla="*/ 54880 w 106359"/>
                    <a:gd name="connsiteY1" fmla="*/ 100182 h 121065"/>
                    <a:gd name="connsiteX2" fmla="*/ 66813 w 106359"/>
                    <a:gd name="connsiteY2" fmla="*/ 91810 h 121065"/>
                    <a:gd name="connsiteX3" fmla="*/ 75185 w 106359"/>
                    <a:gd name="connsiteY3" fmla="*/ 81031 h 121065"/>
                    <a:gd name="connsiteX4" fmla="*/ 85964 w 106359"/>
                    <a:gd name="connsiteY4" fmla="*/ 92965 h 121065"/>
                    <a:gd name="connsiteX5" fmla="*/ 100303 w 106359"/>
                    <a:gd name="connsiteY5" fmla="*/ 95370 h 121065"/>
                    <a:gd name="connsiteX6" fmla="*/ 106270 w 106359"/>
                    <a:gd name="connsiteY6" fmla="*/ 72659 h 121065"/>
                    <a:gd name="connsiteX7" fmla="*/ 101458 w 106359"/>
                    <a:gd name="connsiteY7" fmla="*/ 52353 h 121065"/>
                    <a:gd name="connsiteX8" fmla="*/ 97897 w 106359"/>
                    <a:gd name="connsiteY8" fmla="*/ 36762 h 121065"/>
                    <a:gd name="connsiteX9" fmla="*/ 100303 w 106359"/>
                    <a:gd name="connsiteY9" fmla="*/ 21172 h 121065"/>
                    <a:gd name="connsiteX10" fmla="*/ 81152 w 106359"/>
                    <a:gd name="connsiteY10" fmla="*/ 21172 h 121065"/>
                    <a:gd name="connsiteX11" fmla="*/ 83173 w 106359"/>
                    <a:gd name="connsiteY11" fmla="*/ 1251 h 121065"/>
                    <a:gd name="connsiteX12" fmla="*/ 54398 w 106359"/>
                    <a:gd name="connsiteY12" fmla="*/ 0 h 121065"/>
                    <a:gd name="connsiteX13" fmla="*/ 50837 w 106359"/>
                    <a:gd name="connsiteY13" fmla="*/ 1059 h 121065"/>
                    <a:gd name="connsiteX14" fmla="*/ 50068 w 106359"/>
                    <a:gd name="connsiteY14" fmla="*/ 25984 h 121065"/>
                    <a:gd name="connsiteX15" fmla="*/ 23699 w 106359"/>
                    <a:gd name="connsiteY15" fmla="*/ 27139 h 121065"/>
                    <a:gd name="connsiteX16" fmla="*/ 14749 w 106359"/>
                    <a:gd name="connsiteY16" fmla="*/ 28294 h 121065"/>
                    <a:gd name="connsiteX17" fmla="*/ 11477 w 106359"/>
                    <a:gd name="connsiteY17" fmla="*/ 32335 h 121065"/>
                    <a:gd name="connsiteX18" fmla="*/ 18887 w 106359"/>
                    <a:gd name="connsiteY18" fmla="*/ 42055 h 121065"/>
                    <a:gd name="connsiteX19" fmla="*/ 8301 w 106359"/>
                    <a:gd name="connsiteY19" fmla="*/ 50043 h 121065"/>
                    <a:gd name="connsiteX20" fmla="*/ 602 w 106359"/>
                    <a:gd name="connsiteY20" fmla="*/ 62361 h 121065"/>
                    <a:gd name="connsiteX21" fmla="*/ 10033 w 106359"/>
                    <a:gd name="connsiteY21" fmla="*/ 79491 h 121065"/>
                    <a:gd name="connsiteX22" fmla="*/ 24084 w 106359"/>
                    <a:gd name="connsiteY22" fmla="*/ 97199 h 121065"/>
                    <a:gd name="connsiteX23" fmla="*/ 43235 w 106359"/>
                    <a:gd name="connsiteY23" fmla="*/ 121066 h 121065"/>
                    <a:gd name="connsiteX24" fmla="*/ 52474 w 106359"/>
                    <a:gd name="connsiteY24" fmla="*/ 115580 h 121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6359" h="121065">
                      <a:moveTo>
                        <a:pt x="52474" y="115773"/>
                      </a:moveTo>
                      <a:cubicBezTo>
                        <a:pt x="62001" y="115773"/>
                        <a:pt x="58440" y="109806"/>
                        <a:pt x="54880" y="100182"/>
                      </a:cubicBezTo>
                      <a:cubicBezTo>
                        <a:pt x="51319" y="90655"/>
                        <a:pt x="60846" y="91810"/>
                        <a:pt x="66813" y="91810"/>
                      </a:cubicBezTo>
                      <a:cubicBezTo>
                        <a:pt x="72779" y="91810"/>
                        <a:pt x="70373" y="81031"/>
                        <a:pt x="75185" y="81031"/>
                      </a:cubicBezTo>
                      <a:cubicBezTo>
                        <a:pt x="79997" y="81031"/>
                        <a:pt x="81152" y="94216"/>
                        <a:pt x="85964" y="92965"/>
                      </a:cubicBezTo>
                      <a:cubicBezTo>
                        <a:pt x="90776" y="91810"/>
                        <a:pt x="94337" y="96525"/>
                        <a:pt x="100303" y="95370"/>
                      </a:cubicBezTo>
                      <a:cubicBezTo>
                        <a:pt x="106270" y="94216"/>
                        <a:pt x="106270" y="82186"/>
                        <a:pt x="106270" y="72659"/>
                      </a:cubicBezTo>
                      <a:cubicBezTo>
                        <a:pt x="106270" y="63131"/>
                        <a:pt x="107425" y="55913"/>
                        <a:pt x="101458" y="52353"/>
                      </a:cubicBezTo>
                      <a:cubicBezTo>
                        <a:pt x="95491" y="48792"/>
                        <a:pt x="90680" y="40419"/>
                        <a:pt x="97897" y="36762"/>
                      </a:cubicBezTo>
                      <a:cubicBezTo>
                        <a:pt x="105115" y="33202"/>
                        <a:pt x="106270" y="25984"/>
                        <a:pt x="100303" y="21172"/>
                      </a:cubicBezTo>
                      <a:cubicBezTo>
                        <a:pt x="94337" y="16360"/>
                        <a:pt x="81152" y="25984"/>
                        <a:pt x="81152" y="21172"/>
                      </a:cubicBezTo>
                      <a:cubicBezTo>
                        <a:pt x="81152" y="18574"/>
                        <a:pt x="82211" y="9239"/>
                        <a:pt x="83173" y="1251"/>
                      </a:cubicBezTo>
                      <a:cubicBezTo>
                        <a:pt x="69315" y="770"/>
                        <a:pt x="54398" y="0"/>
                        <a:pt x="54398" y="0"/>
                      </a:cubicBezTo>
                      <a:lnTo>
                        <a:pt x="50837" y="1059"/>
                      </a:lnTo>
                      <a:cubicBezTo>
                        <a:pt x="51704" y="15109"/>
                        <a:pt x="50068" y="25984"/>
                        <a:pt x="50068" y="25984"/>
                      </a:cubicBezTo>
                      <a:cubicBezTo>
                        <a:pt x="50068" y="25984"/>
                        <a:pt x="28511" y="27139"/>
                        <a:pt x="23699" y="27139"/>
                      </a:cubicBezTo>
                      <a:cubicBezTo>
                        <a:pt x="22640" y="27139"/>
                        <a:pt x="19368" y="27620"/>
                        <a:pt x="14749" y="28294"/>
                      </a:cubicBezTo>
                      <a:cubicBezTo>
                        <a:pt x="13787" y="29833"/>
                        <a:pt x="12439" y="31373"/>
                        <a:pt x="11477" y="32335"/>
                      </a:cubicBezTo>
                      <a:cubicBezTo>
                        <a:pt x="8878" y="34934"/>
                        <a:pt x="17443" y="38302"/>
                        <a:pt x="18887" y="42055"/>
                      </a:cubicBezTo>
                      <a:cubicBezTo>
                        <a:pt x="20331" y="45809"/>
                        <a:pt x="8012" y="44654"/>
                        <a:pt x="8301" y="50043"/>
                      </a:cubicBezTo>
                      <a:cubicBezTo>
                        <a:pt x="8590" y="55432"/>
                        <a:pt x="3970" y="59763"/>
                        <a:pt x="602" y="62361"/>
                      </a:cubicBezTo>
                      <a:cubicBezTo>
                        <a:pt x="-2862" y="64960"/>
                        <a:pt x="9745" y="75834"/>
                        <a:pt x="10033" y="79491"/>
                      </a:cubicBezTo>
                      <a:cubicBezTo>
                        <a:pt x="10322" y="83245"/>
                        <a:pt x="13209" y="86613"/>
                        <a:pt x="24084" y="97199"/>
                      </a:cubicBezTo>
                      <a:cubicBezTo>
                        <a:pt x="34477" y="107304"/>
                        <a:pt x="29473" y="109902"/>
                        <a:pt x="43235" y="121066"/>
                      </a:cubicBezTo>
                      <a:cubicBezTo>
                        <a:pt x="45064" y="118275"/>
                        <a:pt x="47950" y="115580"/>
                        <a:pt x="52474" y="11558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52" name="צורה חופשית: צורה 251">
                  <a:extLst>
                    <a:ext uri="{FF2B5EF4-FFF2-40B4-BE49-F238E27FC236}">
                      <a16:creationId xmlns:a16="http://schemas.microsoft.com/office/drawing/2014/main" id="{8FFD30A7-EE59-DB14-6768-26A198BB160F}"/>
                    </a:ext>
                  </a:extLst>
                </p:cNvPr>
                <p:cNvSpPr/>
                <p:nvPr/>
              </p:nvSpPr>
              <p:spPr>
                <a:xfrm>
                  <a:off x="7967487" y="3429560"/>
                  <a:ext cx="41953" cy="28157"/>
                </a:xfrm>
                <a:custGeom>
                  <a:avLst/>
                  <a:gdLst>
                    <a:gd name="connsiteX0" fmla="*/ 39700 w 40723"/>
                    <a:gd name="connsiteY0" fmla="*/ 24925 h 27331"/>
                    <a:gd name="connsiteX1" fmla="*/ 40470 w 40723"/>
                    <a:gd name="connsiteY1" fmla="*/ 0 h 27331"/>
                    <a:gd name="connsiteX2" fmla="*/ 35658 w 40723"/>
                    <a:gd name="connsiteY2" fmla="*/ 1347 h 27331"/>
                    <a:gd name="connsiteX3" fmla="*/ 8905 w 40723"/>
                    <a:gd name="connsiteY3" fmla="*/ 1347 h 27331"/>
                    <a:gd name="connsiteX4" fmla="*/ 9097 w 40723"/>
                    <a:gd name="connsiteY4" fmla="*/ 1925 h 27331"/>
                    <a:gd name="connsiteX5" fmla="*/ 4478 w 40723"/>
                    <a:gd name="connsiteY5" fmla="*/ 14532 h 27331"/>
                    <a:gd name="connsiteX6" fmla="*/ 3612 w 40723"/>
                    <a:gd name="connsiteY6" fmla="*/ 22231 h 27331"/>
                    <a:gd name="connsiteX7" fmla="*/ 4382 w 40723"/>
                    <a:gd name="connsiteY7" fmla="*/ 27331 h 27331"/>
                    <a:gd name="connsiteX8" fmla="*/ 13332 w 40723"/>
                    <a:gd name="connsiteY8" fmla="*/ 26176 h 27331"/>
                    <a:gd name="connsiteX9" fmla="*/ 39700 w 40723"/>
                    <a:gd name="connsiteY9" fmla="*/ 25022 h 27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723" h="27331">
                      <a:moveTo>
                        <a:pt x="39700" y="24925"/>
                      </a:moveTo>
                      <a:cubicBezTo>
                        <a:pt x="39700" y="24925"/>
                        <a:pt x="41337" y="14051"/>
                        <a:pt x="40470" y="0"/>
                      </a:cubicBezTo>
                      <a:lnTo>
                        <a:pt x="35658" y="1347"/>
                      </a:lnTo>
                      <a:lnTo>
                        <a:pt x="8905" y="1347"/>
                      </a:lnTo>
                      <a:cubicBezTo>
                        <a:pt x="8905" y="1347"/>
                        <a:pt x="9001" y="1732"/>
                        <a:pt x="9097" y="1925"/>
                      </a:cubicBezTo>
                      <a:cubicBezTo>
                        <a:pt x="11984" y="6255"/>
                        <a:pt x="10541" y="12511"/>
                        <a:pt x="4478" y="14532"/>
                      </a:cubicBezTo>
                      <a:cubicBezTo>
                        <a:pt x="-1489" y="16553"/>
                        <a:pt x="-1200" y="21942"/>
                        <a:pt x="3612" y="22231"/>
                      </a:cubicBezTo>
                      <a:cubicBezTo>
                        <a:pt x="6595" y="22423"/>
                        <a:pt x="5921" y="24829"/>
                        <a:pt x="4382" y="27331"/>
                      </a:cubicBezTo>
                      <a:cubicBezTo>
                        <a:pt x="9001" y="26561"/>
                        <a:pt x="12273" y="26176"/>
                        <a:pt x="13332" y="26176"/>
                      </a:cubicBezTo>
                      <a:cubicBezTo>
                        <a:pt x="18144" y="26176"/>
                        <a:pt x="39700" y="25022"/>
                        <a:pt x="39700" y="25022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53" name="צורה חופשית: צורה 252">
                  <a:extLst>
                    <a:ext uri="{FF2B5EF4-FFF2-40B4-BE49-F238E27FC236}">
                      <a16:creationId xmlns:a16="http://schemas.microsoft.com/office/drawing/2014/main" id="{67DD27A9-7ACF-ECCE-4E6A-0EB15AAE0F7B}"/>
                    </a:ext>
                  </a:extLst>
                </p:cNvPr>
                <p:cNvSpPr/>
                <p:nvPr/>
              </p:nvSpPr>
              <p:spPr>
                <a:xfrm>
                  <a:off x="8001447" y="3400215"/>
                  <a:ext cx="139920" cy="175880"/>
                </a:xfrm>
                <a:custGeom>
                  <a:avLst/>
                  <a:gdLst>
                    <a:gd name="connsiteX0" fmla="*/ 36666 w 135818"/>
                    <a:gd name="connsiteY0" fmla="*/ 161100 h 170723"/>
                    <a:gd name="connsiteX1" fmla="*/ 49851 w 135818"/>
                    <a:gd name="connsiteY1" fmla="*/ 162255 h 170723"/>
                    <a:gd name="connsiteX2" fmla="*/ 65441 w 135818"/>
                    <a:gd name="connsiteY2" fmla="*/ 163410 h 170723"/>
                    <a:gd name="connsiteX3" fmla="*/ 73814 w 135818"/>
                    <a:gd name="connsiteY3" fmla="*/ 162255 h 170723"/>
                    <a:gd name="connsiteX4" fmla="*/ 85747 w 135818"/>
                    <a:gd name="connsiteY4" fmla="*/ 151476 h 170723"/>
                    <a:gd name="connsiteX5" fmla="*/ 92965 w 135818"/>
                    <a:gd name="connsiteY5" fmla="*/ 137137 h 170723"/>
                    <a:gd name="connsiteX6" fmla="*/ 94119 w 135818"/>
                    <a:gd name="connsiteY6" fmla="*/ 104802 h 170723"/>
                    <a:gd name="connsiteX7" fmla="*/ 110865 w 135818"/>
                    <a:gd name="connsiteY7" fmla="*/ 83245 h 170723"/>
                    <a:gd name="connsiteX8" fmla="*/ 125204 w 135818"/>
                    <a:gd name="connsiteY8" fmla="*/ 42537 h 170723"/>
                    <a:gd name="connsiteX9" fmla="*/ 132422 w 135818"/>
                    <a:gd name="connsiteY9" fmla="*/ 22231 h 170723"/>
                    <a:gd name="connsiteX10" fmla="*/ 135309 w 135818"/>
                    <a:gd name="connsiteY10" fmla="*/ 2213 h 170723"/>
                    <a:gd name="connsiteX11" fmla="*/ 135309 w 135818"/>
                    <a:gd name="connsiteY11" fmla="*/ 2406 h 170723"/>
                    <a:gd name="connsiteX12" fmla="*/ 118564 w 135818"/>
                    <a:gd name="connsiteY12" fmla="*/ 0 h 170723"/>
                    <a:gd name="connsiteX13" fmla="*/ 110191 w 135818"/>
                    <a:gd name="connsiteY13" fmla="*/ 2406 h 170723"/>
                    <a:gd name="connsiteX14" fmla="*/ 99413 w 135818"/>
                    <a:gd name="connsiteY14" fmla="*/ 4812 h 170723"/>
                    <a:gd name="connsiteX15" fmla="*/ 95852 w 135818"/>
                    <a:gd name="connsiteY15" fmla="*/ 19151 h 170723"/>
                    <a:gd name="connsiteX16" fmla="*/ 89885 w 135818"/>
                    <a:gd name="connsiteY16" fmla="*/ 38206 h 170723"/>
                    <a:gd name="connsiteX17" fmla="*/ 62458 w 135818"/>
                    <a:gd name="connsiteY17" fmla="*/ 28678 h 170723"/>
                    <a:gd name="connsiteX18" fmla="*/ 39938 w 135818"/>
                    <a:gd name="connsiteY18" fmla="*/ 28678 h 170723"/>
                    <a:gd name="connsiteX19" fmla="*/ 37917 w 135818"/>
                    <a:gd name="connsiteY19" fmla="*/ 48599 h 170723"/>
                    <a:gd name="connsiteX20" fmla="*/ 57069 w 135818"/>
                    <a:gd name="connsiteY20" fmla="*/ 48599 h 170723"/>
                    <a:gd name="connsiteX21" fmla="*/ 54663 w 135818"/>
                    <a:gd name="connsiteY21" fmla="*/ 64190 h 170723"/>
                    <a:gd name="connsiteX22" fmla="*/ 58223 w 135818"/>
                    <a:gd name="connsiteY22" fmla="*/ 79780 h 170723"/>
                    <a:gd name="connsiteX23" fmla="*/ 63035 w 135818"/>
                    <a:gd name="connsiteY23" fmla="*/ 100086 h 170723"/>
                    <a:gd name="connsiteX24" fmla="*/ 57069 w 135818"/>
                    <a:gd name="connsiteY24" fmla="*/ 122798 h 170723"/>
                    <a:gd name="connsiteX25" fmla="*/ 42729 w 135818"/>
                    <a:gd name="connsiteY25" fmla="*/ 120392 h 170723"/>
                    <a:gd name="connsiteX26" fmla="*/ 31951 w 135818"/>
                    <a:gd name="connsiteY26" fmla="*/ 108459 h 170723"/>
                    <a:gd name="connsiteX27" fmla="*/ 23578 w 135818"/>
                    <a:gd name="connsiteY27" fmla="*/ 119237 h 170723"/>
                    <a:gd name="connsiteX28" fmla="*/ 11645 w 135818"/>
                    <a:gd name="connsiteY28" fmla="*/ 127610 h 170723"/>
                    <a:gd name="connsiteX29" fmla="*/ 9239 w 135818"/>
                    <a:gd name="connsiteY29" fmla="*/ 143200 h 170723"/>
                    <a:gd name="connsiteX30" fmla="*/ 0 w 135818"/>
                    <a:gd name="connsiteY30" fmla="*/ 148685 h 170723"/>
                    <a:gd name="connsiteX31" fmla="*/ 2021 w 135818"/>
                    <a:gd name="connsiteY31" fmla="*/ 150321 h 170723"/>
                    <a:gd name="connsiteX32" fmla="*/ 18574 w 135818"/>
                    <a:gd name="connsiteY32" fmla="*/ 170724 h 170723"/>
                    <a:gd name="connsiteX33" fmla="*/ 36666 w 135818"/>
                    <a:gd name="connsiteY33" fmla="*/ 161100 h 170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5818" h="170723">
                      <a:moveTo>
                        <a:pt x="36666" y="161100"/>
                      </a:moveTo>
                      <a:cubicBezTo>
                        <a:pt x="40227" y="162255"/>
                        <a:pt x="42633" y="168318"/>
                        <a:pt x="49851" y="162255"/>
                      </a:cubicBezTo>
                      <a:cubicBezTo>
                        <a:pt x="57069" y="156288"/>
                        <a:pt x="65441" y="157443"/>
                        <a:pt x="65441" y="163410"/>
                      </a:cubicBezTo>
                      <a:cubicBezTo>
                        <a:pt x="65441" y="169376"/>
                        <a:pt x="67847" y="168221"/>
                        <a:pt x="73814" y="162255"/>
                      </a:cubicBezTo>
                      <a:cubicBezTo>
                        <a:pt x="79780" y="156288"/>
                        <a:pt x="85747" y="163410"/>
                        <a:pt x="85747" y="151476"/>
                      </a:cubicBezTo>
                      <a:cubicBezTo>
                        <a:pt x="85747" y="139543"/>
                        <a:pt x="92965" y="150321"/>
                        <a:pt x="92965" y="137137"/>
                      </a:cubicBezTo>
                      <a:cubicBezTo>
                        <a:pt x="92965" y="123953"/>
                        <a:pt x="94119" y="110768"/>
                        <a:pt x="94119" y="104802"/>
                      </a:cubicBezTo>
                      <a:cubicBezTo>
                        <a:pt x="94119" y="98835"/>
                        <a:pt x="110865" y="92868"/>
                        <a:pt x="110865" y="83245"/>
                      </a:cubicBezTo>
                      <a:cubicBezTo>
                        <a:pt x="110865" y="73621"/>
                        <a:pt x="125204" y="54566"/>
                        <a:pt x="125204" y="42537"/>
                      </a:cubicBezTo>
                      <a:cubicBezTo>
                        <a:pt x="125204" y="30507"/>
                        <a:pt x="128765" y="28197"/>
                        <a:pt x="132422" y="22231"/>
                      </a:cubicBezTo>
                      <a:cubicBezTo>
                        <a:pt x="134924" y="18093"/>
                        <a:pt x="136752" y="9912"/>
                        <a:pt x="135309" y="2213"/>
                      </a:cubicBezTo>
                      <a:lnTo>
                        <a:pt x="135309" y="2406"/>
                      </a:lnTo>
                      <a:lnTo>
                        <a:pt x="118564" y="0"/>
                      </a:lnTo>
                      <a:lnTo>
                        <a:pt x="110191" y="2406"/>
                      </a:lnTo>
                      <a:lnTo>
                        <a:pt x="99413" y="4812"/>
                      </a:lnTo>
                      <a:cubicBezTo>
                        <a:pt x="99413" y="4812"/>
                        <a:pt x="100567" y="13184"/>
                        <a:pt x="95852" y="19151"/>
                      </a:cubicBezTo>
                      <a:cubicBezTo>
                        <a:pt x="91040" y="25118"/>
                        <a:pt x="89885" y="38206"/>
                        <a:pt x="89885" y="38206"/>
                      </a:cubicBezTo>
                      <a:cubicBezTo>
                        <a:pt x="89885" y="38206"/>
                        <a:pt x="68424" y="27427"/>
                        <a:pt x="62458" y="28678"/>
                      </a:cubicBezTo>
                      <a:cubicBezTo>
                        <a:pt x="59859" y="29160"/>
                        <a:pt x="50236" y="29063"/>
                        <a:pt x="39938" y="28678"/>
                      </a:cubicBezTo>
                      <a:cubicBezTo>
                        <a:pt x="38976" y="36666"/>
                        <a:pt x="37917" y="46001"/>
                        <a:pt x="37917" y="48599"/>
                      </a:cubicBezTo>
                      <a:cubicBezTo>
                        <a:pt x="37917" y="53411"/>
                        <a:pt x="51102" y="43788"/>
                        <a:pt x="57069" y="48599"/>
                      </a:cubicBezTo>
                      <a:cubicBezTo>
                        <a:pt x="63035" y="53411"/>
                        <a:pt x="61880" y="60533"/>
                        <a:pt x="54663" y="64190"/>
                      </a:cubicBezTo>
                      <a:cubicBezTo>
                        <a:pt x="47445" y="67750"/>
                        <a:pt x="52257" y="76123"/>
                        <a:pt x="58223" y="79780"/>
                      </a:cubicBezTo>
                      <a:cubicBezTo>
                        <a:pt x="64190" y="83341"/>
                        <a:pt x="63035" y="90559"/>
                        <a:pt x="63035" y="100086"/>
                      </a:cubicBezTo>
                      <a:cubicBezTo>
                        <a:pt x="63035" y="109613"/>
                        <a:pt x="63035" y="121643"/>
                        <a:pt x="57069" y="122798"/>
                      </a:cubicBezTo>
                      <a:cubicBezTo>
                        <a:pt x="51102" y="123953"/>
                        <a:pt x="47541" y="119237"/>
                        <a:pt x="42729" y="120392"/>
                      </a:cubicBezTo>
                      <a:cubicBezTo>
                        <a:pt x="37917" y="121547"/>
                        <a:pt x="36762" y="108459"/>
                        <a:pt x="31951" y="108459"/>
                      </a:cubicBezTo>
                      <a:cubicBezTo>
                        <a:pt x="27139" y="108459"/>
                        <a:pt x="29545" y="119237"/>
                        <a:pt x="23578" y="119237"/>
                      </a:cubicBezTo>
                      <a:cubicBezTo>
                        <a:pt x="17611" y="119237"/>
                        <a:pt x="7988" y="118082"/>
                        <a:pt x="11645" y="127610"/>
                      </a:cubicBezTo>
                      <a:cubicBezTo>
                        <a:pt x="15206" y="137233"/>
                        <a:pt x="18863" y="143200"/>
                        <a:pt x="9239" y="143200"/>
                      </a:cubicBezTo>
                      <a:cubicBezTo>
                        <a:pt x="4716" y="143200"/>
                        <a:pt x="1829" y="145895"/>
                        <a:pt x="0" y="148685"/>
                      </a:cubicBezTo>
                      <a:cubicBezTo>
                        <a:pt x="674" y="149167"/>
                        <a:pt x="1251" y="149744"/>
                        <a:pt x="2021" y="150321"/>
                      </a:cubicBezTo>
                      <a:cubicBezTo>
                        <a:pt x="10009" y="156481"/>
                        <a:pt x="15109" y="163602"/>
                        <a:pt x="18574" y="170724"/>
                      </a:cubicBezTo>
                      <a:cubicBezTo>
                        <a:pt x="26561" y="165334"/>
                        <a:pt x="34742" y="160426"/>
                        <a:pt x="36666" y="16110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54" name="צורה חופשית: צורה 253">
                  <a:extLst>
                    <a:ext uri="{FF2B5EF4-FFF2-40B4-BE49-F238E27FC236}">
                      <a16:creationId xmlns:a16="http://schemas.microsoft.com/office/drawing/2014/main" id="{8005AF38-0DF0-2E9D-8CB6-3E5FCDE1AD52}"/>
                    </a:ext>
                  </a:extLst>
                </p:cNvPr>
                <p:cNvSpPr/>
                <p:nvPr/>
              </p:nvSpPr>
              <p:spPr>
                <a:xfrm>
                  <a:off x="8207892" y="2997295"/>
                  <a:ext cx="325954" cy="405445"/>
                </a:xfrm>
                <a:custGeom>
                  <a:avLst/>
                  <a:gdLst>
                    <a:gd name="connsiteX0" fmla="*/ 250090 w 316397"/>
                    <a:gd name="connsiteY0" fmla="*/ 7603 h 393558"/>
                    <a:gd name="connsiteX1" fmla="*/ 237483 w 316397"/>
                    <a:gd name="connsiteY1" fmla="*/ 21365 h 393558"/>
                    <a:gd name="connsiteX2" fmla="*/ 226031 w 316397"/>
                    <a:gd name="connsiteY2" fmla="*/ 30507 h 393558"/>
                    <a:gd name="connsiteX3" fmla="*/ 215734 w 316397"/>
                    <a:gd name="connsiteY3" fmla="*/ 24733 h 393558"/>
                    <a:gd name="connsiteX4" fmla="*/ 190616 w 316397"/>
                    <a:gd name="connsiteY4" fmla="*/ 24733 h 393558"/>
                    <a:gd name="connsiteX5" fmla="*/ 181474 w 316397"/>
                    <a:gd name="connsiteY5" fmla="*/ 21268 h 393558"/>
                    <a:gd name="connsiteX6" fmla="*/ 174641 w 316397"/>
                    <a:gd name="connsiteY6" fmla="*/ 25888 h 393558"/>
                    <a:gd name="connsiteX7" fmla="*/ 56655 w 316397"/>
                    <a:gd name="connsiteY7" fmla="*/ 25888 h 393558"/>
                    <a:gd name="connsiteX8" fmla="*/ 56655 w 316397"/>
                    <a:gd name="connsiteY8" fmla="*/ 66596 h 393558"/>
                    <a:gd name="connsiteX9" fmla="*/ 38754 w 316397"/>
                    <a:gd name="connsiteY9" fmla="*/ 66596 h 393558"/>
                    <a:gd name="connsiteX10" fmla="*/ 38754 w 316397"/>
                    <a:gd name="connsiteY10" fmla="*/ 129823 h 393558"/>
                    <a:gd name="connsiteX11" fmla="*/ 36349 w 316397"/>
                    <a:gd name="connsiteY11" fmla="*/ 150129 h 393558"/>
                    <a:gd name="connsiteX12" fmla="*/ 19604 w 316397"/>
                    <a:gd name="connsiteY12" fmla="*/ 160907 h 393558"/>
                    <a:gd name="connsiteX13" fmla="*/ 12482 w 316397"/>
                    <a:gd name="connsiteY13" fmla="*/ 172841 h 393558"/>
                    <a:gd name="connsiteX14" fmla="*/ 4109 w 316397"/>
                    <a:gd name="connsiteY14" fmla="*/ 187180 h 393558"/>
                    <a:gd name="connsiteX15" fmla="*/ 2954 w 316397"/>
                    <a:gd name="connsiteY15" fmla="*/ 201519 h 393558"/>
                    <a:gd name="connsiteX16" fmla="*/ 5360 w 316397"/>
                    <a:gd name="connsiteY16" fmla="*/ 212298 h 393558"/>
                    <a:gd name="connsiteX17" fmla="*/ 8921 w 316397"/>
                    <a:gd name="connsiteY17" fmla="*/ 226637 h 393558"/>
                    <a:gd name="connsiteX18" fmla="*/ 18449 w 316397"/>
                    <a:gd name="connsiteY18" fmla="*/ 238570 h 393558"/>
                    <a:gd name="connsiteX19" fmla="*/ 16043 w 316397"/>
                    <a:gd name="connsiteY19" fmla="*/ 246943 h 393558"/>
                    <a:gd name="connsiteX20" fmla="*/ 30382 w 316397"/>
                    <a:gd name="connsiteY20" fmla="*/ 265998 h 393558"/>
                    <a:gd name="connsiteX21" fmla="*/ 31537 w 316397"/>
                    <a:gd name="connsiteY21" fmla="*/ 282743 h 393558"/>
                    <a:gd name="connsiteX22" fmla="*/ 29131 w 316397"/>
                    <a:gd name="connsiteY22" fmla="*/ 289864 h 393558"/>
                    <a:gd name="connsiteX23" fmla="*/ 37503 w 316397"/>
                    <a:gd name="connsiteY23" fmla="*/ 291019 h 393558"/>
                    <a:gd name="connsiteX24" fmla="*/ 39909 w 316397"/>
                    <a:gd name="connsiteY24" fmla="*/ 296986 h 393558"/>
                    <a:gd name="connsiteX25" fmla="*/ 55404 w 316397"/>
                    <a:gd name="connsiteY25" fmla="*/ 304107 h 393558"/>
                    <a:gd name="connsiteX26" fmla="*/ 63776 w 316397"/>
                    <a:gd name="connsiteY26" fmla="*/ 316041 h 393558"/>
                    <a:gd name="connsiteX27" fmla="*/ 75709 w 316397"/>
                    <a:gd name="connsiteY27" fmla="*/ 326819 h 393558"/>
                    <a:gd name="connsiteX28" fmla="*/ 82831 w 316397"/>
                    <a:gd name="connsiteY28" fmla="*/ 339907 h 393558"/>
                    <a:gd name="connsiteX29" fmla="*/ 95919 w 316397"/>
                    <a:gd name="connsiteY29" fmla="*/ 349435 h 393558"/>
                    <a:gd name="connsiteX30" fmla="*/ 100346 w 316397"/>
                    <a:gd name="connsiteY30" fmla="*/ 360598 h 393558"/>
                    <a:gd name="connsiteX31" fmla="*/ 105350 w 316397"/>
                    <a:gd name="connsiteY31" fmla="*/ 365699 h 393558"/>
                    <a:gd name="connsiteX32" fmla="*/ 113723 w 316397"/>
                    <a:gd name="connsiteY32" fmla="*/ 375322 h 393558"/>
                    <a:gd name="connsiteX33" fmla="*/ 125656 w 316397"/>
                    <a:gd name="connsiteY33" fmla="*/ 375322 h 393558"/>
                    <a:gd name="connsiteX34" fmla="*/ 136435 w 316397"/>
                    <a:gd name="connsiteY34" fmla="*/ 376477 h 393558"/>
                    <a:gd name="connsiteX35" fmla="*/ 145962 w 316397"/>
                    <a:gd name="connsiteY35" fmla="*/ 374071 h 393558"/>
                    <a:gd name="connsiteX36" fmla="*/ 168289 w 316397"/>
                    <a:gd name="connsiteY36" fmla="*/ 392934 h 393558"/>
                    <a:gd name="connsiteX37" fmla="*/ 182628 w 316397"/>
                    <a:gd name="connsiteY37" fmla="*/ 388699 h 393558"/>
                    <a:gd name="connsiteX38" fmla="*/ 194658 w 316397"/>
                    <a:gd name="connsiteY38" fmla="*/ 393030 h 393558"/>
                    <a:gd name="connsiteX39" fmla="*/ 208805 w 316397"/>
                    <a:gd name="connsiteY39" fmla="*/ 388314 h 393558"/>
                    <a:gd name="connsiteX40" fmla="*/ 220834 w 316397"/>
                    <a:gd name="connsiteY40" fmla="*/ 387448 h 393558"/>
                    <a:gd name="connsiteX41" fmla="*/ 227378 w 316397"/>
                    <a:gd name="connsiteY41" fmla="*/ 381193 h 393558"/>
                    <a:gd name="connsiteX42" fmla="*/ 229881 w 316397"/>
                    <a:gd name="connsiteY42" fmla="*/ 378017 h 393558"/>
                    <a:gd name="connsiteX43" fmla="*/ 245278 w 316397"/>
                    <a:gd name="connsiteY43" fmla="*/ 367720 h 393558"/>
                    <a:gd name="connsiteX44" fmla="*/ 256923 w 316397"/>
                    <a:gd name="connsiteY44" fmla="*/ 368971 h 393558"/>
                    <a:gd name="connsiteX45" fmla="*/ 261735 w 316397"/>
                    <a:gd name="connsiteY45" fmla="*/ 371858 h 393558"/>
                    <a:gd name="connsiteX46" fmla="*/ 262023 w 316397"/>
                    <a:gd name="connsiteY46" fmla="*/ 354824 h 393558"/>
                    <a:gd name="connsiteX47" fmla="*/ 244123 w 316397"/>
                    <a:gd name="connsiteY47" fmla="*/ 340485 h 393558"/>
                    <a:gd name="connsiteX48" fmla="*/ 227378 w 316397"/>
                    <a:gd name="connsiteY48" fmla="*/ 318928 h 393558"/>
                    <a:gd name="connsiteX49" fmla="*/ 209382 w 316397"/>
                    <a:gd name="connsiteY49" fmla="*/ 309400 h 393558"/>
                    <a:gd name="connsiteX50" fmla="*/ 212943 w 316397"/>
                    <a:gd name="connsiteY50" fmla="*/ 298622 h 393558"/>
                    <a:gd name="connsiteX51" fmla="*/ 228533 w 316397"/>
                    <a:gd name="connsiteY51" fmla="*/ 295061 h 393558"/>
                    <a:gd name="connsiteX52" fmla="*/ 230939 w 316397"/>
                    <a:gd name="connsiteY52" fmla="*/ 273504 h 393558"/>
                    <a:gd name="connsiteX53" fmla="*/ 236906 w 316397"/>
                    <a:gd name="connsiteY53" fmla="*/ 255604 h 393558"/>
                    <a:gd name="connsiteX54" fmla="*/ 245278 w 316397"/>
                    <a:gd name="connsiteY54" fmla="*/ 247232 h 393558"/>
                    <a:gd name="connsiteX55" fmla="*/ 251245 w 316397"/>
                    <a:gd name="connsiteY55" fmla="*/ 228081 h 393558"/>
                    <a:gd name="connsiteX56" fmla="*/ 263178 w 316397"/>
                    <a:gd name="connsiteY56" fmla="*/ 213741 h 393558"/>
                    <a:gd name="connsiteX57" fmla="*/ 271551 w 316397"/>
                    <a:gd name="connsiteY57" fmla="*/ 204118 h 393558"/>
                    <a:gd name="connsiteX58" fmla="*/ 278769 w 316397"/>
                    <a:gd name="connsiteY58" fmla="*/ 181406 h 393558"/>
                    <a:gd name="connsiteX59" fmla="*/ 279923 w 316397"/>
                    <a:gd name="connsiteY59" fmla="*/ 155133 h 393558"/>
                    <a:gd name="connsiteX60" fmla="*/ 287141 w 316397"/>
                    <a:gd name="connsiteY60" fmla="*/ 135982 h 393558"/>
                    <a:gd name="connsiteX61" fmla="*/ 297920 w 316397"/>
                    <a:gd name="connsiteY61" fmla="*/ 125204 h 393558"/>
                    <a:gd name="connsiteX62" fmla="*/ 316397 w 316397"/>
                    <a:gd name="connsiteY62" fmla="*/ 107977 h 393558"/>
                    <a:gd name="connsiteX63" fmla="*/ 304368 w 316397"/>
                    <a:gd name="connsiteY63" fmla="*/ 96910 h 393558"/>
                    <a:gd name="connsiteX64" fmla="*/ 292915 w 316397"/>
                    <a:gd name="connsiteY64" fmla="*/ 66596 h 393558"/>
                    <a:gd name="connsiteX65" fmla="*/ 288585 w 316397"/>
                    <a:gd name="connsiteY65" fmla="*/ 34549 h 393558"/>
                    <a:gd name="connsiteX66" fmla="*/ 271743 w 316397"/>
                    <a:gd name="connsiteY66" fmla="*/ 14532 h 393558"/>
                    <a:gd name="connsiteX67" fmla="*/ 260965 w 316397"/>
                    <a:gd name="connsiteY67" fmla="*/ 0 h 393558"/>
                    <a:gd name="connsiteX68" fmla="*/ 260291 w 316397"/>
                    <a:gd name="connsiteY68" fmla="*/ 770 h 393558"/>
                    <a:gd name="connsiteX69" fmla="*/ 249994 w 316397"/>
                    <a:gd name="connsiteY69" fmla="*/ 7603 h 393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316397" h="393558">
                      <a:moveTo>
                        <a:pt x="250090" y="7603"/>
                      </a:moveTo>
                      <a:cubicBezTo>
                        <a:pt x="244412" y="7603"/>
                        <a:pt x="246626" y="21365"/>
                        <a:pt x="237483" y="21365"/>
                      </a:cubicBezTo>
                      <a:cubicBezTo>
                        <a:pt x="228341" y="21365"/>
                        <a:pt x="231709" y="30507"/>
                        <a:pt x="226031" y="30507"/>
                      </a:cubicBezTo>
                      <a:cubicBezTo>
                        <a:pt x="220353" y="30507"/>
                        <a:pt x="215734" y="24733"/>
                        <a:pt x="215734" y="24733"/>
                      </a:cubicBezTo>
                      <a:lnTo>
                        <a:pt x="190616" y="24733"/>
                      </a:lnTo>
                      <a:cubicBezTo>
                        <a:pt x="190616" y="24733"/>
                        <a:pt x="184938" y="19055"/>
                        <a:pt x="181474" y="21268"/>
                      </a:cubicBezTo>
                      <a:cubicBezTo>
                        <a:pt x="178009" y="23578"/>
                        <a:pt x="174641" y="25888"/>
                        <a:pt x="174641" y="25888"/>
                      </a:cubicBezTo>
                      <a:lnTo>
                        <a:pt x="56655" y="25888"/>
                      </a:lnTo>
                      <a:lnTo>
                        <a:pt x="56655" y="66596"/>
                      </a:lnTo>
                      <a:lnTo>
                        <a:pt x="38754" y="66596"/>
                      </a:lnTo>
                      <a:lnTo>
                        <a:pt x="38754" y="129823"/>
                      </a:lnTo>
                      <a:cubicBezTo>
                        <a:pt x="38754" y="129823"/>
                        <a:pt x="39909" y="148878"/>
                        <a:pt x="36349" y="150129"/>
                      </a:cubicBezTo>
                      <a:cubicBezTo>
                        <a:pt x="32788" y="151284"/>
                        <a:pt x="19604" y="154941"/>
                        <a:pt x="19604" y="160907"/>
                      </a:cubicBezTo>
                      <a:cubicBezTo>
                        <a:pt x="19604" y="166874"/>
                        <a:pt x="18449" y="171686"/>
                        <a:pt x="12482" y="172841"/>
                      </a:cubicBezTo>
                      <a:cubicBezTo>
                        <a:pt x="6515" y="173996"/>
                        <a:pt x="12482" y="187180"/>
                        <a:pt x="4109" y="187180"/>
                      </a:cubicBezTo>
                      <a:cubicBezTo>
                        <a:pt x="-4263" y="187180"/>
                        <a:pt x="7670" y="196707"/>
                        <a:pt x="2954" y="201519"/>
                      </a:cubicBezTo>
                      <a:cubicBezTo>
                        <a:pt x="-1857" y="206235"/>
                        <a:pt x="-606" y="212298"/>
                        <a:pt x="5360" y="212298"/>
                      </a:cubicBezTo>
                      <a:cubicBezTo>
                        <a:pt x="11327" y="212298"/>
                        <a:pt x="8921" y="219419"/>
                        <a:pt x="8921" y="226637"/>
                      </a:cubicBezTo>
                      <a:cubicBezTo>
                        <a:pt x="8921" y="233855"/>
                        <a:pt x="18449" y="238570"/>
                        <a:pt x="18449" y="238570"/>
                      </a:cubicBezTo>
                      <a:lnTo>
                        <a:pt x="16043" y="246943"/>
                      </a:lnTo>
                      <a:cubicBezTo>
                        <a:pt x="16043" y="246943"/>
                        <a:pt x="29131" y="262437"/>
                        <a:pt x="30382" y="265998"/>
                      </a:cubicBezTo>
                      <a:cubicBezTo>
                        <a:pt x="31537" y="269558"/>
                        <a:pt x="38754" y="279086"/>
                        <a:pt x="31537" y="282743"/>
                      </a:cubicBezTo>
                      <a:cubicBezTo>
                        <a:pt x="24319" y="286304"/>
                        <a:pt x="29131" y="289864"/>
                        <a:pt x="29131" y="289864"/>
                      </a:cubicBezTo>
                      <a:lnTo>
                        <a:pt x="37503" y="291019"/>
                      </a:lnTo>
                      <a:lnTo>
                        <a:pt x="39909" y="296986"/>
                      </a:lnTo>
                      <a:cubicBezTo>
                        <a:pt x="39909" y="296986"/>
                        <a:pt x="49437" y="296986"/>
                        <a:pt x="55404" y="304107"/>
                      </a:cubicBezTo>
                      <a:cubicBezTo>
                        <a:pt x="61370" y="311229"/>
                        <a:pt x="63776" y="312480"/>
                        <a:pt x="63776" y="316041"/>
                      </a:cubicBezTo>
                      <a:cubicBezTo>
                        <a:pt x="63776" y="319601"/>
                        <a:pt x="68588" y="320853"/>
                        <a:pt x="75709" y="326819"/>
                      </a:cubicBezTo>
                      <a:cubicBezTo>
                        <a:pt x="82831" y="332786"/>
                        <a:pt x="82831" y="336347"/>
                        <a:pt x="82831" y="339907"/>
                      </a:cubicBezTo>
                      <a:cubicBezTo>
                        <a:pt x="82831" y="343468"/>
                        <a:pt x="95919" y="349435"/>
                        <a:pt x="95919" y="349435"/>
                      </a:cubicBezTo>
                      <a:lnTo>
                        <a:pt x="100346" y="360598"/>
                      </a:lnTo>
                      <a:cubicBezTo>
                        <a:pt x="102559" y="361753"/>
                        <a:pt x="104388" y="363197"/>
                        <a:pt x="105350" y="365699"/>
                      </a:cubicBezTo>
                      <a:cubicBezTo>
                        <a:pt x="107756" y="371665"/>
                        <a:pt x="113723" y="375322"/>
                        <a:pt x="113723" y="375322"/>
                      </a:cubicBezTo>
                      <a:cubicBezTo>
                        <a:pt x="113723" y="375322"/>
                        <a:pt x="120941" y="380134"/>
                        <a:pt x="125656" y="375322"/>
                      </a:cubicBezTo>
                      <a:cubicBezTo>
                        <a:pt x="130468" y="370511"/>
                        <a:pt x="136435" y="376477"/>
                        <a:pt x="136435" y="376477"/>
                      </a:cubicBezTo>
                      <a:cubicBezTo>
                        <a:pt x="136435" y="376477"/>
                        <a:pt x="142401" y="371665"/>
                        <a:pt x="145962" y="374071"/>
                      </a:cubicBezTo>
                      <a:cubicBezTo>
                        <a:pt x="148368" y="375707"/>
                        <a:pt x="159050" y="384465"/>
                        <a:pt x="168289" y="392934"/>
                      </a:cubicBezTo>
                      <a:cubicBezTo>
                        <a:pt x="169636" y="392453"/>
                        <a:pt x="178683" y="389181"/>
                        <a:pt x="182628" y="388699"/>
                      </a:cubicBezTo>
                      <a:cubicBezTo>
                        <a:pt x="186959" y="388314"/>
                        <a:pt x="192926" y="395532"/>
                        <a:pt x="194658" y="393030"/>
                      </a:cubicBezTo>
                      <a:cubicBezTo>
                        <a:pt x="196390" y="390432"/>
                        <a:pt x="205436" y="386582"/>
                        <a:pt x="208805" y="388314"/>
                      </a:cubicBezTo>
                      <a:cubicBezTo>
                        <a:pt x="212269" y="390047"/>
                        <a:pt x="220353" y="390432"/>
                        <a:pt x="220834" y="387448"/>
                      </a:cubicBezTo>
                      <a:cubicBezTo>
                        <a:pt x="221123" y="385427"/>
                        <a:pt x="224780" y="383310"/>
                        <a:pt x="227378" y="381193"/>
                      </a:cubicBezTo>
                      <a:cubicBezTo>
                        <a:pt x="228533" y="380134"/>
                        <a:pt x="229592" y="379172"/>
                        <a:pt x="229881" y="378017"/>
                      </a:cubicBezTo>
                      <a:cubicBezTo>
                        <a:pt x="230747" y="374553"/>
                        <a:pt x="241044" y="368586"/>
                        <a:pt x="245278" y="367720"/>
                      </a:cubicBezTo>
                      <a:cubicBezTo>
                        <a:pt x="249609" y="366854"/>
                        <a:pt x="254709" y="366469"/>
                        <a:pt x="256923" y="368971"/>
                      </a:cubicBezTo>
                      <a:cubicBezTo>
                        <a:pt x="257885" y="370126"/>
                        <a:pt x="259810" y="371088"/>
                        <a:pt x="261735" y="371858"/>
                      </a:cubicBezTo>
                      <a:cubicBezTo>
                        <a:pt x="263178" y="360887"/>
                        <a:pt x="265584" y="354824"/>
                        <a:pt x="262023" y="354824"/>
                      </a:cubicBezTo>
                      <a:cubicBezTo>
                        <a:pt x="257212" y="354824"/>
                        <a:pt x="247684" y="350012"/>
                        <a:pt x="244123" y="340485"/>
                      </a:cubicBezTo>
                      <a:cubicBezTo>
                        <a:pt x="240563" y="330957"/>
                        <a:pt x="229784" y="324894"/>
                        <a:pt x="227378" y="318928"/>
                      </a:cubicBezTo>
                      <a:cubicBezTo>
                        <a:pt x="224972" y="312961"/>
                        <a:pt x="211788" y="314116"/>
                        <a:pt x="209382" y="309400"/>
                      </a:cubicBezTo>
                      <a:cubicBezTo>
                        <a:pt x="206976" y="304589"/>
                        <a:pt x="212943" y="304589"/>
                        <a:pt x="212943" y="298622"/>
                      </a:cubicBezTo>
                      <a:cubicBezTo>
                        <a:pt x="212943" y="292655"/>
                        <a:pt x="227282" y="296216"/>
                        <a:pt x="228533" y="295061"/>
                      </a:cubicBezTo>
                      <a:cubicBezTo>
                        <a:pt x="229688" y="293906"/>
                        <a:pt x="230939" y="280722"/>
                        <a:pt x="230939" y="273504"/>
                      </a:cubicBezTo>
                      <a:cubicBezTo>
                        <a:pt x="230939" y="266286"/>
                        <a:pt x="240466" y="259165"/>
                        <a:pt x="236906" y="255604"/>
                      </a:cubicBezTo>
                      <a:cubicBezTo>
                        <a:pt x="233345" y="252043"/>
                        <a:pt x="240466" y="250792"/>
                        <a:pt x="245278" y="247232"/>
                      </a:cubicBezTo>
                      <a:cubicBezTo>
                        <a:pt x="250090" y="243671"/>
                        <a:pt x="246433" y="232892"/>
                        <a:pt x="251245" y="228081"/>
                      </a:cubicBezTo>
                      <a:cubicBezTo>
                        <a:pt x="256057" y="223269"/>
                        <a:pt x="259618" y="213741"/>
                        <a:pt x="263178" y="213741"/>
                      </a:cubicBezTo>
                      <a:cubicBezTo>
                        <a:pt x="266739" y="213741"/>
                        <a:pt x="271551" y="208929"/>
                        <a:pt x="271551" y="204118"/>
                      </a:cubicBezTo>
                      <a:cubicBezTo>
                        <a:pt x="271551" y="199306"/>
                        <a:pt x="279923" y="189778"/>
                        <a:pt x="278769" y="181406"/>
                      </a:cubicBezTo>
                      <a:cubicBezTo>
                        <a:pt x="277517" y="173033"/>
                        <a:pt x="273957" y="162255"/>
                        <a:pt x="279923" y="155133"/>
                      </a:cubicBezTo>
                      <a:cubicBezTo>
                        <a:pt x="285890" y="147916"/>
                        <a:pt x="288296" y="141949"/>
                        <a:pt x="287141" y="135982"/>
                      </a:cubicBezTo>
                      <a:cubicBezTo>
                        <a:pt x="285986" y="130015"/>
                        <a:pt x="294359" y="128764"/>
                        <a:pt x="297920" y="125204"/>
                      </a:cubicBezTo>
                      <a:cubicBezTo>
                        <a:pt x="300422" y="122605"/>
                        <a:pt x="309564" y="118852"/>
                        <a:pt x="316397" y="107977"/>
                      </a:cubicBezTo>
                      <a:cubicBezTo>
                        <a:pt x="312066" y="102684"/>
                        <a:pt x="307351" y="98257"/>
                        <a:pt x="304368" y="96910"/>
                      </a:cubicBezTo>
                      <a:cubicBezTo>
                        <a:pt x="297535" y="93734"/>
                        <a:pt x="292915" y="81801"/>
                        <a:pt x="292915" y="66596"/>
                      </a:cubicBezTo>
                      <a:cubicBezTo>
                        <a:pt x="292915" y="51390"/>
                        <a:pt x="289162" y="39361"/>
                        <a:pt x="288585" y="34549"/>
                      </a:cubicBezTo>
                      <a:cubicBezTo>
                        <a:pt x="288007" y="29641"/>
                        <a:pt x="280597" y="19343"/>
                        <a:pt x="271743" y="14532"/>
                      </a:cubicBezTo>
                      <a:cubicBezTo>
                        <a:pt x="265488" y="11067"/>
                        <a:pt x="261927" y="5967"/>
                        <a:pt x="260965" y="0"/>
                      </a:cubicBezTo>
                      <a:cubicBezTo>
                        <a:pt x="260772" y="289"/>
                        <a:pt x="260484" y="577"/>
                        <a:pt x="260291" y="770"/>
                      </a:cubicBezTo>
                      <a:cubicBezTo>
                        <a:pt x="254613" y="8758"/>
                        <a:pt x="255672" y="7603"/>
                        <a:pt x="249994" y="760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55" name="צורה חופשית: צורה 254">
                  <a:extLst>
                    <a:ext uri="{FF2B5EF4-FFF2-40B4-BE49-F238E27FC236}">
                      <a16:creationId xmlns:a16="http://schemas.microsoft.com/office/drawing/2014/main" id="{315167EE-3279-97F6-5D77-FF45C716FAD9}"/>
                    </a:ext>
                  </a:extLst>
                </p:cNvPr>
                <p:cNvSpPr/>
                <p:nvPr/>
              </p:nvSpPr>
              <p:spPr>
                <a:xfrm>
                  <a:off x="8598197" y="3218187"/>
                  <a:ext cx="34661" cy="37674"/>
                </a:xfrm>
                <a:custGeom>
                  <a:avLst/>
                  <a:gdLst>
                    <a:gd name="connsiteX0" fmla="*/ 11830 w 33645"/>
                    <a:gd name="connsiteY0" fmla="*/ 4234 h 36569"/>
                    <a:gd name="connsiteX1" fmla="*/ 2399 w 33645"/>
                    <a:gd name="connsiteY1" fmla="*/ 17707 h 36569"/>
                    <a:gd name="connsiteX2" fmla="*/ 1822 w 33645"/>
                    <a:gd name="connsiteY2" fmla="*/ 33971 h 36569"/>
                    <a:gd name="connsiteX3" fmla="*/ 12696 w 33645"/>
                    <a:gd name="connsiteY3" fmla="*/ 33394 h 36569"/>
                    <a:gd name="connsiteX4" fmla="*/ 21839 w 33645"/>
                    <a:gd name="connsiteY4" fmla="*/ 36570 h 36569"/>
                    <a:gd name="connsiteX5" fmla="*/ 29827 w 33645"/>
                    <a:gd name="connsiteY5" fmla="*/ 27042 h 36569"/>
                    <a:gd name="connsiteX6" fmla="*/ 19433 w 33645"/>
                    <a:gd name="connsiteY6" fmla="*/ 22615 h 36569"/>
                    <a:gd name="connsiteX7" fmla="*/ 30597 w 33645"/>
                    <a:gd name="connsiteY7" fmla="*/ 13762 h 36569"/>
                    <a:gd name="connsiteX8" fmla="*/ 28864 w 33645"/>
                    <a:gd name="connsiteY8" fmla="*/ 2310 h 36569"/>
                    <a:gd name="connsiteX9" fmla="*/ 26266 w 33645"/>
                    <a:gd name="connsiteY9" fmla="*/ 0 h 36569"/>
                    <a:gd name="connsiteX10" fmla="*/ 21069 w 33645"/>
                    <a:gd name="connsiteY10" fmla="*/ 3657 h 36569"/>
                    <a:gd name="connsiteX11" fmla="*/ 11830 w 33645"/>
                    <a:gd name="connsiteY11" fmla="*/ 4331 h 36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3645" h="36569">
                      <a:moveTo>
                        <a:pt x="11830" y="4234"/>
                      </a:moveTo>
                      <a:cubicBezTo>
                        <a:pt x="10676" y="6063"/>
                        <a:pt x="6152" y="13473"/>
                        <a:pt x="2399" y="17707"/>
                      </a:cubicBezTo>
                      <a:cubicBezTo>
                        <a:pt x="-1835" y="22519"/>
                        <a:pt x="571" y="31566"/>
                        <a:pt x="1822" y="33971"/>
                      </a:cubicBezTo>
                      <a:cubicBezTo>
                        <a:pt x="3073" y="36377"/>
                        <a:pt x="9039" y="35800"/>
                        <a:pt x="12696" y="33394"/>
                      </a:cubicBezTo>
                      <a:cubicBezTo>
                        <a:pt x="15487" y="31566"/>
                        <a:pt x="17605" y="32624"/>
                        <a:pt x="21839" y="36570"/>
                      </a:cubicBezTo>
                      <a:cubicBezTo>
                        <a:pt x="24052" y="33394"/>
                        <a:pt x="27036" y="29833"/>
                        <a:pt x="29827" y="27042"/>
                      </a:cubicBezTo>
                      <a:cubicBezTo>
                        <a:pt x="25015" y="24252"/>
                        <a:pt x="20588" y="23770"/>
                        <a:pt x="19433" y="22615"/>
                      </a:cubicBezTo>
                      <a:cubicBezTo>
                        <a:pt x="17412" y="20595"/>
                        <a:pt x="25111" y="14917"/>
                        <a:pt x="30597" y="13762"/>
                      </a:cubicBezTo>
                      <a:cubicBezTo>
                        <a:pt x="35986" y="12607"/>
                        <a:pt x="33484" y="6352"/>
                        <a:pt x="28864" y="2310"/>
                      </a:cubicBezTo>
                      <a:cubicBezTo>
                        <a:pt x="28094" y="1636"/>
                        <a:pt x="27228" y="866"/>
                        <a:pt x="26266" y="0"/>
                      </a:cubicBezTo>
                      <a:cubicBezTo>
                        <a:pt x="23668" y="1540"/>
                        <a:pt x="21646" y="2887"/>
                        <a:pt x="21069" y="3657"/>
                      </a:cubicBezTo>
                      <a:cubicBezTo>
                        <a:pt x="19625" y="5582"/>
                        <a:pt x="16450" y="4812"/>
                        <a:pt x="11830" y="4331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48" name="צורה חופשית: צורה 2047">
                  <a:extLst>
                    <a:ext uri="{FF2B5EF4-FFF2-40B4-BE49-F238E27FC236}">
                      <a16:creationId xmlns:a16="http://schemas.microsoft.com/office/drawing/2014/main" id="{5050B917-A925-8C8E-49B3-8DED2465A1E2}"/>
                    </a:ext>
                  </a:extLst>
                </p:cNvPr>
                <p:cNvSpPr/>
                <p:nvPr/>
              </p:nvSpPr>
              <p:spPr>
                <a:xfrm>
                  <a:off x="8492908" y="3108435"/>
                  <a:ext cx="132152" cy="114697"/>
                </a:xfrm>
                <a:custGeom>
                  <a:avLst/>
                  <a:gdLst>
                    <a:gd name="connsiteX0" fmla="*/ 21357 w 128276"/>
                    <a:gd name="connsiteY0" fmla="*/ 17226 h 111334"/>
                    <a:gd name="connsiteX1" fmla="*/ 10579 w 128276"/>
                    <a:gd name="connsiteY1" fmla="*/ 28005 h 111334"/>
                    <a:gd name="connsiteX2" fmla="*/ 3361 w 128276"/>
                    <a:gd name="connsiteY2" fmla="*/ 47156 h 111334"/>
                    <a:gd name="connsiteX3" fmla="*/ 2110 w 128276"/>
                    <a:gd name="connsiteY3" fmla="*/ 73332 h 111334"/>
                    <a:gd name="connsiteX4" fmla="*/ 18278 w 128276"/>
                    <a:gd name="connsiteY4" fmla="*/ 74198 h 111334"/>
                    <a:gd name="connsiteX5" fmla="*/ 24340 w 128276"/>
                    <a:gd name="connsiteY5" fmla="*/ 68135 h 111334"/>
                    <a:gd name="connsiteX6" fmla="*/ 33387 w 128276"/>
                    <a:gd name="connsiteY6" fmla="*/ 65730 h 111334"/>
                    <a:gd name="connsiteX7" fmla="*/ 45416 w 128276"/>
                    <a:gd name="connsiteY7" fmla="*/ 70541 h 111334"/>
                    <a:gd name="connsiteX8" fmla="*/ 53885 w 128276"/>
                    <a:gd name="connsiteY8" fmla="*/ 70541 h 111334"/>
                    <a:gd name="connsiteX9" fmla="*/ 73133 w 128276"/>
                    <a:gd name="connsiteY9" fmla="*/ 70541 h 111334"/>
                    <a:gd name="connsiteX10" fmla="*/ 114129 w 128276"/>
                    <a:gd name="connsiteY10" fmla="*/ 110383 h 111334"/>
                    <a:gd name="connsiteX11" fmla="*/ 113841 w 128276"/>
                    <a:gd name="connsiteY11" fmla="*/ 110768 h 111334"/>
                    <a:gd name="connsiteX12" fmla="*/ 123079 w 128276"/>
                    <a:gd name="connsiteY12" fmla="*/ 110095 h 111334"/>
                    <a:gd name="connsiteX13" fmla="*/ 128276 w 128276"/>
                    <a:gd name="connsiteY13" fmla="*/ 106438 h 111334"/>
                    <a:gd name="connsiteX14" fmla="*/ 107681 w 128276"/>
                    <a:gd name="connsiteY14" fmla="*/ 83341 h 111334"/>
                    <a:gd name="connsiteX15" fmla="*/ 77078 w 128276"/>
                    <a:gd name="connsiteY15" fmla="*/ 62169 h 111334"/>
                    <a:gd name="connsiteX16" fmla="*/ 64760 w 128276"/>
                    <a:gd name="connsiteY16" fmla="*/ 49851 h 111334"/>
                    <a:gd name="connsiteX17" fmla="*/ 50421 w 128276"/>
                    <a:gd name="connsiteY17" fmla="*/ 21557 h 111334"/>
                    <a:gd name="connsiteX18" fmla="*/ 39546 w 128276"/>
                    <a:gd name="connsiteY18" fmla="*/ 0 h 111334"/>
                    <a:gd name="connsiteX19" fmla="*/ 21068 w 128276"/>
                    <a:gd name="connsiteY19" fmla="*/ 17226 h 111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28276" h="111334">
                      <a:moveTo>
                        <a:pt x="21357" y="17226"/>
                      </a:moveTo>
                      <a:cubicBezTo>
                        <a:pt x="17796" y="20787"/>
                        <a:pt x="9424" y="22038"/>
                        <a:pt x="10579" y="28005"/>
                      </a:cubicBezTo>
                      <a:cubicBezTo>
                        <a:pt x="11734" y="33971"/>
                        <a:pt x="9424" y="39938"/>
                        <a:pt x="3361" y="47156"/>
                      </a:cubicBezTo>
                      <a:cubicBezTo>
                        <a:pt x="-2606" y="54277"/>
                        <a:pt x="955" y="64960"/>
                        <a:pt x="2110" y="73332"/>
                      </a:cubicBezTo>
                      <a:cubicBezTo>
                        <a:pt x="9328" y="72851"/>
                        <a:pt x="16834" y="72659"/>
                        <a:pt x="18278" y="74198"/>
                      </a:cubicBezTo>
                      <a:cubicBezTo>
                        <a:pt x="21261" y="77182"/>
                        <a:pt x="22512" y="74198"/>
                        <a:pt x="24340" y="68135"/>
                      </a:cubicBezTo>
                      <a:cubicBezTo>
                        <a:pt x="26169" y="62073"/>
                        <a:pt x="29730" y="62746"/>
                        <a:pt x="33387" y="65730"/>
                      </a:cubicBezTo>
                      <a:cubicBezTo>
                        <a:pt x="36947" y="68713"/>
                        <a:pt x="39353" y="73525"/>
                        <a:pt x="45416" y="70541"/>
                      </a:cubicBezTo>
                      <a:cubicBezTo>
                        <a:pt x="51479" y="67558"/>
                        <a:pt x="50806" y="69290"/>
                        <a:pt x="53885" y="70541"/>
                      </a:cubicBezTo>
                      <a:cubicBezTo>
                        <a:pt x="56868" y="71793"/>
                        <a:pt x="68994" y="69964"/>
                        <a:pt x="73133" y="70541"/>
                      </a:cubicBezTo>
                      <a:cubicBezTo>
                        <a:pt x="77367" y="71119"/>
                        <a:pt x="114129" y="110383"/>
                        <a:pt x="114129" y="110383"/>
                      </a:cubicBezTo>
                      <a:cubicBezTo>
                        <a:pt x="114129" y="110383"/>
                        <a:pt x="114129" y="110480"/>
                        <a:pt x="113841" y="110768"/>
                      </a:cubicBezTo>
                      <a:cubicBezTo>
                        <a:pt x="118460" y="111250"/>
                        <a:pt x="121636" y="112019"/>
                        <a:pt x="123079" y="110095"/>
                      </a:cubicBezTo>
                      <a:cubicBezTo>
                        <a:pt x="123657" y="109325"/>
                        <a:pt x="125774" y="107977"/>
                        <a:pt x="128276" y="106438"/>
                      </a:cubicBezTo>
                      <a:cubicBezTo>
                        <a:pt x="123560" y="102011"/>
                        <a:pt x="116728" y="94793"/>
                        <a:pt x="107681" y="83341"/>
                      </a:cubicBezTo>
                      <a:cubicBezTo>
                        <a:pt x="96807" y="69579"/>
                        <a:pt x="83911" y="62169"/>
                        <a:pt x="77078" y="62169"/>
                      </a:cubicBezTo>
                      <a:cubicBezTo>
                        <a:pt x="70246" y="62169"/>
                        <a:pt x="69090" y="50428"/>
                        <a:pt x="64760" y="49851"/>
                      </a:cubicBezTo>
                      <a:cubicBezTo>
                        <a:pt x="60429" y="49273"/>
                        <a:pt x="50710" y="32432"/>
                        <a:pt x="50421" y="21557"/>
                      </a:cubicBezTo>
                      <a:cubicBezTo>
                        <a:pt x="50228" y="15398"/>
                        <a:pt x="45224" y="6929"/>
                        <a:pt x="39546" y="0"/>
                      </a:cubicBezTo>
                      <a:cubicBezTo>
                        <a:pt x="32713" y="10875"/>
                        <a:pt x="23571" y="14628"/>
                        <a:pt x="21068" y="17226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49" name="צורה חופשית: צורה 2048">
                  <a:extLst>
                    <a:ext uri="{FF2B5EF4-FFF2-40B4-BE49-F238E27FC236}">
                      <a16:creationId xmlns:a16="http://schemas.microsoft.com/office/drawing/2014/main" id="{F2FEE41B-0690-A03F-FC3C-FC296C7A3E13}"/>
                    </a:ext>
                  </a:extLst>
                </p:cNvPr>
                <p:cNvSpPr/>
                <p:nvPr/>
              </p:nvSpPr>
              <p:spPr>
                <a:xfrm>
                  <a:off x="8423208" y="3173961"/>
                  <a:ext cx="296061" cy="230661"/>
                </a:xfrm>
                <a:custGeom>
                  <a:avLst/>
                  <a:gdLst>
                    <a:gd name="connsiteX0" fmla="*/ 18472 w 287381"/>
                    <a:gd name="connsiteY0" fmla="*/ 147442 h 223898"/>
                    <a:gd name="connsiteX1" fmla="*/ 35217 w 287381"/>
                    <a:gd name="connsiteY1" fmla="*/ 168999 h 223898"/>
                    <a:gd name="connsiteX2" fmla="*/ 53117 w 287381"/>
                    <a:gd name="connsiteY2" fmla="*/ 183338 h 223898"/>
                    <a:gd name="connsiteX3" fmla="*/ 52828 w 287381"/>
                    <a:gd name="connsiteY3" fmla="*/ 200372 h 223898"/>
                    <a:gd name="connsiteX4" fmla="*/ 59180 w 287381"/>
                    <a:gd name="connsiteY4" fmla="*/ 203067 h 223898"/>
                    <a:gd name="connsiteX5" fmla="*/ 78908 w 287381"/>
                    <a:gd name="connsiteY5" fmla="*/ 206916 h 223898"/>
                    <a:gd name="connsiteX6" fmla="*/ 101235 w 287381"/>
                    <a:gd name="connsiteY6" fmla="*/ 219812 h 223898"/>
                    <a:gd name="connsiteX7" fmla="*/ 123562 w 287381"/>
                    <a:gd name="connsiteY7" fmla="*/ 223661 h 223898"/>
                    <a:gd name="connsiteX8" fmla="*/ 136458 w 287381"/>
                    <a:gd name="connsiteY8" fmla="*/ 213364 h 223898"/>
                    <a:gd name="connsiteX9" fmla="*/ 153203 w 287381"/>
                    <a:gd name="connsiteY9" fmla="*/ 209899 h 223898"/>
                    <a:gd name="connsiteX10" fmla="*/ 162634 w 287381"/>
                    <a:gd name="connsiteY10" fmla="*/ 213749 h 223898"/>
                    <a:gd name="connsiteX11" fmla="*/ 172258 w 287381"/>
                    <a:gd name="connsiteY11" fmla="*/ 211054 h 223898"/>
                    <a:gd name="connsiteX12" fmla="*/ 187944 w 287381"/>
                    <a:gd name="connsiteY12" fmla="*/ 208648 h 223898"/>
                    <a:gd name="connsiteX13" fmla="*/ 213255 w 287381"/>
                    <a:gd name="connsiteY13" fmla="*/ 195368 h 223898"/>
                    <a:gd name="connsiteX14" fmla="*/ 234715 w 287381"/>
                    <a:gd name="connsiteY14" fmla="*/ 191518 h 223898"/>
                    <a:gd name="connsiteX15" fmla="*/ 286202 w 287381"/>
                    <a:gd name="connsiteY15" fmla="*/ 140032 h 223898"/>
                    <a:gd name="connsiteX16" fmla="*/ 279369 w 287381"/>
                    <a:gd name="connsiteY16" fmla="*/ 135701 h 223898"/>
                    <a:gd name="connsiteX17" fmla="*/ 252808 w 287381"/>
                    <a:gd name="connsiteY17" fmla="*/ 129734 h 223898"/>
                    <a:gd name="connsiteX18" fmla="*/ 213736 w 287381"/>
                    <a:gd name="connsiteY18" fmla="*/ 115973 h 223898"/>
                    <a:gd name="connsiteX19" fmla="*/ 200840 w 287381"/>
                    <a:gd name="connsiteY19" fmla="*/ 104424 h 223898"/>
                    <a:gd name="connsiteX20" fmla="*/ 188810 w 287381"/>
                    <a:gd name="connsiteY20" fmla="*/ 86813 h 223898"/>
                    <a:gd name="connsiteX21" fmla="*/ 191794 w 287381"/>
                    <a:gd name="connsiteY21" fmla="*/ 79595 h 223898"/>
                    <a:gd name="connsiteX22" fmla="*/ 182651 w 287381"/>
                    <a:gd name="connsiteY22" fmla="*/ 76419 h 223898"/>
                    <a:gd name="connsiteX23" fmla="*/ 171777 w 287381"/>
                    <a:gd name="connsiteY23" fmla="*/ 76997 h 223898"/>
                    <a:gd name="connsiteX24" fmla="*/ 172354 w 287381"/>
                    <a:gd name="connsiteY24" fmla="*/ 60733 h 223898"/>
                    <a:gd name="connsiteX25" fmla="*/ 181978 w 287381"/>
                    <a:gd name="connsiteY25" fmla="*/ 46875 h 223898"/>
                    <a:gd name="connsiteX26" fmla="*/ 140981 w 287381"/>
                    <a:gd name="connsiteY26" fmla="*/ 7033 h 223898"/>
                    <a:gd name="connsiteX27" fmla="*/ 121733 w 287381"/>
                    <a:gd name="connsiteY27" fmla="*/ 7033 h 223898"/>
                    <a:gd name="connsiteX28" fmla="*/ 113265 w 287381"/>
                    <a:gd name="connsiteY28" fmla="*/ 7033 h 223898"/>
                    <a:gd name="connsiteX29" fmla="*/ 101235 w 287381"/>
                    <a:gd name="connsiteY29" fmla="*/ 2221 h 223898"/>
                    <a:gd name="connsiteX30" fmla="*/ 92189 w 287381"/>
                    <a:gd name="connsiteY30" fmla="*/ 4627 h 223898"/>
                    <a:gd name="connsiteX31" fmla="*/ 86126 w 287381"/>
                    <a:gd name="connsiteY31" fmla="*/ 10690 h 223898"/>
                    <a:gd name="connsiteX32" fmla="*/ 69958 w 287381"/>
                    <a:gd name="connsiteY32" fmla="*/ 9824 h 223898"/>
                    <a:gd name="connsiteX33" fmla="*/ 69958 w 287381"/>
                    <a:gd name="connsiteY33" fmla="*/ 10016 h 223898"/>
                    <a:gd name="connsiteX34" fmla="*/ 62740 w 287381"/>
                    <a:gd name="connsiteY34" fmla="*/ 32728 h 223898"/>
                    <a:gd name="connsiteX35" fmla="*/ 54368 w 287381"/>
                    <a:gd name="connsiteY35" fmla="*/ 42352 h 223898"/>
                    <a:gd name="connsiteX36" fmla="*/ 42435 w 287381"/>
                    <a:gd name="connsiteY36" fmla="*/ 56691 h 223898"/>
                    <a:gd name="connsiteX37" fmla="*/ 36468 w 287381"/>
                    <a:gd name="connsiteY37" fmla="*/ 75842 h 223898"/>
                    <a:gd name="connsiteX38" fmla="*/ 28095 w 287381"/>
                    <a:gd name="connsiteY38" fmla="*/ 84214 h 223898"/>
                    <a:gd name="connsiteX39" fmla="*/ 22129 w 287381"/>
                    <a:gd name="connsiteY39" fmla="*/ 102114 h 223898"/>
                    <a:gd name="connsiteX40" fmla="*/ 19723 w 287381"/>
                    <a:gd name="connsiteY40" fmla="*/ 123672 h 223898"/>
                    <a:gd name="connsiteX41" fmla="*/ 4132 w 287381"/>
                    <a:gd name="connsiteY41" fmla="*/ 127232 h 223898"/>
                    <a:gd name="connsiteX42" fmla="*/ 572 w 287381"/>
                    <a:gd name="connsiteY42" fmla="*/ 138011 h 223898"/>
                    <a:gd name="connsiteX43" fmla="*/ 18568 w 287381"/>
                    <a:gd name="connsiteY43" fmla="*/ 147538 h 223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287381" h="223898">
                      <a:moveTo>
                        <a:pt x="18472" y="147442"/>
                      </a:moveTo>
                      <a:cubicBezTo>
                        <a:pt x="20878" y="153409"/>
                        <a:pt x="31656" y="159375"/>
                        <a:pt x="35217" y="168999"/>
                      </a:cubicBezTo>
                      <a:cubicBezTo>
                        <a:pt x="38778" y="178622"/>
                        <a:pt x="48401" y="183338"/>
                        <a:pt x="53117" y="183338"/>
                      </a:cubicBezTo>
                      <a:cubicBezTo>
                        <a:pt x="56678" y="183338"/>
                        <a:pt x="54272" y="189305"/>
                        <a:pt x="52828" y="200372"/>
                      </a:cubicBezTo>
                      <a:cubicBezTo>
                        <a:pt x="55138" y="201334"/>
                        <a:pt x="57544" y="202104"/>
                        <a:pt x="59180" y="203067"/>
                      </a:cubicBezTo>
                      <a:cubicBezTo>
                        <a:pt x="62163" y="204799"/>
                        <a:pt x="74674" y="203067"/>
                        <a:pt x="78908" y="206916"/>
                      </a:cubicBezTo>
                      <a:cubicBezTo>
                        <a:pt x="83239" y="210766"/>
                        <a:pt x="96905" y="219812"/>
                        <a:pt x="101235" y="219812"/>
                      </a:cubicBezTo>
                      <a:cubicBezTo>
                        <a:pt x="105566" y="219812"/>
                        <a:pt x="120964" y="221929"/>
                        <a:pt x="123562" y="223661"/>
                      </a:cubicBezTo>
                      <a:cubicBezTo>
                        <a:pt x="126161" y="225393"/>
                        <a:pt x="129529" y="217213"/>
                        <a:pt x="136458" y="213364"/>
                      </a:cubicBezTo>
                      <a:cubicBezTo>
                        <a:pt x="143291" y="209514"/>
                        <a:pt x="151952" y="206916"/>
                        <a:pt x="153203" y="209899"/>
                      </a:cubicBezTo>
                      <a:cubicBezTo>
                        <a:pt x="154454" y="212883"/>
                        <a:pt x="159170" y="215481"/>
                        <a:pt x="162634" y="213749"/>
                      </a:cubicBezTo>
                      <a:cubicBezTo>
                        <a:pt x="164078" y="213075"/>
                        <a:pt x="167927" y="212017"/>
                        <a:pt x="172258" y="211054"/>
                      </a:cubicBezTo>
                      <a:cubicBezTo>
                        <a:pt x="178609" y="209611"/>
                        <a:pt x="185923" y="208360"/>
                        <a:pt x="187944" y="208648"/>
                      </a:cubicBezTo>
                      <a:cubicBezTo>
                        <a:pt x="191409" y="209033"/>
                        <a:pt x="200840" y="195368"/>
                        <a:pt x="213255" y="195368"/>
                      </a:cubicBezTo>
                      <a:cubicBezTo>
                        <a:pt x="225669" y="195368"/>
                        <a:pt x="229134" y="197485"/>
                        <a:pt x="234715" y="191518"/>
                      </a:cubicBezTo>
                      <a:cubicBezTo>
                        <a:pt x="240297" y="185552"/>
                        <a:pt x="282352" y="143015"/>
                        <a:pt x="286202" y="140032"/>
                      </a:cubicBezTo>
                      <a:cubicBezTo>
                        <a:pt x="290051" y="137048"/>
                        <a:pt x="283603" y="135701"/>
                        <a:pt x="279369" y="135701"/>
                      </a:cubicBezTo>
                      <a:cubicBezTo>
                        <a:pt x="275135" y="135701"/>
                        <a:pt x="266473" y="135316"/>
                        <a:pt x="252808" y="129734"/>
                      </a:cubicBezTo>
                      <a:cubicBezTo>
                        <a:pt x="239046" y="124153"/>
                        <a:pt x="217585" y="116839"/>
                        <a:pt x="213736" y="115973"/>
                      </a:cubicBezTo>
                      <a:cubicBezTo>
                        <a:pt x="209886" y="115106"/>
                        <a:pt x="204305" y="106060"/>
                        <a:pt x="200840" y="104424"/>
                      </a:cubicBezTo>
                      <a:cubicBezTo>
                        <a:pt x="197376" y="102692"/>
                        <a:pt x="190543" y="90662"/>
                        <a:pt x="188810" y="86813"/>
                      </a:cubicBezTo>
                      <a:cubicBezTo>
                        <a:pt x="188233" y="85466"/>
                        <a:pt x="189580" y="82771"/>
                        <a:pt x="191794" y="79595"/>
                      </a:cubicBezTo>
                      <a:cubicBezTo>
                        <a:pt x="187559" y="75649"/>
                        <a:pt x="185442" y="74591"/>
                        <a:pt x="182651" y="76419"/>
                      </a:cubicBezTo>
                      <a:cubicBezTo>
                        <a:pt x="178994" y="78825"/>
                        <a:pt x="173028" y="79403"/>
                        <a:pt x="171777" y="76997"/>
                      </a:cubicBezTo>
                      <a:cubicBezTo>
                        <a:pt x="170622" y="74591"/>
                        <a:pt x="168120" y="65545"/>
                        <a:pt x="172354" y="60733"/>
                      </a:cubicBezTo>
                      <a:cubicBezTo>
                        <a:pt x="176588" y="55921"/>
                        <a:pt x="181978" y="46875"/>
                        <a:pt x="181978" y="46875"/>
                      </a:cubicBezTo>
                      <a:cubicBezTo>
                        <a:pt x="181978" y="46875"/>
                        <a:pt x="145215" y="7706"/>
                        <a:pt x="140981" y="7033"/>
                      </a:cubicBezTo>
                      <a:cubicBezTo>
                        <a:pt x="136746" y="6455"/>
                        <a:pt x="124717" y="8284"/>
                        <a:pt x="121733" y="7033"/>
                      </a:cubicBezTo>
                      <a:cubicBezTo>
                        <a:pt x="118750" y="5782"/>
                        <a:pt x="119328" y="4049"/>
                        <a:pt x="113265" y="7033"/>
                      </a:cubicBezTo>
                      <a:cubicBezTo>
                        <a:pt x="107202" y="10016"/>
                        <a:pt x="104796" y="5204"/>
                        <a:pt x="101235" y="2221"/>
                      </a:cubicBezTo>
                      <a:cubicBezTo>
                        <a:pt x="97578" y="-762"/>
                        <a:pt x="94017" y="-1436"/>
                        <a:pt x="92189" y="4627"/>
                      </a:cubicBezTo>
                      <a:cubicBezTo>
                        <a:pt x="90361" y="10690"/>
                        <a:pt x="89205" y="13673"/>
                        <a:pt x="86126" y="10690"/>
                      </a:cubicBezTo>
                      <a:cubicBezTo>
                        <a:pt x="84586" y="9246"/>
                        <a:pt x="77176" y="9342"/>
                        <a:pt x="69958" y="9824"/>
                      </a:cubicBezTo>
                      <a:cubicBezTo>
                        <a:pt x="69958" y="9824"/>
                        <a:pt x="69958" y="9920"/>
                        <a:pt x="69958" y="10016"/>
                      </a:cubicBezTo>
                      <a:cubicBezTo>
                        <a:pt x="71113" y="18389"/>
                        <a:pt x="62740" y="28012"/>
                        <a:pt x="62740" y="32728"/>
                      </a:cubicBezTo>
                      <a:cubicBezTo>
                        <a:pt x="62740" y="37444"/>
                        <a:pt x="57929" y="42352"/>
                        <a:pt x="54368" y="42352"/>
                      </a:cubicBezTo>
                      <a:cubicBezTo>
                        <a:pt x="50807" y="42352"/>
                        <a:pt x="47150" y="51879"/>
                        <a:pt x="42435" y="56691"/>
                      </a:cubicBezTo>
                      <a:cubicBezTo>
                        <a:pt x="37623" y="61503"/>
                        <a:pt x="41280" y="72281"/>
                        <a:pt x="36468" y="75842"/>
                      </a:cubicBezTo>
                      <a:cubicBezTo>
                        <a:pt x="31656" y="79403"/>
                        <a:pt x="24535" y="80654"/>
                        <a:pt x="28095" y="84214"/>
                      </a:cubicBezTo>
                      <a:cubicBezTo>
                        <a:pt x="31656" y="87775"/>
                        <a:pt x="22129" y="94993"/>
                        <a:pt x="22129" y="102114"/>
                      </a:cubicBezTo>
                      <a:cubicBezTo>
                        <a:pt x="22129" y="109236"/>
                        <a:pt x="20974" y="122420"/>
                        <a:pt x="19723" y="123672"/>
                      </a:cubicBezTo>
                      <a:cubicBezTo>
                        <a:pt x="18568" y="124826"/>
                        <a:pt x="4132" y="121266"/>
                        <a:pt x="4132" y="127232"/>
                      </a:cubicBezTo>
                      <a:cubicBezTo>
                        <a:pt x="4132" y="133199"/>
                        <a:pt x="-1834" y="133199"/>
                        <a:pt x="572" y="138011"/>
                      </a:cubicBezTo>
                      <a:cubicBezTo>
                        <a:pt x="2978" y="142823"/>
                        <a:pt x="16162" y="141572"/>
                        <a:pt x="18568" y="147538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51" name="צורה חופשית: צורה 2050">
                  <a:extLst>
                    <a:ext uri="{FF2B5EF4-FFF2-40B4-BE49-F238E27FC236}">
                      <a16:creationId xmlns:a16="http://schemas.microsoft.com/office/drawing/2014/main" id="{73893628-8BEE-5C52-9A93-3BB8DD000FB9}"/>
                    </a:ext>
                  </a:extLst>
                </p:cNvPr>
                <p:cNvSpPr/>
                <p:nvPr/>
              </p:nvSpPr>
              <p:spPr>
                <a:xfrm>
                  <a:off x="8468510" y="2746139"/>
                  <a:ext cx="27313" cy="36412"/>
                </a:xfrm>
                <a:custGeom>
                  <a:avLst/>
                  <a:gdLst>
                    <a:gd name="connsiteX0" fmla="*/ 23867 w 26512"/>
                    <a:gd name="connsiteY0" fmla="*/ 15039 h 35344"/>
                    <a:gd name="connsiteX1" fmla="*/ 14532 w 26512"/>
                    <a:gd name="connsiteY1" fmla="*/ 26 h 35344"/>
                    <a:gd name="connsiteX2" fmla="*/ 14339 w 26512"/>
                    <a:gd name="connsiteY2" fmla="*/ 2528 h 35344"/>
                    <a:gd name="connsiteX3" fmla="*/ 0 w 26512"/>
                    <a:gd name="connsiteY3" fmla="*/ 31496 h 35344"/>
                    <a:gd name="connsiteX4" fmla="*/ 9142 w 26512"/>
                    <a:gd name="connsiteY4" fmla="*/ 35345 h 35344"/>
                    <a:gd name="connsiteX5" fmla="*/ 23963 w 26512"/>
                    <a:gd name="connsiteY5" fmla="*/ 14943 h 35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512" h="35344">
                      <a:moveTo>
                        <a:pt x="23867" y="15039"/>
                      </a:moveTo>
                      <a:cubicBezTo>
                        <a:pt x="27524" y="11863"/>
                        <a:pt x="29641" y="-648"/>
                        <a:pt x="14532" y="26"/>
                      </a:cubicBezTo>
                      <a:cubicBezTo>
                        <a:pt x="14435" y="892"/>
                        <a:pt x="14339" y="1662"/>
                        <a:pt x="14339" y="2528"/>
                      </a:cubicBezTo>
                      <a:cubicBezTo>
                        <a:pt x="14339" y="8303"/>
                        <a:pt x="5101" y="20525"/>
                        <a:pt x="0" y="31496"/>
                      </a:cubicBezTo>
                      <a:lnTo>
                        <a:pt x="9142" y="35345"/>
                      </a:lnTo>
                      <a:cubicBezTo>
                        <a:pt x="13858" y="26876"/>
                        <a:pt x="21076" y="17541"/>
                        <a:pt x="23963" y="1494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53" name="צורה חופשית: צורה 2052">
                  <a:extLst>
                    <a:ext uri="{FF2B5EF4-FFF2-40B4-BE49-F238E27FC236}">
                      <a16:creationId xmlns:a16="http://schemas.microsoft.com/office/drawing/2014/main" id="{A5E75B5F-4E94-937B-6CE8-2A660B87FF13}"/>
                    </a:ext>
                  </a:extLst>
                </p:cNvPr>
                <p:cNvSpPr/>
                <p:nvPr/>
              </p:nvSpPr>
              <p:spPr>
                <a:xfrm>
                  <a:off x="8477831" y="2690150"/>
                  <a:ext cx="137214" cy="109354"/>
                </a:xfrm>
                <a:custGeom>
                  <a:avLst/>
                  <a:gdLst>
                    <a:gd name="connsiteX0" fmla="*/ 14821 w 133191"/>
                    <a:gd name="connsiteY0" fmla="*/ 69386 h 106148"/>
                    <a:gd name="connsiteX1" fmla="*/ 0 w 133191"/>
                    <a:gd name="connsiteY1" fmla="*/ 89789 h 106148"/>
                    <a:gd name="connsiteX2" fmla="*/ 962 w 133191"/>
                    <a:gd name="connsiteY2" fmla="*/ 90174 h 106148"/>
                    <a:gd name="connsiteX3" fmla="*/ 2502 w 133191"/>
                    <a:gd name="connsiteY3" fmla="*/ 97006 h 106148"/>
                    <a:gd name="connsiteX4" fmla="*/ 20113 w 133191"/>
                    <a:gd name="connsiteY4" fmla="*/ 106149 h 106148"/>
                    <a:gd name="connsiteX5" fmla="*/ 38495 w 133191"/>
                    <a:gd name="connsiteY5" fmla="*/ 96237 h 106148"/>
                    <a:gd name="connsiteX6" fmla="*/ 104898 w 133191"/>
                    <a:gd name="connsiteY6" fmla="*/ 62650 h 106148"/>
                    <a:gd name="connsiteX7" fmla="*/ 109517 w 133191"/>
                    <a:gd name="connsiteY7" fmla="*/ 51198 h 106148"/>
                    <a:gd name="connsiteX8" fmla="*/ 111057 w 133191"/>
                    <a:gd name="connsiteY8" fmla="*/ 35896 h 106148"/>
                    <a:gd name="connsiteX9" fmla="*/ 109517 w 133191"/>
                    <a:gd name="connsiteY9" fmla="*/ 19825 h 106148"/>
                    <a:gd name="connsiteX10" fmla="*/ 121739 w 133191"/>
                    <a:gd name="connsiteY10" fmla="*/ 10682 h 106148"/>
                    <a:gd name="connsiteX11" fmla="*/ 133191 w 133191"/>
                    <a:gd name="connsiteY11" fmla="*/ 2310 h 106148"/>
                    <a:gd name="connsiteX12" fmla="*/ 125589 w 133191"/>
                    <a:gd name="connsiteY12" fmla="*/ 0 h 106148"/>
                    <a:gd name="connsiteX13" fmla="*/ 104224 w 133191"/>
                    <a:gd name="connsiteY13" fmla="*/ 3079 h 106148"/>
                    <a:gd name="connsiteX14" fmla="*/ 78240 w 133191"/>
                    <a:gd name="connsiteY14" fmla="*/ 10682 h 106148"/>
                    <a:gd name="connsiteX15" fmla="*/ 56106 w 133191"/>
                    <a:gd name="connsiteY15" fmla="*/ 9912 h 106148"/>
                    <a:gd name="connsiteX16" fmla="*/ 43884 w 133191"/>
                    <a:gd name="connsiteY16" fmla="*/ 12222 h 106148"/>
                    <a:gd name="connsiteX17" fmla="*/ 26272 w 133191"/>
                    <a:gd name="connsiteY17" fmla="*/ 12222 h 106148"/>
                    <a:gd name="connsiteX18" fmla="*/ 18670 w 133191"/>
                    <a:gd name="connsiteY18" fmla="*/ 16841 h 106148"/>
                    <a:gd name="connsiteX19" fmla="*/ 7218 w 133191"/>
                    <a:gd name="connsiteY19" fmla="*/ 30314 h 106148"/>
                    <a:gd name="connsiteX20" fmla="*/ 7025 w 133191"/>
                    <a:gd name="connsiteY20" fmla="*/ 40034 h 106148"/>
                    <a:gd name="connsiteX21" fmla="*/ 5486 w 133191"/>
                    <a:gd name="connsiteY21" fmla="*/ 54374 h 106148"/>
                    <a:gd name="connsiteX22" fmla="*/ 14821 w 133191"/>
                    <a:gd name="connsiteY22" fmla="*/ 69386 h 106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33191" h="106148">
                      <a:moveTo>
                        <a:pt x="14821" y="69386"/>
                      </a:moveTo>
                      <a:cubicBezTo>
                        <a:pt x="11933" y="71889"/>
                        <a:pt x="4715" y="81320"/>
                        <a:pt x="0" y="89789"/>
                      </a:cubicBezTo>
                      <a:lnTo>
                        <a:pt x="962" y="90174"/>
                      </a:lnTo>
                      <a:lnTo>
                        <a:pt x="2502" y="97006"/>
                      </a:lnTo>
                      <a:lnTo>
                        <a:pt x="20113" y="106149"/>
                      </a:lnTo>
                      <a:cubicBezTo>
                        <a:pt x="20113" y="106149"/>
                        <a:pt x="33105" y="97006"/>
                        <a:pt x="38495" y="96237"/>
                      </a:cubicBezTo>
                      <a:cubicBezTo>
                        <a:pt x="43788" y="95467"/>
                        <a:pt x="104898" y="62650"/>
                        <a:pt x="104898" y="62650"/>
                      </a:cubicBezTo>
                      <a:cubicBezTo>
                        <a:pt x="104898" y="62650"/>
                        <a:pt x="110287" y="54277"/>
                        <a:pt x="109517" y="51198"/>
                      </a:cubicBezTo>
                      <a:cubicBezTo>
                        <a:pt x="108747" y="48118"/>
                        <a:pt x="107977" y="39746"/>
                        <a:pt x="111057" y="35896"/>
                      </a:cubicBezTo>
                      <a:cubicBezTo>
                        <a:pt x="114136" y="32047"/>
                        <a:pt x="107207" y="25984"/>
                        <a:pt x="109517" y="19825"/>
                      </a:cubicBezTo>
                      <a:cubicBezTo>
                        <a:pt x="111827" y="13666"/>
                        <a:pt x="121739" y="10682"/>
                        <a:pt x="121739" y="10682"/>
                      </a:cubicBezTo>
                      <a:lnTo>
                        <a:pt x="133191" y="2310"/>
                      </a:lnTo>
                      <a:lnTo>
                        <a:pt x="125589" y="0"/>
                      </a:lnTo>
                      <a:cubicBezTo>
                        <a:pt x="125589" y="0"/>
                        <a:pt x="115676" y="3849"/>
                        <a:pt x="104224" y="3079"/>
                      </a:cubicBezTo>
                      <a:cubicBezTo>
                        <a:pt x="92772" y="2310"/>
                        <a:pt x="90462" y="10682"/>
                        <a:pt x="78240" y="10682"/>
                      </a:cubicBezTo>
                      <a:cubicBezTo>
                        <a:pt x="66018" y="10682"/>
                        <a:pt x="59185" y="13762"/>
                        <a:pt x="56106" y="9912"/>
                      </a:cubicBezTo>
                      <a:cubicBezTo>
                        <a:pt x="53026" y="6063"/>
                        <a:pt x="52256" y="8373"/>
                        <a:pt x="43884" y="12222"/>
                      </a:cubicBezTo>
                      <a:cubicBezTo>
                        <a:pt x="35511" y="16071"/>
                        <a:pt x="30122" y="15302"/>
                        <a:pt x="26272" y="12222"/>
                      </a:cubicBezTo>
                      <a:cubicBezTo>
                        <a:pt x="22423" y="9142"/>
                        <a:pt x="19440" y="12992"/>
                        <a:pt x="18670" y="16841"/>
                      </a:cubicBezTo>
                      <a:cubicBezTo>
                        <a:pt x="17996" y="20402"/>
                        <a:pt x="19055" y="28678"/>
                        <a:pt x="7218" y="30314"/>
                      </a:cubicBezTo>
                      <a:cubicBezTo>
                        <a:pt x="6448" y="33875"/>
                        <a:pt x="5004" y="37532"/>
                        <a:pt x="7025" y="40034"/>
                      </a:cubicBezTo>
                      <a:cubicBezTo>
                        <a:pt x="10009" y="43788"/>
                        <a:pt x="6448" y="48311"/>
                        <a:pt x="5486" y="54374"/>
                      </a:cubicBezTo>
                      <a:cubicBezTo>
                        <a:pt x="20691" y="53700"/>
                        <a:pt x="18477" y="66211"/>
                        <a:pt x="14821" y="69386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54" name="צורה חופשית: צורה 2053">
                  <a:extLst>
                    <a:ext uri="{FF2B5EF4-FFF2-40B4-BE49-F238E27FC236}">
                      <a16:creationId xmlns:a16="http://schemas.microsoft.com/office/drawing/2014/main" id="{9725153F-063C-E0E0-F5D4-B4F647EAFEF3}"/>
                    </a:ext>
                  </a:extLst>
                </p:cNvPr>
                <p:cNvSpPr/>
                <p:nvPr/>
              </p:nvSpPr>
              <p:spPr>
                <a:xfrm>
                  <a:off x="10275644" y="2665661"/>
                  <a:ext cx="70381" cy="92439"/>
                </a:xfrm>
                <a:custGeom>
                  <a:avLst/>
                  <a:gdLst>
                    <a:gd name="connsiteX0" fmla="*/ 14486 w 68318"/>
                    <a:gd name="connsiteY0" fmla="*/ 7699 h 89729"/>
                    <a:gd name="connsiteX1" fmla="*/ 3130 w 68318"/>
                    <a:gd name="connsiteY1" fmla="*/ 16264 h 89729"/>
                    <a:gd name="connsiteX2" fmla="*/ 9097 w 68318"/>
                    <a:gd name="connsiteY2" fmla="*/ 26465 h 89729"/>
                    <a:gd name="connsiteX3" fmla="*/ 7942 w 68318"/>
                    <a:gd name="connsiteY3" fmla="*/ 34741 h 89729"/>
                    <a:gd name="connsiteX4" fmla="*/ 7076 w 68318"/>
                    <a:gd name="connsiteY4" fmla="*/ 52449 h 89729"/>
                    <a:gd name="connsiteX5" fmla="*/ 821 w 68318"/>
                    <a:gd name="connsiteY5" fmla="*/ 75931 h 89729"/>
                    <a:gd name="connsiteX6" fmla="*/ 3708 w 68318"/>
                    <a:gd name="connsiteY6" fmla="*/ 88826 h 89729"/>
                    <a:gd name="connsiteX7" fmla="*/ 40662 w 68318"/>
                    <a:gd name="connsiteY7" fmla="*/ 76797 h 89729"/>
                    <a:gd name="connsiteX8" fmla="*/ 59525 w 68318"/>
                    <a:gd name="connsiteY8" fmla="*/ 68809 h 89729"/>
                    <a:gd name="connsiteX9" fmla="*/ 67513 w 68318"/>
                    <a:gd name="connsiteY9" fmla="*/ 60533 h 89729"/>
                    <a:gd name="connsiteX10" fmla="*/ 62315 w 68318"/>
                    <a:gd name="connsiteY10" fmla="*/ 32528 h 89729"/>
                    <a:gd name="connsiteX11" fmla="*/ 42299 w 68318"/>
                    <a:gd name="connsiteY11" fmla="*/ 0 h 89729"/>
                    <a:gd name="connsiteX12" fmla="*/ 32098 w 68318"/>
                    <a:gd name="connsiteY12" fmla="*/ 3849 h 89729"/>
                    <a:gd name="connsiteX13" fmla="*/ 14486 w 68318"/>
                    <a:gd name="connsiteY13" fmla="*/ 7699 h 89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8318" h="89729">
                      <a:moveTo>
                        <a:pt x="14486" y="7699"/>
                      </a:moveTo>
                      <a:cubicBezTo>
                        <a:pt x="12754" y="9431"/>
                        <a:pt x="7557" y="12703"/>
                        <a:pt x="3130" y="16264"/>
                      </a:cubicBezTo>
                      <a:cubicBezTo>
                        <a:pt x="5344" y="19921"/>
                        <a:pt x="4863" y="26080"/>
                        <a:pt x="9097" y="26465"/>
                      </a:cubicBezTo>
                      <a:cubicBezTo>
                        <a:pt x="15064" y="27042"/>
                        <a:pt x="14583" y="36185"/>
                        <a:pt x="7942" y="34741"/>
                      </a:cubicBezTo>
                      <a:cubicBezTo>
                        <a:pt x="1398" y="33298"/>
                        <a:pt x="1398" y="43595"/>
                        <a:pt x="7076" y="52449"/>
                      </a:cubicBezTo>
                      <a:cubicBezTo>
                        <a:pt x="12850" y="61303"/>
                        <a:pt x="-3799" y="71311"/>
                        <a:pt x="821" y="75931"/>
                      </a:cubicBezTo>
                      <a:cubicBezTo>
                        <a:pt x="5344" y="80454"/>
                        <a:pt x="1687" y="85939"/>
                        <a:pt x="3708" y="88826"/>
                      </a:cubicBezTo>
                      <a:cubicBezTo>
                        <a:pt x="5729" y="91713"/>
                        <a:pt x="30076" y="87671"/>
                        <a:pt x="40662" y="76797"/>
                      </a:cubicBezTo>
                      <a:cubicBezTo>
                        <a:pt x="51249" y="65922"/>
                        <a:pt x="54136" y="67366"/>
                        <a:pt x="59525" y="68809"/>
                      </a:cubicBezTo>
                      <a:cubicBezTo>
                        <a:pt x="65010" y="70253"/>
                        <a:pt x="70400" y="64767"/>
                        <a:pt x="67513" y="60533"/>
                      </a:cubicBezTo>
                      <a:cubicBezTo>
                        <a:pt x="64626" y="56202"/>
                        <a:pt x="61546" y="45712"/>
                        <a:pt x="62315" y="32528"/>
                      </a:cubicBezTo>
                      <a:cubicBezTo>
                        <a:pt x="62797" y="24925"/>
                        <a:pt x="52403" y="11067"/>
                        <a:pt x="42299" y="0"/>
                      </a:cubicBezTo>
                      <a:cubicBezTo>
                        <a:pt x="39123" y="2502"/>
                        <a:pt x="36332" y="3849"/>
                        <a:pt x="32098" y="3849"/>
                      </a:cubicBezTo>
                      <a:cubicBezTo>
                        <a:pt x="25265" y="3849"/>
                        <a:pt x="17566" y="4619"/>
                        <a:pt x="14486" y="769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55" name="צורה חופשית: צורה 2054">
                  <a:extLst>
                    <a:ext uri="{FF2B5EF4-FFF2-40B4-BE49-F238E27FC236}">
                      <a16:creationId xmlns:a16="http://schemas.microsoft.com/office/drawing/2014/main" id="{27EC52D4-711A-4731-E6F7-13A05BA224C5}"/>
                    </a:ext>
                  </a:extLst>
                </p:cNvPr>
                <p:cNvSpPr/>
                <p:nvPr/>
              </p:nvSpPr>
              <p:spPr>
                <a:xfrm>
                  <a:off x="9527455" y="2937644"/>
                  <a:ext cx="83485" cy="111800"/>
                </a:xfrm>
                <a:custGeom>
                  <a:avLst/>
                  <a:gdLst>
                    <a:gd name="connsiteX0" fmla="*/ 80942 w 81037"/>
                    <a:gd name="connsiteY0" fmla="*/ 90045 h 108522"/>
                    <a:gd name="connsiteX1" fmla="*/ 73146 w 81037"/>
                    <a:gd name="connsiteY1" fmla="*/ 52705 h 108522"/>
                    <a:gd name="connsiteX2" fmla="*/ 59288 w 81037"/>
                    <a:gd name="connsiteY2" fmla="*/ 67815 h 108522"/>
                    <a:gd name="connsiteX3" fmla="*/ 60443 w 81037"/>
                    <a:gd name="connsiteY3" fmla="*/ 46931 h 108522"/>
                    <a:gd name="connsiteX4" fmla="*/ 75552 w 81037"/>
                    <a:gd name="connsiteY4" fmla="*/ 27203 h 108522"/>
                    <a:gd name="connsiteX5" fmla="*/ 61694 w 81037"/>
                    <a:gd name="connsiteY5" fmla="*/ 22584 h 108522"/>
                    <a:gd name="connsiteX6" fmla="*/ 39656 w 81037"/>
                    <a:gd name="connsiteY6" fmla="*/ 23738 h 108522"/>
                    <a:gd name="connsiteX7" fmla="*/ 30417 w 81037"/>
                    <a:gd name="connsiteY7" fmla="*/ 14500 h 108522"/>
                    <a:gd name="connsiteX8" fmla="*/ 17618 w 81037"/>
                    <a:gd name="connsiteY8" fmla="*/ 4106 h 108522"/>
                    <a:gd name="connsiteX9" fmla="*/ 1354 w 81037"/>
                    <a:gd name="connsiteY9" fmla="*/ 4106 h 108522"/>
                    <a:gd name="connsiteX10" fmla="*/ 14153 w 81037"/>
                    <a:gd name="connsiteY10" fmla="*/ 20370 h 108522"/>
                    <a:gd name="connsiteX11" fmla="*/ 3760 w 81037"/>
                    <a:gd name="connsiteY11" fmla="*/ 28454 h 108522"/>
                    <a:gd name="connsiteX12" fmla="*/ 8379 w 81037"/>
                    <a:gd name="connsiteY12" fmla="*/ 57421 h 108522"/>
                    <a:gd name="connsiteX13" fmla="*/ 15212 w 81037"/>
                    <a:gd name="connsiteY13" fmla="*/ 92836 h 108522"/>
                    <a:gd name="connsiteX14" fmla="*/ 28108 w 81037"/>
                    <a:gd name="connsiteY14" fmla="*/ 89275 h 108522"/>
                    <a:gd name="connsiteX15" fmla="*/ 43505 w 81037"/>
                    <a:gd name="connsiteY15" fmla="*/ 81865 h 108522"/>
                    <a:gd name="connsiteX16" fmla="*/ 55247 w 81037"/>
                    <a:gd name="connsiteY16" fmla="*/ 72434 h 108522"/>
                    <a:gd name="connsiteX17" fmla="*/ 65544 w 81037"/>
                    <a:gd name="connsiteY17" fmla="*/ 98803 h 108522"/>
                    <a:gd name="connsiteX18" fmla="*/ 68527 w 81037"/>
                    <a:gd name="connsiteY18" fmla="*/ 108523 h 108522"/>
                    <a:gd name="connsiteX19" fmla="*/ 75456 w 81037"/>
                    <a:gd name="connsiteY19" fmla="*/ 102845 h 108522"/>
                    <a:gd name="connsiteX20" fmla="*/ 81038 w 81037"/>
                    <a:gd name="connsiteY20" fmla="*/ 90141 h 10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1037" h="108522">
                      <a:moveTo>
                        <a:pt x="80942" y="90045"/>
                      </a:moveTo>
                      <a:cubicBezTo>
                        <a:pt x="77574" y="71087"/>
                        <a:pt x="75649" y="52705"/>
                        <a:pt x="73146" y="52705"/>
                      </a:cubicBezTo>
                      <a:cubicBezTo>
                        <a:pt x="69682" y="52705"/>
                        <a:pt x="65062" y="68969"/>
                        <a:pt x="59288" y="67815"/>
                      </a:cubicBezTo>
                      <a:cubicBezTo>
                        <a:pt x="53514" y="66660"/>
                        <a:pt x="53514" y="46931"/>
                        <a:pt x="60443" y="46931"/>
                      </a:cubicBezTo>
                      <a:cubicBezTo>
                        <a:pt x="67372" y="46931"/>
                        <a:pt x="75552" y="31822"/>
                        <a:pt x="75552" y="27203"/>
                      </a:cubicBezTo>
                      <a:cubicBezTo>
                        <a:pt x="75552" y="22584"/>
                        <a:pt x="68623" y="22584"/>
                        <a:pt x="61694" y="22584"/>
                      </a:cubicBezTo>
                      <a:cubicBezTo>
                        <a:pt x="54765" y="22584"/>
                        <a:pt x="39656" y="23738"/>
                        <a:pt x="39656" y="23738"/>
                      </a:cubicBezTo>
                      <a:cubicBezTo>
                        <a:pt x="39656" y="23738"/>
                        <a:pt x="30417" y="20274"/>
                        <a:pt x="30417" y="14500"/>
                      </a:cubicBezTo>
                      <a:cubicBezTo>
                        <a:pt x="30417" y="8725"/>
                        <a:pt x="26953" y="4106"/>
                        <a:pt x="17618" y="4106"/>
                      </a:cubicBezTo>
                      <a:cubicBezTo>
                        <a:pt x="8283" y="4106"/>
                        <a:pt x="8379" y="-5133"/>
                        <a:pt x="1354" y="4106"/>
                      </a:cubicBezTo>
                      <a:cubicBezTo>
                        <a:pt x="-5575" y="13345"/>
                        <a:pt x="16463" y="13345"/>
                        <a:pt x="14153" y="20370"/>
                      </a:cubicBezTo>
                      <a:cubicBezTo>
                        <a:pt x="11844" y="27299"/>
                        <a:pt x="4914" y="22680"/>
                        <a:pt x="3760" y="28454"/>
                      </a:cubicBezTo>
                      <a:cubicBezTo>
                        <a:pt x="2605" y="34228"/>
                        <a:pt x="4914" y="49337"/>
                        <a:pt x="8379" y="57421"/>
                      </a:cubicBezTo>
                      <a:cubicBezTo>
                        <a:pt x="11074" y="63676"/>
                        <a:pt x="15020" y="79459"/>
                        <a:pt x="15212" y="92836"/>
                      </a:cubicBezTo>
                      <a:cubicBezTo>
                        <a:pt x="20601" y="91778"/>
                        <a:pt x="23103" y="89275"/>
                        <a:pt x="28108" y="89275"/>
                      </a:cubicBezTo>
                      <a:cubicBezTo>
                        <a:pt x="34363" y="89275"/>
                        <a:pt x="43024" y="88409"/>
                        <a:pt x="43505" y="81865"/>
                      </a:cubicBezTo>
                      <a:cubicBezTo>
                        <a:pt x="44083" y="75321"/>
                        <a:pt x="51204" y="70413"/>
                        <a:pt x="55247" y="72434"/>
                      </a:cubicBezTo>
                      <a:cubicBezTo>
                        <a:pt x="59288" y="74455"/>
                        <a:pt x="65255" y="90430"/>
                        <a:pt x="65544" y="98803"/>
                      </a:cubicBezTo>
                      <a:cubicBezTo>
                        <a:pt x="65544" y="101497"/>
                        <a:pt x="66795" y="104962"/>
                        <a:pt x="68527" y="108523"/>
                      </a:cubicBezTo>
                      <a:cubicBezTo>
                        <a:pt x="71703" y="105347"/>
                        <a:pt x="75456" y="102845"/>
                        <a:pt x="75456" y="102845"/>
                      </a:cubicBezTo>
                      <a:cubicBezTo>
                        <a:pt x="75456" y="102845"/>
                        <a:pt x="77766" y="93991"/>
                        <a:pt x="81038" y="90141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57" name="צורה חופשית: צורה 2056">
                  <a:extLst>
                    <a:ext uri="{FF2B5EF4-FFF2-40B4-BE49-F238E27FC236}">
                      <a16:creationId xmlns:a16="http://schemas.microsoft.com/office/drawing/2014/main" id="{43CE5E30-A6A4-7942-42A9-15FEA08EB9C2}"/>
                    </a:ext>
                  </a:extLst>
                </p:cNvPr>
                <p:cNvSpPr/>
                <p:nvPr/>
              </p:nvSpPr>
              <p:spPr>
                <a:xfrm>
                  <a:off x="9139513" y="2732781"/>
                  <a:ext cx="553617" cy="583558"/>
                </a:xfrm>
                <a:custGeom>
                  <a:avLst/>
                  <a:gdLst>
                    <a:gd name="connsiteX0" fmla="*/ 384754 w 537385"/>
                    <a:gd name="connsiteY0" fmla="*/ 256182 h 566449"/>
                    <a:gd name="connsiteX1" fmla="*/ 380135 w 537385"/>
                    <a:gd name="connsiteY1" fmla="*/ 227214 h 566449"/>
                    <a:gd name="connsiteX2" fmla="*/ 390528 w 537385"/>
                    <a:gd name="connsiteY2" fmla="*/ 219131 h 566449"/>
                    <a:gd name="connsiteX3" fmla="*/ 377729 w 537385"/>
                    <a:gd name="connsiteY3" fmla="*/ 202867 h 566449"/>
                    <a:gd name="connsiteX4" fmla="*/ 393993 w 537385"/>
                    <a:gd name="connsiteY4" fmla="*/ 202867 h 566449"/>
                    <a:gd name="connsiteX5" fmla="*/ 406792 w 537385"/>
                    <a:gd name="connsiteY5" fmla="*/ 213260 h 566449"/>
                    <a:gd name="connsiteX6" fmla="*/ 416031 w 537385"/>
                    <a:gd name="connsiteY6" fmla="*/ 222499 h 566449"/>
                    <a:gd name="connsiteX7" fmla="*/ 438069 w 537385"/>
                    <a:gd name="connsiteY7" fmla="*/ 221344 h 566449"/>
                    <a:gd name="connsiteX8" fmla="*/ 451927 w 537385"/>
                    <a:gd name="connsiteY8" fmla="*/ 225963 h 566449"/>
                    <a:gd name="connsiteX9" fmla="*/ 436818 w 537385"/>
                    <a:gd name="connsiteY9" fmla="*/ 245692 h 566449"/>
                    <a:gd name="connsiteX10" fmla="*/ 435663 w 537385"/>
                    <a:gd name="connsiteY10" fmla="*/ 266575 h 566449"/>
                    <a:gd name="connsiteX11" fmla="*/ 449521 w 537385"/>
                    <a:gd name="connsiteY11" fmla="*/ 251466 h 566449"/>
                    <a:gd name="connsiteX12" fmla="*/ 457316 w 537385"/>
                    <a:gd name="connsiteY12" fmla="*/ 288806 h 566449"/>
                    <a:gd name="connsiteX13" fmla="*/ 460107 w 537385"/>
                    <a:gd name="connsiteY13" fmla="*/ 286977 h 566449"/>
                    <a:gd name="connsiteX14" fmla="*/ 465497 w 537385"/>
                    <a:gd name="connsiteY14" fmla="*/ 266383 h 566449"/>
                    <a:gd name="connsiteX15" fmla="*/ 469346 w 537385"/>
                    <a:gd name="connsiteY15" fmla="*/ 247328 h 566449"/>
                    <a:gd name="connsiteX16" fmla="*/ 484648 w 537385"/>
                    <a:gd name="connsiteY16" fmla="*/ 248098 h 566449"/>
                    <a:gd name="connsiteX17" fmla="*/ 491480 w 537385"/>
                    <a:gd name="connsiteY17" fmla="*/ 224424 h 566449"/>
                    <a:gd name="connsiteX18" fmla="*/ 496869 w 537385"/>
                    <a:gd name="connsiteY18" fmla="*/ 200749 h 566449"/>
                    <a:gd name="connsiteX19" fmla="*/ 509862 w 537385"/>
                    <a:gd name="connsiteY19" fmla="*/ 185448 h 566449"/>
                    <a:gd name="connsiteX20" fmla="*/ 525933 w 537385"/>
                    <a:gd name="connsiteY20" fmla="*/ 178615 h 566449"/>
                    <a:gd name="connsiteX21" fmla="*/ 534305 w 537385"/>
                    <a:gd name="connsiteY21" fmla="*/ 178615 h 566449"/>
                    <a:gd name="connsiteX22" fmla="*/ 532766 w 537385"/>
                    <a:gd name="connsiteY22" fmla="*/ 165623 h 566449"/>
                    <a:gd name="connsiteX23" fmla="*/ 537385 w 537385"/>
                    <a:gd name="connsiteY23" fmla="*/ 156481 h 566449"/>
                    <a:gd name="connsiteX24" fmla="*/ 525933 w 537385"/>
                    <a:gd name="connsiteY24" fmla="*/ 150322 h 566449"/>
                    <a:gd name="connsiteX25" fmla="*/ 518330 w 537385"/>
                    <a:gd name="connsiteY25" fmla="*/ 137330 h 566449"/>
                    <a:gd name="connsiteX26" fmla="*/ 508418 w 537385"/>
                    <a:gd name="connsiteY26" fmla="*/ 138869 h 566449"/>
                    <a:gd name="connsiteX27" fmla="*/ 485513 w 537385"/>
                    <a:gd name="connsiteY27" fmla="*/ 139639 h 566449"/>
                    <a:gd name="connsiteX28" fmla="*/ 468672 w 537385"/>
                    <a:gd name="connsiteY28" fmla="*/ 150322 h 566449"/>
                    <a:gd name="connsiteX29" fmla="*/ 461070 w 537385"/>
                    <a:gd name="connsiteY29" fmla="*/ 157924 h 566449"/>
                    <a:gd name="connsiteX30" fmla="*/ 451927 w 537385"/>
                    <a:gd name="connsiteY30" fmla="*/ 166297 h 566449"/>
                    <a:gd name="connsiteX31" fmla="*/ 442015 w 537385"/>
                    <a:gd name="connsiteY31" fmla="*/ 170146 h 566449"/>
                    <a:gd name="connsiteX32" fmla="*/ 444324 w 537385"/>
                    <a:gd name="connsiteY32" fmla="*/ 186988 h 566449"/>
                    <a:gd name="connsiteX33" fmla="*/ 425270 w 537385"/>
                    <a:gd name="connsiteY33" fmla="*/ 189297 h 566449"/>
                    <a:gd name="connsiteX34" fmla="*/ 406888 w 537385"/>
                    <a:gd name="connsiteY34" fmla="*/ 187758 h 566449"/>
                    <a:gd name="connsiteX35" fmla="*/ 393897 w 537385"/>
                    <a:gd name="connsiteY35" fmla="*/ 184678 h 566449"/>
                    <a:gd name="connsiteX36" fmla="*/ 387737 w 537385"/>
                    <a:gd name="connsiteY36" fmla="*/ 171686 h 566449"/>
                    <a:gd name="connsiteX37" fmla="*/ 381578 w 537385"/>
                    <a:gd name="connsiteY37" fmla="*/ 161774 h 566449"/>
                    <a:gd name="connsiteX38" fmla="*/ 373976 w 537385"/>
                    <a:gd name="connsiteY38" fmla="*/ 170916 h 566449"/>
                    <a:gd name="connsiteX39" fmla="*/ 373205 w 537385"/>
                    <a:gd name="connsiteY39" fmla="*/ 190741 h 566449"/>
                    <a:gd name="connsiteX40" fmla="*/ 339619 w 537385"/>
                    <a:gd name="connsiteY40" fmla="*/ 193820 h 566449"/>
                    <a:gd name="connsiteX41" fmla="*/ 314405 w 537385"/>
                    <a:gd name="connsiteY41" fmla="*/ 183908 h 566449"/>
                    <a:gd name="connsiteX42" fmla="*/ 303723 w 537385"/>
                    <a:gd name="connsiteY42" fmla="*/ 173226 h 566449"/>
                    <a:gd name="connsiteX43" fmla="*/ 285438 w 537385"/>
                    <a:gd name="connsiteY43" fmla="*/ 176305 h 566449"/>
                    <a:gd name="connsiteX44" fmla="*/ 269366 w 537385"/>
                    <a:gd name="connsiteY44" fmla="*/ 167163 h 566449"/>
                    <a:gd name="connsiteX45" fmla="*/ 254835 w 537385"/>
                    <a:gd name="connsiteY45" fmla="*/ 159560 h 566449"/>
                    <a:gd name="connsiteX46" fmla="*/ 239533 w 537385"/>
                    <a:gd name="connsiteY46" fmla="*/ 151958 h 566449"/>
                    <a:gd name="connsiteX47" fmla="*/ 229621 w 537385"/>
                    <a:gd name="connsiteY47" fmla="*/ 144355 h 566449"/>
                    <a:gd name="connsiteX48" fmla="*/ 232700 w 537385"/>
                    <a:gd name="connsiteY48" fmla="*/ 129823 h 566449"/>
                    <a:gd name="connsiteX49" fmla="*/ 241843 w 537385"/>
                    <a:gd name="connsiteY49" fmla="*/ 117601 h 566449"/>
                    <a:gd name="connsiteX50" fmla="*/ 233470 w 537385"/>
                    <a:gd name="connsiteY50" fmla="*/ 109229 h 566449"/>
                    <a:gd name="connsiteX51" fmla="*/ 222018 w 537385"/>
                    <a:gd name="connsiteY51" fmla="*/ 99316 h 566449"/>
                    <a:gd name="connsiteX52" fmla="*/ 205946 w 537385"/>
                    <a:gd name="connsiteY52" fmla="*/ 87864 h 566449"/>
                    <a:gd name="connsiteX53" fmla="*/ 199114 w 537385"/>
                    <a:gd name="connsiteY53" fmla="*/ 72562 h 566449"/>
                    <a:gd name="connsiteX54" fmla="*/ 203733 w 537385"/>
                    <a:gd name="connsiteY54" fmla="*/ 64190 h 566449"/>
                    <a:gd name="connsiteX55" fmla="*/ 215185 w 537385"/>
                    <a:gd name="connsiteY55" fmla="*/ 57357 h 566449"/>
                    <a:gd name="connsiteX56" fmla="*/ 204503 w 537385"/>
                    <a:gd name="connsiteY56" fmla="*/ 40516 h 566449"/>
                    <a:gd name="connsiteX57" fmla="*/ 203733 w 537385"/>
                    <a:gd name="connsiteY57" fmla="*/ 22134 h 566449"/>
                    <a:gd name="connsiteX58" fmla="*/ 192281 w 537385"/>
                    <a:gd name="connsiteY58" fmla="*/ 9143 h 566449"/>
                    <a:gd name="connsiteX59" fmla="*/ 184678 w 537385"/>
                    <a:gd name="connsiteY59" fmla="*/ 0 h 566449"/>
                    <a:gd name="connsiteX60" fmla="*/ 177075 w 537385"/>
                    <a:gd name="connsiteY60" fmla="*/ 770 h 566449"/>
                    <a:gd name="connsiteX61" fmla="*/ 169473 w 537385"/>
                    <a:gd name="connsiteY61" fmla="*/ 14532 h 566449"/>
                    <a:gd name="connsiteX62" fmla="*/ 150418 w 537385"/>
                    <a:gd name="connsiteY62" fmla="*/ 22134 h 566449"/>
                    <a:gd name="connsiteX63" fmla="*/ 121354 w 537385"/>
                    <a:gd name="connsiteY63" fmla="*/ 16841 h 566449"/>
                    <a:gd name="connsiteX64" fmla="*/ 111442 w 537385"/>
                    <a:gd name="connsiteY64" fmla="*/ 27524 h 566449"/>
                    <a:gd name="connsiteX65" fmla="*/ 114521 w 537385"/>
                    <a:gd name="connsiteY65" fmla="*/ 45809 h 566449"/>
                    <a:gd name="connsiteX66" fmla="*/ 125974 w 537385"/>
                    <a:gd name="connsiteY66" fmla="*/ 64190 h 566449"/>
                    <a:gd name="connsiteX67" fmla="*/ 135116 w 537385"/>
                    <a:gd name="connsiteY67" fmla="*/ 72562 h 566449"/>
                    <a:gd name="connsiteX68" fmla="*/ 125204 w 537385"/>
                    <a:gd name="connsiteY68" fmla="*/ 87094 h 566449"/>
                    <a:gd name="connsiteX69" fmla="*/ 121354 w 537385"/>
                    <a:gd name="connsiteY69" fmla="*/ 101626 h 566449"/>
                    <a:gd name="connsiteX70" fmla="*/ 112212 w 537385"/>
                    <a:gd name="connsiteY70" fmla="*/ 112308 h 566449"/>
                    <a:gd name="connsiteX71" fmla="*/ 100760 w 537385"/>
                    <a:gd name="connsiteY71" fmla="*/ 121451 h 566449"/>
                    <a:gd name="connsiteX72" fmla="*/ 93157 w 537385"/>
                    <a:gd name="connsiteY72" fmla="*/ 142045 h 566449"/>
                    <a:gd name="connsiteX73" fmla="*/ 77086 w 537385"/>
                    <a:gd name="connsiteY73" fmla="*/ 151958 h 566449"/>
                    <a:gd name="connsiteX74" fmla="*/ 66403 w 537385"/>
                    <a:gd name="connsiteY74" fmla="*/ 166489 h 566449"/>
                    <a:gd name="connsiteX75" fmla="*/ 53411 w 537385"/>
                    <a:gd name="connsiteY75" fmla="*/ 167259 h 566449"/>
                    <a:gd name="connsiteX76" fmla="*/ 38880 w 537385"/>
                    <a:gd name="connsiteY76" fmla="*/ 165719 h 566449"/>
                    <a:gd name="connsiteX77" fmla="*/ 24348 w 537385"/>
                    <a:gd name="connsiteY77" fmla="*/ 184004 h 566449"/>
                    <a:gd name="connsiteX78" fmla="*/ 36570 w 537385"/>
                    <a:gd name="connsiteY78" fmla="*/ 197766 h 566449"/>
                    <a:gd name="connsiteX79" fmla="*/ 44943 w 537385"/>
                    <a:gd name="connsiteY79" fmla="*/ 217591 h 566449"/>
                    <a:gd name="connsiteX80" fmla="*/ 51775 w 537385"/>
                    <a:gd name="connsiteY80" fmla="*/ 235202 h 566449"/>
                    <a:gd name="connsiteX81" fmla="*/ 37244 w 537385"/>
                    <a:gd name="connsiteY81" fmla="*/ 239052 h 566449"/>
                    <a:gd name="connsiteX82" fmla="*/ 18862 w 537385"/>
                    <a:gd name="connsiteY82" fmla="*/ 239821 h 566449"/>
                    <a:gd name="connsiteX83" fmla="*/ 1251 w 537385"/>
                    <a:gd name="connsiteY83" fmla="*/ 252043 h 566449"/>
                    <a:gd name="connsiteX84" fmla="*/ 0 w 537385"/>
                    <a:gd name="connsiteY84" fmla="*/ 253487 h 566449"/>
                    <a:gd name="connsiteX85" fmla="*/ 17804 w 537385"/>
                    <a:gd name="connsiteY85" fmla="*/ 269847 h 566449"/>
                    <a:gd name="connsiteX86" fmla="*/ 38976 w 537385"/>
                    <a:gd name="connsiteY86" fmla="*/ 271002 h 566449"/>
                    <a:gd name="connsiteX87" fmla="*/ 12126 w 537385"/>
                    <a:gd name="connsiteY87" fmla="*/ 280145 h 566449"/>
                    <a:gd name="connsiteX88" fmla="*/ 53315 w 537385"/>
                    <a:gd name="connsiteY88" fmla="*/ 313635 h 566449"/>
                    <a:gd name="connsiteX89" fmla="*/ 73621 w 537385"/>
                    <a:gd name="connsiteY89" fmla="*/ 293618 h 566449"/>
                    <a:gd name="connsiteX90" fmla="*/ 79588 w 537385"/>
                    <a:gd name="connsiteY90" fmla="*/ 283609 h 566449"/>
                    <a:gd name="connsiteX91" fmla="*/ 84399 w 537385"/>
                    <a:gd name="connsiteY91" fmla="*/ 303626 h 566449"/>
                    <a:gd name="connsiteX92" fmla="*/ 84399 w 537385"/>
                    <a:gd name="connsiteY92" fmla="*/ 321334 h 566449"/>
                    <a:gd name="connsiteX93" fmla="*/ 88153 w 537385"/>
                    <a:gd name="connsiteY93" fmla="*/ 353958 h 566449"/>
                    <a:gd name="connsiteX94" fmla="*/ 97007 w 537385"/>
                    <a:gd name="connsiteY94" fmla="*/ 388796 h 566449"/>
                    <a:gd name="connsiteX95" fmla="*/ 115003 w 537385"/>
                    <a:gd name="connsiteY95" fmla="*/ 440571 h 566449"/>
                    <a:gd name="connsiteX96" fmla="*/ 133865 w 537385"/>
                    <a:gd name="connsiteY96" fmla="*/ 490614 h 566449"/>
                    <a:gd name="connsiteX97" fmla="*/ 152150 w 537385"/>
                    <a:gd name="connsiteY97" fmla="*/ 531226 h 566449"/>
                    <a:gd name="connsiteX98" fmla="*/ 171012 w 537385"/>
                    <a:gd name="connsiteY98" fmla="*/ 565582 h 566449"/>
                    <a:gd name="connsiteX99" fmla="*/ 189009 w 537385"/>
                    <a:gd name="connsiteY99" fmla="*/ 553553 h 566449"/>
                    <a:gd name="connsiteX100" fmla="*/ 207005 w 537385"/>
                    <a:gd name="connsiteY100" fmla="*/ 535556 h 566449"/>
                    <a:gd name="connsiteX101" fmla="*/ 214415 w 537385"/>
                    <a:gd name="connsiteY101" fmla="*/ 522372 h 566449"/>
                    <a:gd name="connsiteX102" fmla="*/ 219612 w 537385"/>
                    <a:gd name="connsiteY102" fmla="*/ 508610 h 566449"/>
                    <a:gd name="connsiteX103" fmla="*/ 225290 w 537385"/>
                    <a:gd name="connsiteY103" fmla="*/ 483974 h 566449"/>
                    <a:gd name="connsiteX104" fmla="*/ 228177 w 537385"/>
                    <a:gd name="connsiteY104" fmla="*/ 452504 h 566449"/>
                    <a:gd name="connsiteX105" fmla="*/ 229621 w 537385"/>
                    <a:gd name="connsiteY105" fmla="*/ 428156 h 566449"/>
                    <a:gd name="connsiteX106" fmla="*/ 236742 w 537385"/>
                    <a:gd name="connsiteY106" fmla="*/ 412181 h 566449"/>
                    <a:gd name="connsiteX107" fmla="*/ 255893 w 537385"/>
                    <a:gd name="connsiteY107" fmla="*/ 398997 h 566449"/>
                    <a:gd name="connsiteX108" fmla="*/ 285341 w 537385"/>
                    <a:gd name="connsiteY108" fmla="*/ 375515 h 566449"/>
                    <a:gd name="connsiteX109" fmla="*/ 316522 w 537385"/>
                    <a:gd name="connsiteY109" fmla="*/ 344046 h 566449"/>
                    <a:gd name="connsiteX110" fmla="*/ 345970 w 537385"/>
                    <a:gd name="connsiteY110" fmla="*/ 323740 h 566449"/>
                    <a:gd name="connsiteX111" fmla="*/ 351937 w 537385"/>
                    <a:gd name="connsiteY111" fmla="*/ 303722 h 566449"/>
                    <a:gd name="connsiteX112" fmla="*/ 386582 w 537385"/>
                    <a:gd name="connsiteY112" fmla="*/ 291982 h 566449"/>
                    <a:gd name="connsiteX113" fmla="*/ 391394 w 537385"/>
                    <a:gd name="connsiteY113" fmla="*/ 291501 h 566449"/>
                    <a:gd name="connsiteX114" fmla="*/ 384561 w 537385"/>
                    <a:gd name="connsiteY114" fmla="*/ 256085 h 56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</a:cxnLst>
                  <a:rect l="l" t="t" r="r" b="b"/>
                  <a:pathLst>
                    <a:path w="537385" h="566449">
                      <a:moveTo>
                        <a:pt x="384754" y="256182"/>
                      </a:moveTo>
                      <a:cubicBezTo>
                        <a:pt x="381290" y="248098"/>
                        <a:pt x="378979" y="232989"/>
                        <a:pt x="380135" y="227214"/>
                      </a:cubicBezTo>
                      <a:cubicBezTo>
                        <a:pt x="381290" y="221440"/>
                        <a:pt x="388218" y="226060"/>
                        <a:pt x="390528" y="219131"/>
                      </a:cubicBezTo>
                      <a:cubicBezTo>
                        <a:pt x="392838" y="212202"/>
                        <a:pt x="370800" y="212202"/>
                        <a:pt x="377729" y="202867"/>
                      </a:cubicBezTo>
                      <a:cubicBezTo>
                        <a:pt x="384658" y="193628"/>
                        <a:pt x="384658" y="202867"/>
                        <a:pt x="393993" y="202867"/>
                      </a:cubicBezTo>
                      <a:cubicBezTo>
                        <a:pt x="403328" y="202867"/>
                        <a:pt x="406792" y="207486"/>
                        <a:pt x="406792" y="213260"/>
                      </a:cubicBezTo>
                      <a:cubicBezTo>
                        <a:pt x="406792" y="219034"/>
                        <a:pt x="416031" y="222499"/>
                        <a:pt x="416031" y="222499"/>
                      </a:cubicBezTo>
                      <a:cubicBezTo>
                        <a:pt x="416031" y="222499"/>
                        <a:pt x="431140" y="221344"/>
                        <a:pt x="438069" y="221344"/>
                      </a:cubicBezTo>
                      <a:cubicBezTo>
                        <a:pt x="444998" y="221344"/>
                        <a:pt x="451927" y="221344"/>
                        <a:pt x="451927" y="225963"/>
                      </a:cubicBezTo>
                      <a:cubicBezTo>
                        <a:pt x="451927" y="230583"/>
                        <a:pt x="443843" y="245692"/>
                        <a:pt x="436818" y="245692"/>
                      </a:cubicBezTo>
                      <a:cubicBezTo>
                        <a:pt x="429793" y="245692"/>
                        <a:pt x="429889" y="265420"/>
                        <a:pt x="435663" y="266575"/>
                      </a:cubicBezTo>
                      <a:cubicBezTo>
                        <a:pt x="441437" y="267730"/>
                        <a:pt x="446057" y="251466"/>
                        <a:pt x="449521" y="251466"/>
                      </a:cubicBezTo>
                      <a:cubicBezTo>
                        <a:pt x="452023" y="251466"/>
                        <a:pt x="453948" y="269847"/>
                        <a:pt x="457316" y="288806"/>
                      </a:cubicBezTo>
                      <a:cubicBezTo>
                        <a:pt x="458183" y="287747"/>
                        <a:pt x="459145" y="286977"/>
                        <a:pt x="460107" y="286977"/>
                      </a:cubicBezTo>
                      <a:cubicBezTo>
                        <a:pt x="464727" y="286977"/>
                        <a:pt x="462417" y="270906"/>
                        <a:pt x="465497" y="266383"/>
                      </a:cubicBezTo>
                      <a:cubicBezTo>
                        <a:pt x="468576" y="261763"/>
                        <a:pt x="467036" y="247328"/>
                        <a:pt x="469346" y="247328"/>
                      </a:cubicBezTo>
                      <a:cubicBezTo>
                        <a:pt x="471655" y="247328"/>
                        <a:pt x="485418" y="251947"/>
                        <a:pt x="484648" y="248098"/>
                      </a:cubicBezTo>
                      <a:cubicBezTo>
                        <a:pt x="483878" y="244248"/>
                        <a:pt x="493020" y="231256"/>
                        <a:pt x="491480" y="224424"/>
                      </a:cubicBezTo>
                      <a:cubicBezTo>
                        <a:pt x="489940" y="217591"/>
                        <a:pt x="496869" y="209122"/>
                        <a:pt x="496869" y="200749"/>
                      </a:cubicBezTo>
                      <a:cubicBezTo>
                        <a:pt x="496869" y="192377"/>
                        <a:pt x="504472" y="190067"/>
                        <a:pt x="509862" y="185448"/>
                      </a:cubicBezTo>
                      <a:cubicBezTo>
                        <a:pt x="515154" y="180829"/>
                        <a:pt x="524393" y="174766"/>
                        <a:pt x="525933" y="178615"/>
                      </a:cubicBezTo>
                      <a:cubicBezTo>
                        <a:pt x="527473" y="182465"/>
                        <a:pt x="538925" y="185448"/>
                        <a:pt x="534305" y="178615"/>
                      </a:cubicBezTo>
                      <a:cubicBezTo>
                        <a:pt x="529686" y="171782"/>
                        <a:pt x="529686" y="167163"/>
                        <a:pt x="532766" y="165623"/>
                      </a:cubicBezTo>
                      <a:cubicBezTo>
                        <a:pt x="535846" y="164083"/>
                        <a:pt x="537385" y="156481"/>
                        <a:pt x="537385" y="156481"/>
                      </a:cubicBezTo>
                      <a:cubicBezTo>
                        <a:pt x="537385" y="156481"/>
                        <a:pt x="527473" y="154941"/>
                        <a:pt x="525933" y="150322"/>
                      </a:cubicBezTo>
                      <a:cubicBezTo>
                        <a:pt x="524393" y="145798"/>
                        <a:pt x="518330" y="141179"/>
                        <a:pt x="518330" y="137330"/>
                      </a:cubicBezTo>
                      <a:cubicBezTo>
                        <a:pt x="518330" y="133480"/>
                        <a:pt x="512941" y="135020"/>
                        <a:pt x="508418" y="138869"/>
                      </a:cubicBezTo>
                      <a:cubicBezTo>
                        <a:pt x="503799" y="142719"/>
                        <a:pt x="495426" y="134250"/>
                        <a:pt x="485513" y="139639"/>
                      </a:cubicBezTo>
                      <a:cubicBezTo>
                        <a:pt x="475601" y="145029"/>
                        <a:pt x="473292" y="151091"/>
                        <a:pt x="468672" y="150322"/>
                      </a:cubicBezTo>
                      <a:cubicBezTo>
                        <a:pt x="464053" y="149552"/>
                        <a:pt x="464823" y="154171"/>
                        <a:pt x="461070" y="157924"/>
                      </a:cubicBezTo>
                      <a:cubicBezTo>
                        <a:pt x="457220" y="161774"/>
                        <a:pt x="454236" y="166297"/>
                        <a:pt x="451927" y="166297"/>
                      </a:cubicBezTo>
                      <a:cubicBezTo>
                        <a:pt x="449617" y="166297"/>
                        <a:pt x="442015" y="170146"/>
                        <a:pt x="442015" y="170146"/>
                      </a:cubicBezTo>
                      <a:cubicBezTo>
                        <a:pt x="442015" y="170146"/>
                        <a:pt x="447404" y="181598"/>
                        <a:pt x="444324" y="186988"/>
                      </a:cubicBezTo>
                      <a:cubicBezTo>
                        <a:pt x="441245" y="192377"/>
                        <a:pt x="433642" y="186988"/>
                        <a:pt x="425270" y="189297"/>
                      </a:cubicBezTo>
                      <a:cubicBezTo>
                        <a:pt x="416897" y="191607"/>
                        <a:pt x="413048" y="186218"/>
                        <a:pt x="406888" y="187758"/>
                      </a:cubicBezTo>
                      <a:cubicBezTo>
                        <a:pt x="400825" y="189297"/>
                        <a:pt x="396976" y="183908"/>
                        <a:pt x="393897" y="184678"/>
                      </a:cubicBezTo>
                      <a:cubicBezTo>
                        <a:pt x="390817" y="185448"/>
                        <a:pt x="386293" y="177845"/>
                        <a:pt x="387737" y="171686"/>
                      </a:cubicBezTo>
                      <a:cubicBezTo>
                        <a:pt x="389277" y="165623"/>
                        <a:pt x="384658" y="157154"/>
                        <a:pt x="381578" y="161774"/>
                      </a:cubicBezTo>
                      <a:cubicBezTo>
                        <a:pt x="378498" y="166393"/>
                        <a:pt x="373976" y="164083"/>
                        <a:pt x="373976" y="170916"/>
                      </a:cubicBezTo>
                      <a:cubicBezTo>
                        <a:pt x="373976" y="177749"/>
                        <a:pt x="377825" y="186218"/>
                        <a:pt x="373205" y="190741"/>
                      </a:cubicBezTo>
                      <a:cubicBezTo>
                        <a:pt x="368586" y="195360"/>
                        <a:pt x="344142" y="197670"/>
                        <a:pt x="339619" y="193820"/>
                      </a:cubicBezTo>
                      <a:cubicBezTo>
                        <a:pt x="335000" y="189971"/>
                        <a:pt x="315175" y="187661"/>
                        <a:pt x="314405" y="183908"/>
                      </a:cubicBezTo>
                      <a:cubicBezTo>
                        <a:pt x="313635" y="180059"/>
                        <a:pt x="307572" y="173226"/>
                        <a:pt x="303723" y="173226"/>
                      </a:cubicBezTo>
                      <a:cubicBezTo>
                        <a:pt x="299873" y="173226"/>
                        <a:pt x="288421" y="178519"/>
                        <a:pt x="285438" y="176305"/>
                      </a:cubicBezTo>
                      <a:cubicBezTo>
                        <a:pt x="282358" y="173996"/>
                        <a:pt x="274756" y="167933"/>
                        <a:pt x="269366" y="167163"/>
                      </a:cubicBezTo>
                      <a:cubicBezTo>
                        <a:pt x="263977" y="166393"/>
                        <a:pt x="255604" y="162543"/>
                        <a:pt x="254835" y="159560"/>
                      </a:cubicBezTo>
                      <a:cubicBezTo>
                        <a:pt x="254065" y="156481"/>
                        <a:pt x="241843" y="154941"/>
                        <a:pt x="239533" y="151958"/>
                      </a:cubicBezTo>
                      <a:cubicBezTo>
                        <a:pt x="237223" y="148878"/>
                        <a:pt x="229621" y="148108"/>
                        <a:pt x="229621" y="144355"/>
                      </a:cubicBezTo>
                      <a:cubicBezTo>
                        <a:pt x="229621" y="140602"/>
                        <a:pt x="232700" y="134442"/>
                        <a:pt x="232700" y="129823"/>
                      </a:cubicBezTo>
                      <a:cubicBezTo>
                        <a:pt x="232700" y="125204"/>
                        <a:pt x="241843" y="120681"/>
                        <a:pt x="241843" y="117601"/>
                      </a:cubicBezTo>
                      <a:cubicBezTo>
                        <a:pt x="241843" y="114522"/>
                        <a:pt x="233470" y="109229"/>
                        <a:pt x="233470" y="109229"/>
                      </a:cubicBezTo>
                      <a:cubicBezTo>
                        <a:pt x="233470" y="109229"/>
                        <a:pt x="228081" y="99316"/>
                        <a:pt x="222018" y="99316"/>
                      </a:cubicBezTo>
                      <a:cubicBezTo>
                        <a:pt x="215955" y="99316"/>
                        <a:pt x="211335" y="88634"/>
                        <a:pt x="205946" y="87864"/>
                      </a:cubicBezTo>
                      <a:cubicBezTo>
                        <a:pt x="200557" y="87094"/>
                        <a:pt x="202097" y="76412"/>
                        <a:pt x="199114" y="72562"/>
                      </a:cubicBezTo>
                      <a:cubicBezTo>
                        <a:pt x="196034" y="68713"/>
                        <a:pt x="198344" y="59570"/>
                        <a:pt x="203733" y="64190"/>
                      </a:cubicBezTo>
                      <a:cubicBezTo>
                        <a:pt x="209026" y="68809"/>
                        <a:pt x="219035" y="64190"/>
                        <a:pt x="215185" y="57357"/>
                      </a:cubicBezTo>
                      <a:cubicBezTo>
                        <a:pt x="211335" y="50524"/>
                        <a:pt x="204503" y="44365"/>
                        <a:pt x="204503" y="40516"/>
                      </a:cubicBezTo>
                      <a:cubicBezTo>
                        <a:pt x="204503" y="36666"/>
                        <a:pt x="209122" y="25214"/>
                        <a:pt x="203733" y="22134"/>
                      </a:cubicBezTo>
                      <a:cubicBezTo>
                        <a:pt x="198344" y="19055"/>
                        <a:pt x="193821" y="14532"/>
                        <a:pt x="192281" y="9143"/>
                      </a:cubicBezTo>
                      <a:cubicBezTo>
                        <a:pt x="190741" y="3753"/>
                        <a:pt x="184678" y="0"/>
                        <a:pt x="184678" y="0"/>
                      </a:cubicBezTo>
                      <a:lnTo>
                        <a:pt x="177075" y="770"/>
                      </a:lnTo>
                      <a:cubicBezTo>
                        <a:pt x="177075" y="770"/>
                        <a:pt x="172456" y="12992"/>
                        <a:pt x="169473" y="14532"/>
                      </a:cubicBezTo>
                      <a:cubicBezTo>
                        <a:pt x="166393" y="16071"/>
                        <a:pt x="155711" y="18381"/>
                        <a:pt x="150418" y="22134"/>
                      </a:cubicBezTo>
                      <a:cubicBezTo>
                        <a:pt x="145125" y="25984"/>
                        <a:pt x="129823" y="16841"/>
                        <a:pt x="121354" y="16841"/>
                      </a:cubicBezTo>
                      <a:cubicBezTo>
                        <a:pt x="112886" y="16841"/>
                        <a:pt x="107592" y="25214"/>
                        <a:pt x="111442" y="27524"/>
                      </a:cubicBezTo>
                      <a:cubicBezTo>
                        <a:pt x="115292" y="29833"/>
                        <a:pt x="114521" y="45809"/>
                        <a:pt x="114521" y="45809"/>
                      </a:cubicBezTo>
                      <a:cubicBezTo>
                        <a:pt x="114521" y="45809"/>
                        <a:pt x="119141" y="65633"/>
                        <a:pt x="125974" y="64190"/>
                      </a:cubicBezTo>
                      <a:cubicBezTo>
                        <a:pt x="132807" y="62650"/>
                        <a:pt x="141275" y="71023"/>
                        <a:pt x="135116" y="72562"/>
                      </a:cubicBezTo>
                      <a:cubicBezTo>
                        <a:pt x="129053" y="74102"/>
                        <a:pt x="125974" y="80935"/>
                        <a:pt x="125204" y="87094"/>
                      </a:cubicBezTo>
                      <a:cubicBezTo>
                        <a:pt x="124434" y="93157"/>
                        <a:pt x="125974" y="100856"/>
                        <a:pt x="121354" y="101626"/>
                      </a:cubicBezTo>
                      <a:cubicBezTo>
                        <a:pt x="116735" y="102396"/>
                        <a:pt x="112212" y="103935"/>
                        <a:pt x="112212" y="112308"/>
                      </a:cubicBezTo>
                      <a:cubicBezTo>
                        <a:pt x="112212" y="120681"/>
                        <a:pt x="102300" y="118467"/>
                        <a:pt x="100760" y="121451"/>
                      </a:cubicBezTo>
                      <a:cubicBezTo>
                        <a:pt x="99220" y="124530"/>
                        <a:pt x="95370" y="139832"/>
                        <a:pt x="93157" y="142045"/>
                      </a:cubicBezTo>
                      <a:cubicBezTo>
                        <a:pt x="90847" y="144355"/>
                        <a:pt x="77855" y="145125"/>
                        <a:pt x="77086" y="151958"/>
                      </a:cubicBezTo>
                      <a:cubicBezTo>
                        <a:pt x="76316" y="158790"/>
                        <a:pt x="70253" y="167259"/>
                        <a:pt x="66403" y="166489"/>
                      </a:cubicBezTo>
                      <a:cubicBezTo>
                        <a:pt x="62554" y="165719"/>
                        <a:pt x="55721" y="162640"/>
                        <a:pt x="53411" y="167259"/>
                      </a:cubicBezTo>
                      <a:cubicBezTo>
                        <a:pt x="51102" y="171878"/>
                        <a:pt x="41189" y="163410"/>
                        <a:pt x="38880" y="165719"/>
                      </a:cubicBezTo>
                      <a:cubicBezTo>
                        <a:pt x="36570" y="168029"/>
                        <a:pt x="24348" y="177941"/>
                        <a:pt x="24348" y="184004"/>
                      </a:cubicBezTo>
                      <a:cubicBezTo>
                        <a:pt x="24348" y="190067"/>
                        <a:pt x="37340" y="190163"/>
                        <a:pt x="36570" y="197766"/>
                      </a:cubicBezTo>
                      <a:cubicBezTo>
                        <a:pt x="35800" y="205369"/>
                        <a:pt x="41189" y="213838"/>
                        <a:pt x="44943" y="217591"/>
                      </a:cubicBezTo>
                      <a:cubicBezTo>
                        <a:pt x="48696" y="221440"/>
                        <a:pt x="54855" y="230583"/>
                        <a:pt x="51775" y="235202"/>
                      </a:cubicBezTo>
                      <a:cubicBezTo>
                        <a:pt x="48696" y="239725"/>
                        <a:pt x="44173" y="240495"/>
                        <a:pt x="37244" y="239052"/>
                      </a:cubicBezTo>
                      <a:cubicBezTo>
                        <a:pt x="30411" y="237512"/>
                        <a:pt x="31085" y="242131"/>
                        <a:pt x="18862" y="239821"/>
                      </a:cubicBezTo>
                      <a:cubicBezTo>
                        <a:pt x="6640" y="237512"/>
                        <a:pt x="5871" y="246654"/>
                        <a:pt x="1251" y="252043"/>
                      </a:cubicBezTo>
                      <a:cubicBezTo>
                        <a:pt x="962" y="252429"/>
                        <a:pt x="577" y="252813"/>
                        <a:pt x="0" y="253487"/>
                      </a:cubicBezTo>
                      <a:cubicBezTo>
                        <a:pt x="5774" y="258010"/>
                        <a:pt x="8180" y="266190"/>
                        <a:pt x="17804" y="269847"/>
                      </a:cubicBezTo>
                      <a:cubicBezTo>
                        <a:pt x="28967" y="274178"/>
                        <a:pt x="38976" y="262726"/>
                        <a:pt x="38976" y="271002"/>
                      </a:cubicBezTo>
                      <a:cubicBezTo>
                        <a:pt x="38976" y="279278"/>
                        <a:pt x="12607" y="277546"/>
                        <a:pt x="12126" y="280145"/>
                      </a:cubicBezTo>
                      <a:cubicBezTo>
                        <a:pt x="11549" y="282743"/>
                        <a:pt x="39265" y="316233"/>
                        <a:pt x="53315" y="313635"/>
                      </a:cubicBezTo>
                      <a:cubicBezTo>
                        <a:pt x="67366" y="311037"/>
                        <a:pt x="77663" y="295927"/>
                        <a:pt x="73621" y="293618"/>
                      </a:cubicBezTo>
                      <a:cubicBezTo>
                        <a:pt x="69579" y="291308"/>
                        <a:pt x="75931" y="281877"/>
                        <a:pt x="79588" y="283609"/>
                      </a:cubicBezTo>
                      <a:cubicBezTo>
                        <a:pt x="83341" y="285341"/>
                        <a:pt x="80165" y="300162"/>
                        <a:pt x="84399" y="303626"/>
                      </a:cubicBezTo>
                      <a:cubicBezTo>
                        <a:pt x="88730" y="307091"/>
                        <a:pt x="87287" y="313346"/>
                        <a:pt x="84399" y="321334"/>
                      </a:cubicBezTo>
                      <a:cubicBezTo>
                        <a:pt x="81512" y="329321"/>
                        <a:pt x="87287" y="345104"/>
                        <a:pt x="88153" y="353958"/>
                      </a:cubicBezTo>
                      <a:cubicBezTo>
                        <a:pt x="89019" y="362812"/>
                        <a:pt x="94985" y="375707"/>
                        <a:pt x="97007" y="388796"/>
                      </a:cubicBezTo>
                      <a:cubicBezTo>
                        <a:pt x="99028" y="401980"/>
                        <a:pt x="107304" y="426039"/>
                        <a:pt x="115003" y="440571"/>
                      </a:cubicBezTo>
                      <a:cubicBezTo>
                        <a:pt x="122702" y="455103"/>
                        <a:pt x="128668" y="483781"/>
                        <a:pt x="133865" y="490614"/>
                      </a:cubicBezTo>
                      <a:cubicBezTo>
                        <a:pt x="139062" y="497447"/>
                        <a:pt x="152150" y="518330"/>
                        <a:pt x="152150" y="531226"/>
                      </a:cubicBezTo>
                      <a:cubicBezTo>
                        <a:pt x="152150" y="544121"/>
                        <a:pt x="166200" y="562118"/>
                        <a:pt x="171012" y="565582"/>
                      </a:cubicBezTo>
                      <a:cubicBezTo>
                        <a:pt x="175920" y="569047"/>
                        <a:pt x="186507" y="561540"/>
                        <a:pt x="189009" y="553553"/>
                      </a:cubicBezTo>
                      <a:cubicBezTo>
                        <a:pt x="191607" y="545565"/>
                        <a:pt x="206139" y="542389"/>
                        <a:pt x="207005" y="535556"/>
                      </a:cubicBezTo>
                      <a:cubicBezTo>
                        <a:pt x="207871" y="528724"/>
                        <a:pt x="209315" y="523238"/>
                        <a:pt x="214415" y="522372"/>
                      </a:cubicBezTo>
                      <a:cubicBezTo>
                        <a:pt x="219612" y="521506"/>
                        <a:pt x="219612" y="516117"/>
                        <a:pt x="219612" y="508610"/>
                      </a:cubicBezTo>
                      <a:cubicBezTo>
                        <a:pt x="219612" y="501104"/>
                        <a:pt x="220189" y="490614"/>
                        <a:pt x="225290" y="483974"/>
                      </a:cubicBezTo>
                      <a:cubicBezTo>
                        <a:pt x="230390" y="477429"/>
                        <a:pt x="231256" y="459626"/>
                        <a:pt x="228177" y="452504"/>
                      </a:cubicBezTo>
                      <a:cubicBezTo>
                        <a:pt x="225001" y="445383"/>
                        <a:pt x="226733" y="435374"/>
                        <a:pt x="229621" y="428156"/>
                      </a:cubicBezTo>
                      <a:cubicBezTo>
                        <a:pt x="232508" y="421035"/>
                        <a:pt x="231353" y="412662"/>
                        <a:pt x="236742" y="412181"/>
                      </a:cubicBezTo>
                      <a:cubicBezTo>
                        <a:pt x="242131" y="411604"/>
                        <a:pt x="250215" y="406696"/>
                        <a:pt x="255893" y="398997"/>
                      </a:cubicBezTo>
                      <a:cubicBezTo>
                        <a:pt x="261667" y="391298"/>
                        <a:pt x="279086" y="380712"/>
                        <a:pt x="285341" y="375515"/>
                      </a:cubicBezTo>
                      <a:cubicBezTo>
                        <a:pt x="291597" y="370318"/>
                        <a:pt x="310844" y="353477"/>
                        <a:pt x="316522" y="344046"/>
                      </a:cubicBezTo>
                      <a:cubicBezTo>
                        <a:pt x="322200" y="334614"/>
                        <a:pt x="338561" y="331439"/>
                        <a:pt x="345970" y="323740"/>
                      </a:cubicBezTo>
                      <a:cubicBezTo>
                        <a:pt x="353381" y="316041"/>
                        <a:pt x="350590" y="311999"/>
                        <a:pt x="351937" y="303722"/>
                      </a:cubicBezTo>
                      <a:cubicBezTo>
                        <a:pt x="353381" y="295446"/>
                        <a:pt x="377344" y="291982"/>
                        <a:pt x="386582" y="291982"/>
                      </a:cubicBezTo>
                      <a:cubicBezTo>
                        <a:pt x="388411" y="291982"/>
                        <a:pt x="389951" y="291789"/>
                        <a:pt x="391394" y="291501"/>
                      </a:cubicBezTo>
                      <a:cubicBezTo>
                        <a:pt x="391202" y="278220"/>
                        <a:pt x="387256" y="262341"/>
                        <a:pt x="384561" y="256085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58" name="צורה חופשית: צורה 2057">
                  <a:extLst>
                    <a:ext uri="{FF2B5EF4-FFF2-40B4-BE49-F238E27FC236}">
                      <a16:creationId xmlns:a16="http://schemas.microsoft.com/office/drawing/2014/main" id="{7366F85C-41CB-2C90-983C-6263A987184D}"/>
                    </a:ext>
                  </a:extLst>
                </p:cNvPr>
                <p:cNvSpPr/>
                <p:nvPr/>
              </p:nvSpPr>
              <p:spPr>
                <a:xfrm>
                  <a:off x="9523000" y="2324736"/>
                  <a:ext cx="625850" cy="267162"/>
                </a:xfrm>
                <a:custGeom>
                  <a:avLst/>
                  <a:gdLst>
                    <a:gd name="connsiteX0" fmla="*/ 582423 w 607501"/>
                    <a:gd name="connsiteY0" fmla="*/ 108624 h 259329"/>
                    <a:gd name="connsiteX1" fmla="*/ 563753 w 607501"/>
                    <a:gd name="connsiteY1" fmla="*/ 111126 h 259329"/>
                    <a:gd name="connsiteX2" fmla="*/ 545084 w 607501"/>
                    <a:gd name="connsiteY2" fmla="*/ 108624 h 259329"/>
                    <a:gd name="connsiteX3" fmla="*/ 525163 w 607501"/>
                    <a:gd name="connsiteY3" fmla="*/ 107373 h 259329"/>
                    <a:gd name="connsiteX4" fmla="*/ 527665 w 607501"/>
                    <a:gd name="connsiteY4" fmla="*/ 97364 h 259329"/>
                    <a:gd name="connsiteX5" fmla="*/ 528916 w 607501"/>
                    <a:gd name="connsiteY5" fmla="*/ 87356 h 259329"/>
                    <a:gd name="connsiteX6" fmla="*/ 544410 w 607501"/>
                    <a:gd name="connsiteY6" fmla="*/ 56367 h 259329"/>
                    <a:gd name="connsiteX7" fmla="*/ 530456 w 607501"/>
                    <a:gd name="connsiteY7" fmla="*/ 55020 h 259329"/>
                    <a:gd name="connsiteX8" fmla="*/ 513903 w 607501"/>
                    <a:gd name="connsiteY8" fmla="*/ 51556 h 259329"/>
                    <a:gd name="connsiteX9" fmla="*/ 489844 w 607501"/>
                    <a:gd name="connsiteY9" fmla="*/ 50401 h 259329"/>
                    <a:gd name="connsiteX10" fmla="*/ 474446 w 607501"/>
                    <a:gd name="connsiteY10" fmla="*/ 60698 h 259329"/>
                    <a:gd name="connsiteX11" fmla="*/ 458952 w 607501"/>
                    <a:gd name="connsiteY11" fmla="*/ 66376 h 259329"/>
                    <a:gd name="connsiteX12" fmla="*/ 433738 w 607501"/>
                    <a:gd name="connsiteY12" fmla="*/ 72728 h 259329"/>
                    <a:gd name="connsiteX13" fmla="*/ 408043 w 607501"/>
                    <a:gd name="connsiteY13" fmla="*/ 72728 h 259329"/>
                    <a:gd name="connsiteX14" fmla="*/ 383406 w 607501"/>
                    <a:gd name="connsiteY14" fmla="*/ 68108 h 259329"/>
                    <a:gd name="connsiteX15" fmla="*/ 373109 w 607501"/>
                    <a:gd name="connsiteY15" fmla="*/ 57234 h 259329"/>
                    <a:gd name="connsiteX16" fmla="*/ 357134 w 607501"/>
                    <a:gd name="connsiteY16" fmla="*/ 49823 h 259329"/>
                    <a:gd name="connsiteX17" fmla="*/ 342314 w 607501"/>
                    <a:gd name="connsiteY17" fmla="*/ 45781 h 259329"/>
                    <a:gd name="connsiteX18" fmla="*/ 324606 w 607501"/>
                    <a:gd name="connsiteY18" fmla="*/ 41739 h 259329"/>
                    <a:gd name="connsiteX19" fmla="*/ 306898 w 607501"/>
                    <a:gd name="connsiteY19" fmla="*/ 44049 h 259329"/>
                    <a:gd name="connsiteX20" fmla="*/ 293136 w 607501"/>
                    <a:gd name="connsiteY20" fmla="*/ 50882 h 259329"/>
                    <a:gd name="connsiteX21" fmla="*/ 276006 w 607501"/>
                    <a:gd name="connsiteY21" fmla="*/ 45781 h 259329"/>
                    <a:gd name="connsiteX22" fmla="*/ 263977 w 607501"/>
                    <a:gd name="connsiteY22" fmla="*/ 36639 h 259329"/>
                    <a:gd name="connsiteX23" fmla="*/ 261667 w 607501"/>
                    <a:gd name="connsiteY23" fmla="*/ 20086 h 259329"/>
                    <a:gd name="connsiteX24" fmla="*/ 242805 w 607501"/>
                    <a:gd name="connsiteY24" fmla="*/ 14408 h 259329"/>
                    <a:gd name="connsiteX25" fmla="*/ 228466 w 607501"/>
                    <a:gd name="connsiteY25" fmla="*/ 8730 h 259329"/>
                    <a:gd name="connsiteX26" fmla="*/ 216436 w 607501"/>
                    <a:gd name="connsiteY26" fmla="*/ 5843 h 259329"/>
                    <a:gd name="connsiteX27" fmla="*/ 202193 w 607501"/>
                    <a:gd name="connsiteY27" fmla="*/ 165 h 259329"/>
                    <a:gd name="connsiteX28" fmla="*/ 195360 w 607501"/>
                    <a:gd name="connsiteY28" fmla="*/ 6421 h 259329"/>
                    <a:gd name="connsiteX29" fmla="*/ 185063 w 607501"/>
                    <a:gd name="connsiteY29" fmla="*/ 13253 h 259329"/>
                    <a:gd name="connsiteX30" fmla="*/ 177075 w 607501"/>
                    <a:gd name="connsiteY30" fmla="*/ 22973 h 259329"/>
                    <a:gd name="connsiteX31" fmla="*/ 183908 w 607501"/>
                    <a:gd name="connsiteY31" fmla="*/ 38949 h 259329"/>
                    <a:gd name="connsiteX32" fmla="*/ 183331 w 607501"/>
                    <a:gd name="connsiteY32" fmla="*/ 50401 h 259329"/>
                    <a:gd name="connsiteX33" fmla="*/ 167259 w 607501"/>
                    <a:gd name="connsiteY33" fmla="*/ 58388 h 259329"/>
                    <a:gd name="connsiteX34" fmla="*/ 153497 w 607501"/>
                    <a:gd name="connsiteY34" fmla="*/ 54346 h 259329"/>
                    <a:gd name="connsiteX35" fmla="*/ 138003 w 607501"/>
                    <a:gd name="connsiteY35" fmla="*/ 55501 h 259329"/>
                    <a:gd name="connsiteX36" fmla="*/ 121932 w 607501"/>
                    <a:gd name="connsiteY36" fmla="*/ 49150 h 259329"/>
                    <a:gd name="connsiteX37" fmla="*/ 115676 w 607501"/>
                    <a:gd name="connsiteY37" fmla="*/ 38275 h 259329"/>
                    <a:gd name="connsiteX38" fmla="*/ 88826 w 607501"/>
                    <a:gd name="connsiteY38" fmla="*/ 33656 h 259329"/>
                    <a:gd name="connsiteX39" fmla="*/ 75064 w 607501"/>
                    <a:gd name="connsiteY39" fmla="*/ 35965 h 259329"/>
                    <a:gd name="connsiteX40" fmla="*/ 61880 w 607501"/>
                    <a:gd name="connsiteY40" fmla="*/ 41643 h 259329"/>
                    <a:gd name="connsiteX41" fmla="*/ 49273 w 607501"/>
                    <a:gd name="connsiteY41" fmla="*/ 50208 h 259329"/>
                    <a:gd name="connsiteX42" fmla="*/ 34357 w 607501"/>
                    <a:gd name="connsiteY42" fmla="*/ 58773 h 259329"/>
                    <a:gd name="connsiteX43" fmla="*/ 16649 w 607501"/>
                    <a:gd name="connsiteY43" fmla="*/ 66761 h 259329"/>
                    <a:gd name="connsiteX44" fmla="*/ 3464 w 607501"/>
                    <a:gd name="connsiteY44" fmla="*/ 71958 h 259329"/>
                    <a:gd name="connsiteX45" fmla="*/ 0 w 607501"/>
                    <a:gd name="connsiteY45" fmla="*/ 73113 h 259329"/>
                    <a:gd name="connsiteX46" fmla="*/ 674 w 607501"/>
                    <a:gd name="connsiteY46" fmla="*/ 75422 h 259329"/>
                    <a:gd name="connsiteX47" fmla="*/ 14532 w 607501"/>
                    <a:gd name="connsiteY47" fmla="*/ 93226 h 259329"/>
                    <a:gd name="connsiteX48" fmla="*/ 31951 w 607501"/>
                    <a:gd name="connsiteY48" fmla="*/ 102753 h 259329"/>
                    <a:gd name="connsiteX49" fmla="*/ 48599 w 607501"/>
                    <a:gd name="connsiteY49" fmla="*/ 116227 h 259329"/>
                    <a:gd name="connsiteX50" fmla="*/ 58897 w 607501"/>
                    <a:gd name="connsiteY50" fmla="*/ 130854 h 259329"/>
                    <a:gd name="connsiteX51" fmla="*/ 57742 w 607501"/>
                    <a:gd name="connsiteY51" fmla="*/ 150294 h 259329"/>
                    <a:gd name="connsiteX52" fmla="*/ 53411 w 607501"/>
                    <a:gd name="connsiteY52" fmla="*/ 166173 h 259329"/>
                    <a:gd name="connsiteX53" fmla="*/ 97006 w 607501"/>
                    <a:gd name="connsiteY53" fmla="*/ 176856 h 259329"/>
                    <a:gd name="connsiteX54" fmla="*/ 111538 w 607501"/>
                    <a:gd name="connsiteY54" fmla="*/ 185613 h 259329"/>
                    <a:gd name="connsiteX55" fmla="*/ 124049 w 607501"/>
                    <a:gd name="connsiteY55" fmla="*/ 194371 h 259329"/>
                    <a:gd name="connsiteX56" fmla="*/ 138966 w 607501"/>
                    <a:gd name="connsiteY56" fmla="*/ 210538 h 259329"/>
                    <a:gd name="connsiteX57" fmla="*/ 150129 w 607501"/>
                    <a:gd name="connsiteY57" fmla="*/ 230459 h 259329"/>
                    <a:gd name="connsiteX58" fmla="*/ 175054 w 607501"/>
                    <a:gd name="connsiteY58" fmla="*/ 232961 h 259329"/>
                    <a:gd name="connsiteX59" fmla="*/ 221151 w 607501"/>
                    <a:gd name="connsiteY59" fmla="*/ 234213 h 259329"/>
                    <a:gd name="connsiteX60" fmla="*/ 256085 w 607501"/>
                    <a:gd name="connsiteY60" fmla="*/ 241719 h 259329"/>
                    <a:gd name="connsiteX61" fmla="*/ 277258 w 607501"/>
                    <a:gd name="connsiteY61" fmla="*/ 246723 h 259329"/>
                    <a:gd name="connsiteX62" fmla="*/ 297179 w 607501"/>
                    <a:gd name="connsiteY62" fmla="*/ 251728 h 259329"/>
                    <a:gd name="connsiteX63" fmla="*/ 312095 w 607501"/>
                    <a:gd name="connsiteY63" fmla="*/ 259234 h 259329"/>
                    <a:gd name="connsiteX64" fmla="*/ 345778 w 607501"/>
                    <a:gd name="connsiteY64" fmla="*/ 241815 h 259329"/>
                    <a:gd name="connsiteX65" fmla="*/ 389373 w 607501"/>
                    <a:gd name="connsiteY65" fmla="*/ 240564 h 259329"/>
                    <a:gd name="connsiteX66" fmla="*/ 424307 w 607501"/>
                    <a:gd name="connsiteY66" fmla="*/ 225551 h 259329"/>
                    <a:gd name="connsiteX67" fmla="*/ 447981 w 607501"/>
                    <a:gd name="connsiteY67" fmla="*/ 206881 h 259329"/>
                    <a:gd name="connsiteX68" fmla="*/ 442977 w 607501"/>
                    <a:gd name="connsiteY68" fmla="*/ 184458 h 259329"/>
                    <a:gd name="connsiteX69" fmla="*/ 461647 w 607501"/>
                    <a:gd name="connsiteY69" fmla="*/ 179454 h 259329"/>
                    <a:gd name="connsiteX70" fmla="*/ 492827 w 607501"/>
                    <a:gd name="connsiteY70" fmla="*/ 176952 h 259329"/>
                    <a:gd name="connsiteX71" fmla="*/ 521506 w 607501"/>
                    <a:gd name="connsiteY71" fmla="*/ 168194 h 259329"/>
                    <a:gd name="connsiteX72" fmla="*/ 538925 w 607501"/>
                    <a:gd name="connsiteY72" fmla="*/ 152026 h 259329"/>
                    <a:gd name="connsiteX73" fmla="*/ 562599 w 607501"/>
                    <a:gd name="connsiteY73" fmla="*/ 142018 h 259329"/>
                    <a:gd name="connsiteX74" fmla="*/ 587524 w 607501"/>
                    <a:gd name="connsiteY74" fmla="*/ 137014 h 259329"/>
                    <a:gd name="connsiteX75" fmla="*/ 607445 w 607501"/>
                    <a:gd name="connsiteY75" fmla="*/ 134512 h 259329"/>
                    <a:gd name="connsiteX76" fmla="*/ 582520 w 607501"/>
                    <a:gd name="connsiteY76" fmla="*/ 108335 h 259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607501" h="259329">
                      <a:moveTo>
                        <a:pt x="582423" y="108624"/>
                      </a:moveTo>
                      <a:cubicBezTo>
                        <a:pt x="576168" y="101117"/>
                        <a:pt x="566256" y="104871"/>
                        <a:pt x="563753" y="111126"/>
                      </a:cubicBezTo>
                      <a:cubicBezTo>
                        <a:pt x="561252" y="117381"/>
                        <a:pt x="556247" y="108624"/>
                        <a:pt x="545084" y="108624"/>
                      </a:cubicBezTo>
                      <a:cubicBezTo>
                        <a:pt x="533920" y="108624"/>
                        <a:pt x="532573" y="114879"/>
                        <a:pt x="525163" y="107373"/>
                      </a:cubicBezTo>
                      <a:cubicBezTo>
                        <a:pt x="517656" y="99866"/>
                        <a:pt x="527665" y="97364"/>
                        <a:pt x="527665" y="97364"/>
                      </a:cubicBezTo>
                      <a:lnTo>
                        <a:pt x="528916" y="87356"/>
                      </a:lnTo>
                      <a:lnTo>
                        <a:pt x="544410" y="56367"/>
                      </a:lnTo>
                      <a:cubicBezTo>
                        <a:pt x="539983" y="54539"/>
                        <a:pt x="533536" y="53865"/>
                        <a:pt x="530456" y="55020"/>
                      </a:cubicBezTo>
                      <a:cubicBezTo>
                        <a:pt x="525836" y="56752"/>
                        <a:pt x="514962" y="55598"/>
                        <a:pt x="513903" y="51556"/>
                      </a:cubicBezTo>
                      <a:cubicBezTo>
                        <a:pt x="512748" y="47514"/>
                        <a:pt x="494464" y="46936"/>
                        <a:pt x="489844" y="50401"/>
                      </a:cubicBezTo>
                      <a:cubicBezTo>
                        <a:pt x="485225" y="53865"/>
                        <a:pt x="474927" y="56656"/>
                        <a:pt x="474446" y="60698"/>
                      </a:cubicBezTo>
                      <a:cubicBezTo>
                        <a:pt x="473869" y="64740"/>
                        <a:pt x="462994" y="63585"/>
                        <a:pt x="458952" y="66376"/>
                      </a:cubicBezTo>
                      <a:cubicBezTo>
                        <a:pt x="454910" y="69263"/>
                        <a:pt x="434316" y="70418"/>
                        <a:pt x="433738" y="72728"/>
                      </a:cubicBezTo>
                      <a:cubicBezTo>
                        <a:pt x="433161" y="75037"/>
                        <a:pt x="411411" y="75615"/>
                        <a:pt x="408043" y="72728"/>
                      </a:cubicBezTo>
                      <a:cubicBezTo>
                        <a:pt x="404578" y="69841"/>
                        <a:pt x="385716" y="72728"/>
                        <a:pt x="383406" y="68108"/>
                      </a:cubicBezTo>
                      <a:cubicBezTo>
                        <a:pt x="381097" y="63489"/>
                        <a:pt x="373109" y="61275"/>
                        <a:pt x="373109" y="57234"/>
                      </a:cubicBezTo>
                      <a:cubicBezTo>
                        <a:pt x="373109" y="53192"/>
                        <a:pt x="358770" y="53192"/>
                        <a:pt x="357134" y="49823"/>
                      </a:cubicBezTo>
                      <a:cubicBezTo>
                        <a:pt x="355402" y="46359"/>
                        <a:pt x="343949" y="44627"/>
                        <a:pt x="342314" y="45781"/>
                      </a:cubicBezTo>
                      <a:cubicBezTo>
                        <a:pt x="340581" y="46936"/>
                        <a:pt x="327974" y="42317"/>
                        <a:pt x="324606" y="41739"/>
                      </a:cubicBezTo>
                      <a:cubicBezTo>
                        <a:pt x="321141" y="41162"/>
                        <a:pt x="310267" y="44049"/>
                        <a:pt x="306898" y="44049"/>
                      </a:cubicBezTo>
                      <a:cubicBezTo>
                        <a:pt x="303530" y="44049"/>
                        <a:pt x="297179" y="50305"/>
                        <a:pt x="293136" y="50882"/>
                      </a:cubicBezTo>
                      <a:cubicBezTo>
                        <a:pt x="289094" y="51459"/>
                        <a:pt x="278220" y="44049"/>
                        <a:pt x="276006" y="45781"/>
                      </a:cubicBezTo>
                      <a:cubicBezTo>
                        <a:pt x="273697" y="47514"/>
                        <a:pt x="266864" y="40103"/>
                        <a:pt x="263977" y="36639"/>
                      </a:cubicBezTo>
                      <a:cubicBezTo>
                        <a:pt x="261090" y="33174"/>
                        <a:pt x="263977" y="23455"/>
                        <a:pt x="261667" y="20086"/>
                      </a:cubicBezTo>
                      <a:cubicBezTo>
                        <a:pt x="259357" y="16622"/>
                        <a:pt x="246846" y="16622"/>
                        <a:pt x="242805" y="14408"/>
                      </a:cubicBezTo>
                      <a:cubicBezTo>
                        <a:pt x="238763" y="12099"/>
                        <a:pt x="232507" y="8730"/>
                        <a:pt x="228466" y="8730"/>
                      </a:cubicBezTo>
                      <a:cubicBezTo>
                        <a:pt x="224424" y="8730"/>
                        <a:pt x="218168" y="7575"/>
                        <a:pt x="216436" y="5843"/>
                      </a:cubicBezTo>
                      <a:cubicBezTo>
                        <a:pt x="214704" y="4111"/>
                        <a:pt x="206139" y="1224"/>
                        <a:pt x="202193" y="165"/>
                      </a:cubicBezTo>
                      <a:cubicBezTo>
                        <a:pt x="198151" y="-990"/>
                        <a:pt x="197573" y="4207"/>
                        <a:pt x="195360" y="6421"/>
                      </a:cubicBezTo>
                      <a:cubicBezTo>
                        <a:pt x="193051" y="8730"/>
                        <a:pt x="186218" y="9308"/>
                        <a:pt x="185063" y="13253"/>
                      </a:cubicBezTo>
                      <a:cubicBezTo>
                        <a:pt x="183908" y="17295"/>
                        <a:pt x="175920" y="18354"/>
                        <a:pt x="177075" y="22973"/>
                      </a:cubicBezTo>
                      <a:cubicBezTo>
                        <a:pt x="178230" y="27593"/>
                        <a:pt x="181117" y="36735"/>
                        <a:pt x="183908" y="38949"/>
                      </a:cubicBezTo>
                      <a:cubicBezTo>
                        <a:pt x="186795" y="41258"/>
                        <a:pt x="185063" y="48091"/>
                        <a:pt x="183331" y="50401"/>
                      </a:cubicBezTo>
                      <a:cubicBezTo>
                        <a:pt x="181598" y="52710"/>
                        <a:pt x="169569" y="54346"/>
                        <a:pt x="167259" y="58388"/>
                      </a:cubicBezTo>
                      <a:cubicBezTo>
                        <a:pt x="164949" y="62430"/>
                        <a:pt x="159271" y="57811"/>
                        <a:pt x="153497" y="54346"/>
                      </a:cubicBezTo>
                      <a:cubicBezTo>
                        <a:pt x="147819" y="50882"/>
                        <a:pt x="140890" y="53192"/>
                        <a:pt x="138003" y="55501"/>
                      </a:cubicBezTo>
                      <a:cubicBezTo>
                        <a:pt x="135116" y="57811"/>
                        <a:pt x="124819" y="49823"/>
                        <a:pt x="121932" y="49150"/>
                      </a:cubicBezTo>
                      <a:cubicBezTo>
                        <a:pt x="119045" y="48572"/>
                        <a:pt x="118467" y="37698"/>
                        <a:pt x="115676" y="38275"/>
                      </a:cubicBezTo>
                      <a:cubicBezTo>
                        <a:pt x="112789" y="38852"/>
                        <a:pt x="92772" y="34810"/>
                        <a:pt x="88826" y="33656"/>
                      </a:cubicBezTo>
                      <a:cubicBezTo>
                        <a:pt x="84784" y="32501"/>
                        <a:pt x="76219" y="33078"/>
                        <a:pt x="75064" y="35965"/>
                      </a:cubicBezTo>
                      <a:cubicBezTo>
                        <a:pt x="73910" y="38852"/>
                        <a:pt x="63612" y="38275"/>
                        <a:pt x="61880" y="41643"/>
                      </a:cubicBezTo>
                      <a:cubicBezTo>
                        <a:pt x="60148" y="45108"/>
                        <a:pt x="52160" y="46840"/>
                        <a:pt x="49273" y="50208"/>
                      </a:cubicBezTo>
                      <a:cubicBezTo>
                        <a:pt x="46386" y="53673"/>
                        <a:pt x="36666" y="53673"/>
                        <a:pt x="34357" y="58773"/>
                      </a:cubicBezTo>
                      <a:cubicBezTo>
                        <a:pt x="32046" y="63970"/>
                        <a:pt x="20017" y="66184"/>
                        <a:pt x="16649" y="66761"/>
                      </a:cubicBezTo>
                      <a:cubicBezTo>
                        <a:pt x="13184" y="67338"/>
                        <a:pt x="4042" y="69071"/>
                        <a:pt x="3464" y="71958"/>
                      </a:cubicBezTo>
                      <a:cubicBezTo>
                        <a:pt x="3175" y="73209"/>
                        <a:pt x="1829" y="73305"/>
                        <a:pt x="0" y="73113"/>
                      </a:cubicBezTo>
                      <a:cubicBezTo>
                        <a:pt x="192" y="73882"/>
                        <a:pt x="481" y="74556"/>
                        <a:pt x="674" y="75422"/>
                      </a:cubicBezTo>
                      <a:cubicBezTo>
                        <a:pt x="3080" y="88510"/>
                        <a:pt x="8565" y="88125"/>
                        <a:pt x="14532" y="93226"/>
                      </a:cubicBezTo>
                      <a:cubicBezTo>
                        <a:pt x="20498" y="98327"/>
                        <a:pt x="25599" y="102368"/>
                        <a:pt x="31951" y="102753"/>
                      </a:cubicBezTo>
                      <a:cubicBezTo>
                        <a:pt x="38302" y="103138"/>
                        <a:pt x="47829" y="110645"/>
                        <a:pt x="48599" y="116227"/>
                      </a:cubicBezTo>
                      <a:cubicBezTo>
                        <a:pt x="49369" y="121712"/>
                        <a:pt x="55336" y="128064"/>
                        <a:pt x="58897" y="130854"/>
                      </a:cubicBezTo>
                      <a:cubicBezTo>
                        <a:pt x="62457" y="133645"/>
                        <a:pt x="57742" y="143173"/>
                        <a:pt x="57742" y="150294"/>
                      </a:cubicBezTo>
                      <a:cubicBezTo>
                        <a:pt x="57742" y="157416"/>
                        <a:pt x="48984" y="159052"/>
                        <a:pt x="53411" y="166173"/>
                      </a:cubicBezTo>
                      <a:cubicBezTo>
                        <a:pt x="57742" y="173295"/>
                        <a:pt x="88249" y="176856"/>
                        <a:pt x="97006" y="176856"/>
                      </a:cubicBezTo>
                      <a:cubicBezTo>
                        <a:pt x="105764" y="176856"/>
                        <a:pt x="108844" y="185228"/>
                        <a:pt x="111538" y="185613"/>
                      </a:cubicBezTo>
                      <a:cubicBezTo>
                        <a:pt x="117023" y="186479"/>
                        <a:pt x="117793" y="193120"/>
                        <a:pt x="124049" y="194371"/>
                      </a:cubicBezTo>
                      <a:cubicBezTo>
                        <a:pt x="130304" y="195622"/>
                        <a:pt x="136463" y="199375"/>
                        <a:pt x="138966" y="210538"/>
                      </a:cubicBezTo>
                      <a:cubicBezTo>
                        <a:pt x="141467" y="221702"/>
                        <a:pt x="148974" y="225455"/>
                        <a:pt x="150129" y="230459"/>
                      </a:cubicBezTo>
                      <a:cubicBezTo>
                        <a:pt x="151380" y="235464"/>
                        <a:pt x="165142" y="231710"/>
                        <a:pt x="175054" y="232961"/>
                      </a:cubicBezTo>
                      <a:cubicBezTo>
                        <a:pt x="185063" y="234213"/>
                        <a:pt x="213741" y="232961"/>
                        <a:pt x="221151" y="234213"/>
                      </a:cubicBezTo>
                      <a:cubicBezTo>
                        <a:pt x="228658" y="235464"/>
                        <a:pt x="246077" y="234213"/>
                        <a:pt x="256085" y="241719"/>
                      </a:cubicBezTo>
                      <a:cubicBezTo>
                        <a:pt x="266094" y="249225"/>
                        <a:pt x="271002" y="242970"/>
                        <a:pt x="277258" y="246723"/>
                      </a:cubicBezTo>
                      <a:cubicBezTo>
                        <a:pt x="283513" y="250477"/>
                        <a:pt x="288421" y="252979"/>
                        <a:pt x="297179" y="251728"/>
                      </a:cubicBezTo>
                      <a:cubicBezTo>
                        <a:pt x="305936" y="250477"/>
                        <a:pt x="305936" y="257983"/>
                        <a:pt x="312095" y="259234"/>
                      </a:cubicBezTo>
                      <a:cubicBezTo>
                        <a:pt x="318350" y="260485"/>
                        <a:pt x="329514" y="249225"/>
                        <a:pt x="345778" y="241815"/>
                      </a:cubicBezTo>
                      <a:cubicBezTo>
                        <a:pt x="361946" y="234309"/>
                        <a:pt x="380712" y="239313"/>
                        <a:pt x="389373" y="240564"/>
                      </a:cubicBezTo>
                      <a:cubicBezTo>
                        <a:pt x="398131" y="241815"/>
                        <a:pt x="414298" y="236811"/>
                        <a:pt x="424307" y="225551"/>
                      </a:cubicBezTo>
                      <a:cubicBezTo>
                        <a:pt x="434316" y="214388"/>
                        <a:pt x="446730" y="216794"/>
                        <a:pt x="447981" y="206881"/>
                      </a:cubicBezTo>
                      <a:cubicBezTo>
                        <a:pt x="449232" y="196969"/>
                        <a:pt x="437973" y="193216"/>
                        <a:pt x="442977" y="184458"/>
                      </a:cubicBezTo>
                      <a:cubicBezTo>
                        <a:pt x="447981" y="175701"/>
                        <a:pt x="456738" y="176952"/>
                        <a:pt x="461647" y="179454"/>
                      </a:cubicBezTo>
                      <a:cubicBezTo>
                        <a:pt x="466651" y="181956"/>
                        <a:pt x="480317" y="185709"/>
                        <a:pt x="492827" y="176952"/>
                      </a:cubicBezTo>
                      <a:cubicBezTo>
                        <a:pt x="505242" y="168194"/>
                        <a:pt x="510246" y="169445"/>
                        <a:pt x="521506" y="168194"/>
                      </a:cubicBezTo>
                      <a:cubicBezTo>
                        <a:pt x="532766" y="166943"/>
                        <a:pt x="531514" y="159437"/>
                        <a:pt x="538925" y="152026"/>
                      </a:cubicBezTo>
                      <a:cubicBezTo>
                        <a:pt x="546431" y="144520"/>
                        <a:pt x="555093" y="142018"/>
                        <a:pt x="562599" y="142018"/>
                      </a:cubicBezTo>
                      <a:cubicBezTo>
                        <a:pt x="570105" y="142018"/>
                        <a:pt x="580017" y="134512"/>
                        <a:pt x="587524" y="137014"/>
                      </a:cubicBezTo>
                      <a:cubicBezTo>
                        <a:pt x="595030" y="139516"/>
                        <a:pt x="606194" y="140767"/>
                        <a:pt x="607445" y="134512"/>
                      </a:cubicBezTo>
                      <a:cubicBezTo>
                        <a:pt x="608696" y="128256"/>
                        <a:pt x="588775" y="115842"/>
                        <a:pt x="582520" y="108335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59" name="צורה חופשית: צורה 2058">
                  <a:extLst>
                    <a:ext uri="{FF2B5EF4-FFF2-40B4-BE49-F238E27FC236}">
                      <a16:creationId xmlns:a16="http://schemas.microsoft.com/office/drawing/2014/main" id="{FA5A2708-38C2-EBD0-4FA2-D17ABB9D00EC}"/>
                    </a:ext>
                  </a:extLst>
                </p:cNvPr>
                <p:cNvSpPr/>
                <p:nvPr/>
              </p:nvSpPr>
              <p:spPr>
                <a:xfrm>
                  <a:off x="8466626" y="2795995"/>
                  <a:ext cx="10211" cy="27302"/>
                </a:xfrm>
                <a:custGeom>
                  <a:avLst/>
                  <a:gdLst>
                    <a:gd name="connsiteX0" fmla="*/ 4042 w 9912"/>
                    <a:gd name="connsiteY0" fmla="*/ 230 h 26502"/>
                    <a:gd name="connsiteX1" fmla="*/ 0 w 9912"/>
                    <a:gd name="connsiteY1" fmla="*/ 14185 h 26502"/>
                    <a:gd name="connsiteX2" fmla="*/ 7121 w 9912"/>
                    <a:gd name="connsiteY2" fmla="*/ 26503 h 26502"/>
                    <a:gd name="connsiteX3" fmla="*/ 9239 w 9912"/>
                    <a:gd name="connsiteY3" fmla="*/ 3887 h 26502"/>
                    <a:gd name="connsiteX4" fmla="*/ 9912 w 9912"/>
                    <a:gd name="connsiteY4" fmla="*/ 134 h 26502"/>
                    <a:gd name="connsiteX5" fmla="*/ 4042 w 9912"/>
                    <a:gd name="connsiteY5" fmla="*/ 230 h 2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912" h="26502">
                      <a:moveTo>
                        <a:pt x="4042" y="230"/>
                      </a:moveTo>
                      <a:cubicBezTo>
                        <a:pt x="1155" y="1385"/>
                        <a:pt x="0" y="12452"/>
                        <a:pt x="0" y="14185"/>
                      </a:cubicBezTo>
                      <a:cubicBezTo>
                        <a:pt x="0" y="15436"/>
                        <a:pt x="1829" y="21017"/>
                        <a:pt x="7121" y="26503"/>
                      </a:cubicBezTo>
                      <a:cubicBezTo>
                        <a:pt x="8180" y="18034"/>
                        <a:pt x="8469" y="6871"/>
                        <a:pt x="9239" y="3887"/>
                      </a:cubicBezTo>
                      <a:cubicBezTo>
                        <a:pt x="9431" y="3118"/>
                        <a:pt x="9624" y="1770"/>
                        <a:pt x="9912" y="134"/>
                      </a:cubicBezTo>
                      <a:cubicBezTo>
                        <a:pt x="7025" y="-58"/>
                        <a:pt x="4908" y="-58"/>
                        <a:pt x="4042" y="23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61" name="צורה חופשית: צורה 2060">
                  <a:extLst>
                    <a:ext uri="{FF2B5EF4-FFF2-40B4-BE49-F238E27FC236}">
                      <a16:creationId xmlns:a16="http://schemas.microsoft.com/office/drawing/2014/main" id="{F03F07B4-595C-E19C-3857-B10F5047F2A4}"/>
                    </a:ext>
                  </a:extLst>
                </p:cNvPr>
                <p:cNvSpPr/>
                <p:nvPr/>
              </p:nvSpPr>
              <p:spPr>
                <a:xfrm>
                  <a:off x="8449475" y="2778486"/>
                  <a:ext cx="29049" cy="83379"/>
                </a:xfrm>
                <a:custGeom>
                  <a:avLst/>
                  <a:gdLst>
                    <a:gd name="connsiteX0" fmla="*/ 13088 w 28197"/>
                    <a:gd name="connsiteY0" fmla="*/ 79876 h 80934"/>
                    <a:gd name="connsiteX1" fmla="*/ 15109 w 28197"/>
                    <a:gd name="connsiteY1" fmla="*/ 80935 h 80934"/>
                    <a:gd name="connsiteX2" fmla="*/ 21268 w 28197"/>
                    <a:gd name="connsiteY2" fmla="*/ 52834 h 80934"/>
                    <a:gd name="connsiteX3" fmla="*/ 23770 w 28197"/>
                    <a:gd name="connsiteY3" fmla="*/ 43403 h 80934"/>
                    <a:gd name="connsiteX4" fmla="*/ 16649 w 28197"/>
                    <a:gd name="connsiteY4" fmla="*/ 31085 h 80934"/>
                    <a:gd name="connsiteX5" fmla="*/ 20691 w 28197"/>
                    <a:gd name="connsiteY5" fmla="*/ 17130 h 80934"/>
                    <a:gd name="connsiteX6" fmla="*/ 26561 w 28197"/>
                    <a:gd name="connsiteY6" fmla="*/ 17034 h 80934"/>
                    <a:gd name="connsiteX7" fmla="*/ 28198 w 28197"/>
                    <a:gd name="connsiteY7" fmla="*/ 4138 h 80934"/>
                    <a:gd name="connsiteX8" fmla="*/ 18381 w 28197"/>
                    <a:gd name="connsiteY8" fmla="*/ 0 h 80934"/>
                    <a:gd name="connsiteX9" fmla="*/ 15302 w 28197"/>
                    <a:gd name="connsiteY9" fmla="*/ 9046 h 80934"/>
                    <a:gd name="connsiteX10" fmla="*/ 0 w 28197"/>
                    <a:gd name="connsiteY10" fmla="*/ 43499 h 80934"/>
                    <a:gd name="connsiteX11" fmla="*/ 13858 w 28197"/>
                    <a:gd name="connsiteY11" fmla="*/ 77567 h 80934"/>
                    <a:gd name="connsiteX12" fmla="*/ 12992 w 28197"/>
                    <a:gd name="connsiteY12" fmla="*/ 79780 h 80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197" h="80934">
                      <a:moveTo>
                        <a:pt x="13088" y="79876"/>
                      </a:moveTo>
                      <a:cubicBezTo>
                        <a:pt x="13762" y="80261"/>
                        <a:pt x="14435" y="80646"/>
                        <a:pt x="15109" y="80935"/>
                      </a:cubicBezTo>
                      <a:cubicBezTo>
                        <a:pt x="16745" y="69290"/>
                        <a:pt x="19247" y="55625"/>
                        <a:pt x="21268" y="52834"/>
                      </a:cubicBezTo>
                      <a:cubicBezTo>
                        <a:pt x="22423" y="51294"/>
                        <a:pt x="23193" y="47733"/>
                        <a:pt x="23770" y="43403"/>
                      </a:cubicBezTo>
                      <a:cubicBezTo>
                        <a:pt x="18478" y="37917"/>
                        <a:pt x="16649" y="32335"/>
                        <a:pt x="16649" y="31085"/>
                      </a:cubicBezTo>
                      <a:cubicBezTo>
                        <a:pt x="16649" y="29352"/>
                        <a:pt x="17804" y="18285"/>
                        <a:pt x="20691" y="17130"/>
                      </a:cubicBezTo>
                      <a:cubicBezTo>
                        <a:pt x="21557" y="16841"/>
                        <a:pt x="23674" y="16841"/>
                        <a:pt x="26561" y="17034"/>
                      </a:cubicBezTo>
                      <a:cubicBezTo>
                        <a:pt x="27042" y="13569"/>
                        <a:pt x="27716" y="8661"/>
                        <a:pt x="28198" y="4138"/>
                      </a:cubicBezTo>
                      <a:lnTo>
                        <a:pt x="18381" y="0"/>
                      </a:lnTo>
                      <a:cubicBezTo>
                        <a:pt x="16938" y="3176"/>
                        <a:pt x="15783" y="6255"/>
                        <a:pt x="15302" y="9046"/>
                      </a:cubicBezTo>
                      <a:cubicBezTo>
                        <a:pt x="13666" y="19344"/>
                        <a:pt x="4523" y="36377"/>
                        <a:pt x="0" y="43499"/>
                      </a:cubicBezTo>
                      <a:lnTo>
                        <a:pt x="13858" y="77567"/>
                      </a:lnTo>
                      <a:lnTo>
                        <a:pt x="12992" y="79780"/>
                      </a:ln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62" name="צורה חופשית: צורה 2061">
                  <a:extLst>
                    <a:ext uri="{FF2B5EF4-FFF2-40B4-BE49-F238E27FC236}">
                      <a16:creationId xmlns:a16="http://schemas.microsoft.com/office/drawing/2014/main" id="{0708DA42-5963-B8D6-E796-7CD3D6915566}"/>
                    </a:ext>
                  </a:extLst>
                </p:cNvPr>
                <p:cNvSpPr/>
                <p:nvPr/>
              </p:nvSpPr>
              <p:spPr>
                <a:xfrm>
                  <a:off x="8464942" y="2777296"/>
                  <a:ext cx="84073" cy="92358"/>
                </a:xfrm>
                <a:custGeom>
                  <a:avLst/>
                  <a:gdLst>
                    <a:gd name="connsiteX0" fmla="*/ 75738 w 81608"/>
                    <a:gd name="connsiteY0" fmla="*/ 0 h 89650"/>
                    <a:gd name="connsiteX1" fmla="*/ 51006 w 81608"/>
                    <a:gd name="connsiteY1" fmla="*/ 11645 h 89650"/>
                    <a:gd name="connsiteX2" fmla="*/ 32624 w 81608"/>
                    <a:gd name="connsiteY2" fmla="*/ 21557 h 89650"/>
                    <a:gd name="connsiteX3" fmla="*/ 15013 w 81608"/>
                    <a:gd name="connsiteY3" fmla="*/ 12414 h 89650"/>
                    <a:gd name="connsiteX4" fmla="*/ 13473 w 81608"/>
                    <a:gd name="connsiteY4" fmla="*/ 5582 h 89650"/>
                    <a:gd name="connsiteX5" fmla="*/ 13088 w 81608"/>
                    <a:gd name="connsiteY5" fmla="*/ 5582 h 89650"/>
                    <a:gd name="connsiteX6" fmla="*/ 10779 w 81608"/>
                    <a:gd name="connsiteY6" fmla="*/ 22038 h 89650"/>
                    <a:gd name="connsiteX7" fmla="*/ 6159 w 81608"/>
                    <a:gd name="connsiteY7" fmla="*/ 54085 h 89650"/>
                    <a:gd name="connsiteX8" fmla="*/ 0 w 81608"/>
                    <a:gd name="connsiteY8" fmla="*/ 82186 h 89650"/>
                    <a:gd name="connsiteX9" fmla="*/ 17226 w 81608"/>
                    <a:gd name="connsiteY9" fmla="*/ 89596 h 89650"/>
                    <a:gd name="connsiteX10" fmla="*/ 32528 w 81608"/>
                    <a:gd name="connsiteY10" fmla="*/ 78144 h 89650"/>
                    <a:gd name="connsiteX11" fmla="*/ 44750 w 81608"/>
                    <a:gd name="connsiteY11" fmla="*/ 72755 h 89650"/>
                    <a:gd name="connsiteX12" fmla="*/ 56202 w 81608"/>
                    <a:gd name="connsiteY12" fmla="*/ 63612 h 89650"/>
                    <a:gd name="connsiteX13" fmla="*/ 41671 w 81608"/>
                    <a:gd name="connsiteY13" fmla="*/ 46771 h 89650"/>
                    <a:gd name="connsiteX14" fmla="*/ 60725 w 81608"/>
                    <a:gd name="connsiteY14" fmla="*/ 34549 h 89650"/>
                    <a:gd name="connsiteX15" fmla="*/ 80550 w 81608"/>
                    <a:gd name="connsiteY15" fmla="*/ 28486 h 89650"/>
                    <a:gd name="connsiteX16" fmla="*/ 81609 w 81608"/>
                    <a:gd name="connsiteY16" fmla="*/ 28486 h 89650"/>
                    <a:gd name="connsiteX17" fmla="*/ 77086 w 81608"/>
                    <a:gd name="connsiteY17" fmla="*/ 9527 h 89650"/>
                    <a:gd name="connsiteX18" fmla="*/ 75546 w 81608"/>
                    <a:gd name="connsiteY18" fmla="*/ 0 h 89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1608" h="89650">
                      <a:moveTo>
                        <a:pt x="75738" y="0"/>
                      </a:moveTo>
                      <a:cubicBezTo>
                        <a:pt x="63613" y="6255"/>
                        <a:pt x="53026" y="11356"/>
                        <a:pt x="51006" y="11645"/>
                      </a:cubicBezTo>
                      <a:cubicBezTo>
                        <a:pt x="45616" y="12414"/>
                        <a:pt x="32624" y="21557"/>
                        <a:pt x="32624" y="21557"/>
                      </a:cubicBezTo>
                      <a:lnTo>
                        <a:pt x="15013" y="12414"/>
                      </a:lnTo>
                      <a:lnTo>
                        <a:pt x="13473" y="5582"/>
                      </a:lnTo>
                      <a:lnTo>
                        <a:pt x="13088" y="5582"/>
                      </a:lnTo>
                      <a:cubicBezTo>
                        <a:pt x="12318" y="12030"/>
                        <a:pt x="11452" y="19632"/>
                        <a:pt x="10779" y="22038"/>
                      </a:cubicBezTo>
                      <a:cubicBezTo>
                        <a:pt x="9624" y="26658"/>
                        <a:pt x="9624" y="49466"/>
                        <a:pt x="6159" y="54085"/>
                      </a:cubicBezTo>
                      <a:cubicBezTo>
                        <a:pt x="4042" y="56876"/>
                        <a:pt x="1540" y="70541"/>
                        <a:pt x="0" y="82186"/>
                      </a:cubicBezTo>
                      <a:cubicBezTo>
                        <a:pt x="6352" y="85650"/>
                        <a:pt x="13666" y="89211"/>
                        <a:pt x="17226" y="89596"/>
                      </a:cubicBezTo>
                      <a:cubicBezTo>
                        <a:pt x="24059" y="90366"/>
                        <a:pt x="32528" y="82763"/>
                        <a:pt x="32528" y="78144"/>
                      </a:cubicBezTo>
                      <a:cubicBezTo>
                        <a:pt x="32528" y="73525"/>
                        <a:pt x="38687" y="72755"/>
                        <a:pt x="44750" y="72755"/>
                      </a:cubicBezTo>
                      <a:cubicBezTo>
                        <a:pt x="50813" y="72755"/>
                        <a:pt x="51583" y="65922"/>
                        <a:pt x="56202" y="63612"/>
                      </a:cubicBezTo>
                      <a:cubicBezTo>
                        <a:pt x="60822" y="61303"/>
                        <a:pt x="46290" y="48311"/>
                        <a:pt x="41671" y="46771"/>
                      </a:cubicBezTo>
                      <a:cubicBezTo>
                        <a:pt x="37051" y="45231"/>
                        <a:pt x="45520" y="35319"/>
                        <a:pt x="60725" y="34549"/>
                      </a:cubicBezTo>
                      <a:cubicBezTo>
                        <a:pt x="76027" y="33779"/>
                        <a:pt x="72177" y="28486"/>
                        <a:pt x="80550" y="28486"/>
                      </a:cubicBezTo>
                      <a:cubicBezTo>
                        <a:pt x="80935" y="28486"/>
                        <a:pt x="81224" y="28486"/>
                        <a:pt x="81609" y="28486"/>
                      </a:cubicBezTo>
                      <a:cubicBezTo>
                        <a:pt x="80165" y="21846"/>
                        <a:pt x="78240" y="13762"/>
                        <a:pt x="77086" y="9527"/>
                      </a:cubicBezTo>
                      <a:cubicBezTo>
                        <a:pt x="76316" y="7025"/>
                        <a:pt x="75834" y="3561"/>
                        <a:pt x="75546" y="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63" name="צורה חופשית: צורה 2062">
                  <a:extLst>
                    <a:ext uri="{FF2B5EF4-FFF2-40B4-BE49-F238E27FC236}">
                      <a16:creationId xmlns:a16="http://schemas.microsoft.com/office/drawing/2014/main" id="{03F7F2F8-B229-67AC-5204-BE68BA3781D6}"/>
                    </a:ext>
                  </a:extLst>
                </p:cNvPr>
                <p:cNvSpPr/>
                <p:nvPr/>
              </p:nvSpPr>
              <p:spPr>
                <a:xfrm>
                  <a:off x="9162170" y="2551068"/>
                  <a:ext cx="217270" cy="91739"/>
                </a:xfrm>
                <a:custGeom>
                  <a:avLst/>
                  <a:gdLst>
                    <a:gd name="connsiteX0" fmla="*/ 194540 w 210900"/>
                    <a:gd name="connsiteY0" fmla="*/ 16248 h 89049"/>
                    <a:gd name="connsiteX1" fmla="*/ 176255 w 210900"/>
                    <a:gd name="connsiteY1" fmla="*/ 11148 h 89049"/>
                    <a:gd name="connsiteX2" fmla="*/ 126500 w 210900"/>
                    <a:gd name="connsiteY2" fmla="*/ 8260 h 89049"/>
                    <a:gd name="connsiteX3" fmla="*/ 100805 w 210900"/>
                    <a:gd name="connsiteY3" fmla="*/ 850 h 89049"/>
                    <a:gd name="connsiteX4" fmla="*/ 80788 w 210900"/>
                    <a:gd name="connsiteY4" fmla="*/ 8838 h 89049"/>
                    <a:gd name="connsiteX5" fmla="*/ 63658 w 210900"/>
                    <a:gd name="connsiteY5" fmla="*/ 11725 h 89049"/>
                    <a:gd name="connsiteX6" fmla="*/ 37386 w 210900"/>
                    <a:gd name="connsiteY6" fmla="*/ 12302 h 89049"/>
                    <a:gd name="connsiteX7" fmla="*/ 25356 w 210900"/>
                    <a:gd name="connsiteY7" fmla="*/ 25487 h 89049"/>
                    <a:gd name="connsiteX8" fmla="*/ 19485 w 210900"/>
                    <a:gd name="connsiteY8" fmla="*/ 36265 h 89049"/>
                    <a:gd name="connsiteX9" fmla="*/ 26703 w 210900"/>
                    <a:gd name="connsiteY9" fmla="*/ 42713 h 89049"/>
                    <a:gd name="connsiteX10" fmla="*/ 42005 w 210900"/>
                    <a:gd name="connsiteY10" fmla="*/ 41943 h 89049"/>
                    <a:gd name="connsiteX11" fmla="*/ 68758 w 210900"/>
                    <a:gd name="connsiteY11" fmla="*/ 54165 h 89049"/>
                    <a:gd name="connsiteX12" fmla="*/ 60386 w 210900"/>
                    <a:gd name="connsiteY12" fmla="*/ 64078 h 89049"/>
                    <a:gd name="connsiteX13" fmla="*/ 42101 w 210900"/>
                    <a:gd name="connsiteY13" fmla="*/ 67157 h 89049"/>
                    <a:gd name="connsiteX14" fmla="*/ 13807 w 210900"/>
                    <a:gd name="connsiteY14" fmla="*/ 71007 h 89049"/>
                    <a:gd name="connsiteX15" fmla="*/ 46 w 210900"/>
                    <a:gd name="connsiteY15" fmla="*/ 82459 h 89049"/>
                    <a:gd name="connsiteX16" fmla="*/ 27569 w 210900"/>
                    <a:gd name="connsiteY16" fmla="*/ 84769 h 89049"/>
                    <a:gd name="connsiteX17" fmla="*/ 45181 w 210900"/>
                    <a:gd name="connsiteY17" fmla="*/ 85538 h 89049"/>
                    <a:gd name="connsiteX18" fmla="*/ 61252 w 210900"/>
                    <a:gd name="connsiteY18" fmla="*/ 88618 h 89049"/>
                    <a:gd name="connsiteX19" fmla="*/ 86466 w 210900"/>
                    <a:gd name="connsiteY19" fmla="*/ 87078 h 89049"/>
                    <a:gd name="connsiteX20" fmla="*/ 89642 w 210900"/>
                    <a:gd name="connsiteY20" fmla="*/ 77454 h 89049"/>
                    <a:gd name="connsiteX21" fmla="*/ 98207 w 210900"/>
                    <a:gd name="connsiteY21" fmla="*/ 72258 h 89049"/>
                    <a:gd name="connsiteX22" fmla="*/ 108889 w 210900"/>
                    <a:gd name="connsiteY22" fmla="*/ 65425 h 89049"/>
                    <a:gd name="connsiteX23" fmla="*/ 120438 w 210900"/>
                    <a:gd name="connsiteY23" fmla="*/ 61576 h 89049"/>
                    <a:gd name="connsiteX24" fmla="*/ 132467 w 210900"/>
                    <a:gd name="connsiteY24" fmla="*/ 65425 h 89049"/>
                    <a:gd name="connsiteX25" fmla="*/ 144016 w 210900"/>
                    <a:gd name="connsiteY25" fmla="*/ 57726 h 89049"/>
                    <a:gd name="connsiteX26" fmla="*/ 161627 w 210900"/>
                    <a:gd name="connsiteY26" fmla="*/ 52625 h 89049"/>
                    <a:gd name="connsiteX27" fmla="*/ 177025 w 210900"/>
                    <a:gd name="connsiteY27" fmla="*/ 44060 h 89049"/>
                    <a:gd name="connsiteX28" fmla="*/ 192038 w 210900"/>
                    <a:gd name="connsiteY28" fmla="*/ 35495 h 89049"/>
                    <a:gd name="connsiteX29" fmla="*/ 209168 w 210900"/>
                    <a:gd name="connsiteY29" fmla="*/ 26930 h 89049"/>
                    <a:gd name="connsiteX30" fmla="*/ 210900 w 210900"/>
                    <a:gd name="connsiteY30" fmla="*/ 22792 h 89049"/>
                    <a:gd name="connsiteX31" fmla="*/ 194732 w 210900"/>
                    <a:gd name="connsiteY31" fmla="*/ 16537 h 89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10900" h="89049">
                      <a:moveTo>
                        <a:pt x="194540" y="16248"/>
                      </a:moveTo>
                      <a:cubicBezTo>
                        <a:pt x="187130" y="7683"/>
                        <a:pt x="184820" y="13361"/>
                        <a:pt x="176255" y="11148"/>
                      </a:cubicBezTo>
                      <a:cubicBezTo>
                        <a:pt x="167690" y="8838"/>
                        <a:pt x="133333" y="5373"/>
                        <a:pt x="126500" y="8260"/>
                      </a:cubicBezTo>
                      <a:cubicBezTo>
                        <a:pt x="119668" y="11148"/>
                        <a:pt x="105329" y="3064"/>
                        <a:pt x="100805" y="850"/>
                      </a:cubicBezTo>
                      <a:cubicBezTo>
                        <a:pt x="96186" y="-1459"/>
                        <a:pt x="81365" y="850"/>
                        <a:pt x="80788" y="8838"/>
                      </a:cubicBezTo>
                      <a:cubicBezTo>
                        <a:pt x="80211" y="16825"/>
                        <a:pt x="73955" y="16825"/>
                        <a:pt x="63658" y="11725"/>
                      </a:cubicBezTo>
                      <a:cubicBezTo>
                        <a:pt x="53361" y="6624"/>
                        <a:pt x="37963" y="6624"/>
                        <a:pt x="37386" y="12302"/>
                      </a:cubicBezTo>
                      <a:cubicBezTo>
                        <a:pt x="36808" y="17980"/>
                        <a:pt x="29398" y="23754"/>
                        <a:pt x="25356" y="25487"/>
                      </a:cubicBezTo>
                      <a:cubicBezTo>
                        <a:pt x="23816" y="26160"/>
                        <a:pt x="21603" y="30780"/>
                        <a:pt x="19485" y="36265"/>
                      </a:cubicBezTo>
                      <a:cubicBezTo>
                        <a:pt x="22661" y="37420"/>
                        <a:pt x="24586" y="40211"/>
                        <a:pt x="26703" y="42713"/>
                      </a:cubicBezTo>
                      <a:cubicBezTo>
                        <a:pt x="30553" y="47236"/>
                        <a:pt x="40465" y="46563"/>
                        <a:pt x="42005" y="41943"/>
                      </a:cubicBezTo>
                      <a:cubicBezTo>
                        <a:pt x="43545" y="37324"/>
                        <a:pt x="59616" y="46563"/>
                        <a:pt x="68758" y="54165"/>
                      </a:cubicBezTo>
                      <a:cubicBezTo>
                        <a:pt x="77901" y="61864"/>
                        <a:pt x="64139" y="56475"/>
                        <a:pt x="60386" y="64078"/>
                      </a:cubicBezTo>
                      <a:cubicBezTo>
                        <a:pt x="56537" y="71680"/>
                        <a:pt x="45084" y="64078"/>
                        <a:pt x="42101" y="67157"/>
                      </a:cubicBezTo>
                      <a:cubicBezTo>
                        <a:pt x="39021" y="70237"/>
                        <a:pt x="19197" y="71777"/>
                        <a:pt x="13807" y="71007"/>
                      </a:cubicBezTo>
                      <a:cubicBezTo>
                        <a:pt x="8418" y="70237"/>
                        <a:pt x="-724" y="78609"/>
                        <a:pt x="46" y="82459"/>
                      </a:cubicBezTo>
                      <a:cubicBezTo>
                        <a:pt x="815" y="86308"/>
                        <a:pt x="20640" y="80149"/>
                        <a:pt x="27569" y="84769"/>
                      </a:cubicBezTo>
                      <a:cubicBezTo>
                        <a:pt x="34402" y="89388"/>
                        <a:pt x="41331" y="80149"/>
                        <a:pt x="45181" y="85538"/>
                      </a:cubicBezTo>
                      <a:cubicBezTo>
                        <a:pt x="49030" y="90928"/>
                        <a:pt x="57403" y="87078"/>
                        <a:pt x="61252" y="88618"/>
                      </a:cubicBezTo>
                      <a:cubicBezTo>
                        <a:pt x="65102" y="90158"/>
                        <a:pt x="86274" y="87078"/>
                        <a:pt x="86466" y="87078"/>
                      </a:cubicBezTo>
                      <a:cubicBezTo>
                        <a:pt x="88776" y="84287"/>
                        <a:pt x="89642" y="80630"/>
                        <a:pt x="89642" y="77454"/>
                      </a:cubicBezTo>
                      <a:cubicBezTo>
                        <a:pt x="89642" y="72258"/>
                        <a:pt x="93973" y="73605"/>
                        <a:pt x="98207" y="72258"/>
                      </a:cubicBezTo>
                      <a:cubicBezTo>
                        <a:pt x="102538" y="71007"/>
                        <a:pt x="105521" y="65425"/>
                        <a:pt x="108889" y="65425"/>
                      </a:cubicBezTo>
                      <a:cubicBezTo>
                        <a:pt x="112258" y="65425"/>
                        <a:pt x="117069" y="60228"/>
                        <a:pt x="120438" y="61576"/>
                      </a:cubicBezTo>
                      <a:cubicBezTo>
                        <a:pt x="123902" y="62827"/>
                        <a:pt x="128137" y="68889"/>
                        <a:pt x="132467" y="65425"/>
                      </a:cubicBezTo>
                      <a:cubicBezTo>
                        <a:pt x="136798" y="61960"/>
                        <a:pt x="138049" y="65040"/>
                        <a:pt x="144016" y="57726"/>
                      </a:cubicBezTo>
                      <a:cubicBezTo>
                        <a:pt x="149982" y="50412"/>
                        <a:pt x="153928" y="51759"/>
                        <a:pt x="161627" y="52625"/>
                      </a:cubicBezTo>
                      <a:cubicBezTo>
                        <a:pt x="170577" y="53588"/>
                        <a:pt x="174523" y="49161"/>
                        <a:pt x="177025" y="44060"/>
                      </a:cubicBezTo>
                      <a:cubicBezTo>
                        <a:pt x="179623" y="38864"/>
                        <a:pt x="187322" y="38864"/>
                        <a:pt x="192038" y="35495"/>
                      </a:cubicBezTo>
                      <a:cubicBezTo>
                        <a:pt x="196753" y="32031"/>
                        <a:pt x="206184" y="28181"/>
                        <a:pt x="209168" y="26930"/>
                      </a:cubicBezTo>
                      <a:cubicBezTo>
                        <a:pt x="210611" y="26257"/>
                        <a:pt x="210900" y="24813"/>
                        <a:pt x="210900" y="22792"/>
                      </a:cubicBezTo>
                      <a:cubicBezTo>
                        <a:pt x="203971" y="17210"/>
                        <a:pt x="200891" y="23754"/>
                        <a:pt x="194732" y="16537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64" name="צורה חופשית: צורה 2063">
                  <a:extLst>
                    <a:ext uri="{FF2B5EF4-FFF2-40B4-BE49-F238E27FC236}">
                      <a16:creationId xmlns:a16="http://schemas.microsoft.com/office/drawing/2014/main" id="{1DA5ACFB-7C43-10AB-510D-8FA229BC57C6}"/>
                    </a:ext>
                  </a:extLst>
                </p:cNvPr>
                <p:cNvSpPr/>
                <p:nvPr/>
              </p:nvSpPr>
              <p:spPr>
                <a:xfrm>
                  <a:off x="8564283" y="2539113"/>
                  <a:ext cx="136006" cy="60457"/>
                </a:xfrm>
                <a:custGeom>
                  <a:avLst/>
                  <a:gdLst>
                    <a:gd name="connsiteX0" fmla="*/ 52930 w 132017"/>
                    <a:gd name="connsiteY0" fmla="*/ 46138 h 58684"/>
                    <a:gd name="connsiteX1" fmla="*/ 66692 w 132017"/>
                    <a:gd name="connsiteY1" fmla="*/ 57012 h 58684"/>
                    <a:gd name="connsiteX2" fmla="*/ 67558 w 132017"/>
                    <a:gd name="connsiteY2" fmla="*/ 58263 h 58684"/>
                    <a:gd name="connsiteX3" fmla="*/ 87190 w 132017"/>
                    <a:gd name="connsiteY3" fmla="*/ 54318 h 58684"/>
                    <a:gd name="connsiteX4" fmla="*/ 104320 w 132017"/>
                    <a:gd name="connsiteY4" fmla="*/ 56050 h 58684"/>
                    <a:gd name="connsiteX5" fmla="*/ 103358 w 132017"/>
                    <a:gd name="connsiteY5" fmla="*/ 51816 h 58684"/>
                    <a:gd name="connsiteX6" fmla="*/ 116542 w 132017"/>
                    <a:gd name="connsiteY6" fmla="*/ 55858 h 58684"/>
                    <a:gd name="connsiteX7" fmla="*/ 131363 w 132017"/>
                    <a:gd name="connsiteY7" fmla="*/ 57012 h 58684"/>
                    <a:gd name="connsiteX8" fmla="*/ 125108 w 132017"/>
                    <a:gd name="connsiteY8" fmla="*/ 48447 h 58684"/>
                    <a:gd name="connsiteX9" fmla="*/ 128957 w 132017"/>
                    <a:gd name="connsiteY9" fmla="*/ 41422 h 58684"/>
                    <a:gd name="connsiteX10" fmla="*/ 117024 w 132017"/>
                    <a:gd name="connsiteY10" fmla="*/ 35263 h 58684"/>
                    <a:gd name="connsiteX11" fmla="*/ 111057 w 132017"/>
                    <a:gd name="connsiteY11" fmla="*/ 23233 h 58684"/>
                    <a:gd name="connsiteX12" fmla="*/ 104224 w 132017"/>
                    <a:gd name="connsiteY12" fmla="*/ 20635 h 58684"/>
                    <a:gd name="connsiteX13" fmla="*/ 84496 w 132017"/>
                    <a:gd name="connsiteY13" fmla="*/ 23233 h 58684"/>
                    <a:gd name="connsiteX14" fmla="*/ 72466 w 132017"/>
                    <a:gd name="connsiteY14" fmla="*/ 17267 h 58684"/>
                    <a:gd name="connsiteX15" fmla="*/ 60437 w 132017"/>
                    <a:gd name="connsiteY15" fmla="*/ 9568 h 58684"/>
                    <a:gd name="connsiteX16" fmla="*/ 30411 w 132017"/>
                    <a:gd name="connsiteY16" fmla="*/ 6969 h 58684"/>
                    <a:gd name="connsiteX17" fmla="*/ 7218 w 132017"/>
                    <a:gd name="connsiteY17" fmla="*/ 137 h 58684"/>
                    <a:gd name="connsiteX18" fmla="*/ 0 w 132017"/>
                    <a:gd name="connsiteY18" fmla="*/ 3505 h 58684"/>
                    <a:gd name="connsiteX19" fmla="*/ 29833 w 132017"/>
                    <a:gd name="connsiteY19" fmla="*/ 20154 h 58684"/>
                    <a:gd name="connsiteX20" fmla="*/ 37244 w 132017"/>
                    <a:gd name="connsiteY20" fmla="*/ 40171 h 58684"/>
                    <a:gd name="connsiteX21" fmla="*/ 32817 w 132017"/>
                    <a:gd name="connsiteY21" fmla="*/ 46811 h 58684"/>
                    <a:gd name="connsiteX22" fmla="*/ 53026 w 132017"/>
                    <a:gd name="connsiteY22" fmla="*/ 46234 h 58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32017" h="58684">
                      <a:moveTo>
                        <a:pt x="52930" y="46138"/>
                      </a:moveTo>
                      <a:cubicBezTo>
                        <a:pt x="59185" y="43251"/>
                        <a:pt x="61495" y="50180"/>
                        <a:pt x="66692" y="57012"/>
                      </a:cubicBezTo>
                      <a:cubicBezTo>
                        <a:pt x="67077" y="57494"/>
                        <a:pt x="67269" y="57879"/>
                        <a:pt x="67558" y="58263"/>
                      </a:cubicBezTo>
                      <a:cubicBezTo>
                        <a:pt x="74583" y="57205"/>
                        <a:pt x="79973" y="55184"/>
                        <a:pt x="87190" y="54318"/>
                      </a:cubicBezTo>
                      <a:cubicBezTo>
                        <a:pt x="92387" y="53740"/>
                        <a:pt x="99027" y="54799"/>
                        <a:pt x="104320" y="56050"/>
                      </a:cubicBezTo>
                      <a:cubicBezTo>
                        <a:pt x="103358" y="54414"/>
                        <a:pt x="102781" y="52874"/>
                        <a:pt x="103358" y="51816"/>
                      </a:cubicBezTo>
                      <a:cubicBezTo>
                        <a:pt x="105090" y="48351"/>
                        <a:pt x="113655" y="52970"/>
                        <a:pt x="116542" y="55858"/>
                      </a:cubicBezTo>
                      <a:cubicBezTo>
                        <a:pt x="119430" y="58745"/>
                        <a:pt x="128572" y="59899"/>
                        <a:pt x="131363" y="57012"/>
                      </a:cubicBezTo>
                      <a:cubicBezTo>
                        <a:pt x="134250" y="54125"/>
                        <a:pt x="126743" y="51334"/>
                        <a:pt x="125108" y="48447"/>
                      </a:cubicBezTo>
                      <a:cubicBezTo>
                        <a:pt x="124241" y="47004"/>
                        <a:pt x="126551" y="44020"/>
                        <a:pt x="128957" y="41422"/>
                      </a:cubicBezTo>
                      <a:cubicBezTo>
                        <a:pt x="123953" y="38631"/>
                        <a:pt x="118852" y="34686"/>
                        <a:pt x="117024" y="35263"/>
                      </a:cubicBezTo>
                      <a:cubicBezTo>
                        <a:pt x="114425" y="36129"/>
                        <a:pt x="114425" y="23233"/>
                        <a:pt x="111057" y="23233"/>
                      </a:cubicBezTo>
                      <a:cubicBezTo>
                        <a:pt x="107689" y="23233"/>
                        <a:pt x="107592" y="20635"/>
                        <a:pt x="104224" y="20635"/>
                      </a:cubicBezTo>
                      <a:cubicBezTo>
                        <a:pt x="100856" y="20635"/>
                        <a:pt x="87960" y="20635"/>
                        <a:pt x="84496" y="23233"/>
                      </a:cubicBezTo>
                      <a:cubicBezTo>
                        <a:pt x="81031" y="25832"/>
                        <a:pt x="76797" y="17267"/>
                        <a:pt x="72466" y="17267"/>
                      </a:cubicBezTo>
                      <a:cubicBezTo>
                        <a:pt x="68135" y="17267"/>
                        <a:pt x="63035" y="12936"/>
                        <a:pt x="60437" y="9568"/>
                      </a:cubicBezTo>
                      <a:cubicBezTo>
                        <a:pt x="57838" y="6103"/>
                        <a:pt x="36377" y="11300"/>
                        <a:pt x="30411" y="6969"/>
                      </a:cubicBezTo>
                      <a:cubicBezTo>
                        <a:pt x="24444" y="2639"/>
                        <a:pt x="13281" y="-730"/>
                        <a:pt x="7218" y="137"/>
                      </a:cubicBezTo>
                      <a:cubicBezTo>
                        <a:pt x="5678" y="329"/>
                        <a:pt x="2983" y="1676"/>
                        <a:pt x="0" y="3505"/>
                      </a:cubicBezTo>
                      <a:cubicBezTo>
                        <a:pt x="11260" y="10049"/>
                        <a:pt x="27620" y="8317"/>
                        <a:pt x="29833" y="20154"/>
                      </a:cubicBezTo>
                      <a:cubicBezTo>
                        <a:pt x="32432" y="33916"/>
                        <a:pt x="40130" y="28430"/>
                        <a:pt x="37244" y="40171"/>
                      </a:cubicBezTo>
                      <a:cubicBezTo>
                        <a:pt x="36666" y="42481"/>
                        <a:pt x="35030" y="44694"/>
                        <a:pt x="32817" y="46811"/>
                      </a:cubicBezTo>
                      <a:cubicBezTo>
                        <a:pt x="41767" y="47485"/>
                        <a:pt x="50139" y="47485"/>
                        <a:pt x="53026" y="46234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65" name="צורה חופשית: צורה 2064">
                  <a:extLst>
                    <a:ext uri="{FF2B5EF4-FFF2-40B4-BE49-F238E27FC236}">
                      <a16:creationId xmlns:a16="http://schemas.microsoft.com/office/drawing/2014/main" id="{52284E0C-3D96-8EDA-D876-F4642E9C61CE}"/>
                    </a:ext>
                  </a:extLst>
                </p:cNvPr>
                <p:cNvSpPr/>
                <p:nvPr/>
              </p:nvSpPr>
              <p:spPr>
                <a:xfrm>
                  <a:off x="8290747" y="2575739"/>
                  <a:ext cx="371353" cy="145939"/>
                </a:xfrm>
                <a:custGeom>
                  <a:avLst/>
                  <a:gdLst>
                    <a:gd name="connsiteX0" fmla="*/ 351456 w 360465"/>
                    <a:gd name="connsiteY0" fmla="*/ 98065 h 141660"/>
                    <a:gd name="connsiteX1" fmla="*/ 351456 w 360465"/>
                    <a:gd name="connsiteY1" fmla="*/ 77470 h 141660"/>
                    <a:gd name="connsiteX2" fmla="*/ 350686 w 360465"/>
                    <a:gd name="connsiteY2" fmla="*/ 61399 h 141660"/>
                    <a:gd name="connsiteX3" fmla="*/ 355787 w 360465"/>
                    <a:gd name="connsiteY3" fmla="*/ 51487 h 141660"/>
                    <a:gd name="connsiteX4" fmla="*/ 352226 w 360465"/>
                    <a:gd name="connsiteY4" fmla="*/ 44365 h 141660"/>
                    <a:gd name="connsiteX5" fmla="*/ 337405 w 360465"/>
                    <a:gd name="connsiteY5" fmla="*/ 38110 h 141660"/>
                    <a:gd name="connsiteX6" fmla="*/ 332209 w 360465"/>
                    <a:gd name="connsiteY6" fmla="*/ 21557 h 141660"/>
                    <a:gd name="connsiteX7" fmla="*/ 318447 w 360465"/>
                    <a:gd name="connsiteY7" fmla="*/ 10682 h 141660"/>
                    <a:gd name="connsiteX8" fmla="*/ 298237 w 360465"/>
                    <a:gd name="connsiteY8" fmla="*/ 11260 h 141660"/>
                    <a:gd name="connsiteX9" fmla="*/ 262341 w 360465"/>
                    <a:gd name="connsiteY9" fmla="*/ 23289 h 141660"/>
                    <a:gd name="connsiteX10" fmla="*/ 228562 w 360465"/>
                    <a:gd name="connsiteY10" fmla="*/ 24155 h 141660"/>
                    <a:gd name="connsiteX11" fmla="*/ 205658 w 360465"/>
                    <a:gd name="connsiteY11" fmla="*/ 16745 h 141660"/>
                    <a:gd name="connsiteX12" fmla="*/ 188527 w 360465"/>
                    <a:gd name="connsiteY12" fmla="*/ 9046 h 141660"/>
                    <a:gd name="connsiteX13" fmla="*/ 159656 w 360465"/>
                    <a:gd name="connsiteY13" fmla="*/ 1347 h 141660"/>
                    <a:gd name="connsiteX14" fmla="*/ 101048 w 360465"/>
                    <a:gd name="connsiteY14" fmla="*/ 19343 h 141660"/>
                    <a:gd name="connsiteX15" fmla="*/ 58704 w 360465"/>
                    <a:gd name="connsiteY15" fmla="*/ 21653 h 141660"/>
                    <a:gd name="connsiteX16" fmla="*/ 48984 w 360465"/>
                    <a:gd name="connsiteY16" fmla="*/ 36570 h 141660"/>
                    <a:gd name="connsiteX17" fmla="*/ 8373 w 360465"/>
                    <a:gd name="connsiteY17" fmla="*/ 40034 h 141660"/>
                    <a:gd name="connsiteX18" fmla="*/ 4330 w 360465"/>
                    <a:gd name="connsiteY18" fmla="*/ 54374 h 141660"/>
                    <a:gd name="connsiteX19" fmla="*/ 12318 w 360465"/>
                    <a:gd name="connsiteY19" fmla="*/ 59763 h 141660"/>
                    <a:gd name="connsiteX20" fmla="*/ 14050 w 360465"/>
                    <a:gd name="connsiteY20" fmla="*/ 74102 h 141660"/>
                    <a:gd name="connsiteX21" fmla="*/ 14628 w 360465"/>
                    <a:gd name="connsiteY21" fmla="*/ 87575 h 141660"/>
                    <a:gd name="connsiteX22" fmla="*/ 14628 w 360465"/>
                    <a:gd name="connsiteY22" fmla="*/ 98161 h 141660"/>
                    <a:gd name="connsiteX23" fmla="*/ 24348 w 360465"/>
                    <a:gd name="connsiteY23" fmla="*/ 108170 h 141660"/>
                    <a:gd name="connsiteX24" fmla="*/ 36955 w 360465"/>
                    <a:gd name="connsiteY24" fmla="*/ 115869 h 141660"/>
                    <a:gd name="connsiteX25" fmla="*/ 46675 w 360465"/>
                    <a:gd name="connsiteY25" fmla="*/ 118756 h 141660"/>
                    <a:gd name="connsiteX26" fmla="*/ 58704 w 360465"/>
                    <a:gd name="connsiteY26" fmla="*/ 131074 h 141660"/>
                    <a:gd name="connsiteX27" fmla="*/ 83533 w 360465"/>
                    <a:gd name="connsiteY27" fmla="*/ 126455 h 141660"/>
                    <a:gd name="connsiteX28" fmla="*/ 99220 w 360465"/>
                    <a:gd name="connsiteY28" fmla="*/ 119333 h 141660"/>
                    <a:gd name="connsiteX29" fmla="*/ 125589 w 360465"/>
                    <a:gd name="connsiteY29" fmla="*/ 134827 h 141660"/>
                    <a:gd name="connsiteX30" fmla="*/ 145606 w 360465"/>
                    <a:gd name="connsiteY30" fmla="*/ 131363 h 141660"/>
                    <a:gd name="connsiteX31" fmla="*/ 163602 w 360465"/>
                    <a:gd name="connsiteY31" fmla="*/ 119911 h 141660"/>
                    <a:gd name="connsiteX32" fmla="*/ 178519 w 360465"/>
                    <a:gd name="connsiteY32" fmla="*/ 123664 h 141660"/>
                    <a:gd name="connsiteX33" fmla="*/ 193339 w 360465"/>
                    <a:gd name="connsiteY33" fmla="*/ 119622 h 141660"/>
                    <a:gd name="connsiteX34" fmla="*/ 188142 w 360465"/>
                    <a:gd name="connsiteY34" fmla="*/ 135116 h 141660"/>
                    <a:gd name="connsiteX35" fmla="*/ 188623 w 360465"/>
                    <a:gd name="connsiteY35" fmla="*/ 141660 h 141660"/>
                    <a:gd name="connsiteX36" fmla="*/ 200076 w 360465"/>
                    <a:gd name="connsiteY36" fmla="*/ 128187 h 141660"/>
                    <a:gd name="connsiteX37" fmla="*/ 207678 w 360465"/>
                    <a:gd name="connsiteY37" fmla="*/ 123568 h 141660"/>
                    <a:gd name="connsiteX38" fmla="*/ 225290 w 360465"/>
                    <a:gd name="connsiteY38" fmla="*/ 123568 h 141660"/>
                    <a:gd name="connsiteX39" fmla="*/ 237512 w 360465"/>
                    <a:gd name="connsiteY39" fmla="*/ 121258 h 141660"/>
                    <a:gd name="connsiteX40" fmla="*/ 259646 w 360465"/>
                    <a:gd name="connsiteY40" fmla="*/ 122028 h 141660"/>
                    <a:gd name="connsiteX41" fmla="*/ 285630 w 360465"/>
                    <a:gd name="connsiteY41" fmla="*/ 114425 h 141660"/>
                    <a:gd name="connsiteX42" fmla="*/ 306995 w 360465"/>
                    <a:gd name="connsiteY42" fmla="*/ 111346 h 141660"/>
                    <a:gd name="connsiteX43" fmla="*/ 314212 w 360465"/>
                    <a:gd name="connsiteY43" fmla="*/ 113559 h 141660"/>
                    <a:gd name="connsiteX44" fmla="*/ 322874 w 360465"/>
                    <a:gd name="connsiteY44" fmla="*/ 107015 h 141660"/>
                    <a:gd name="connsiteX45" fmla="*/ 340004 w 360465"/>
                    <a:gd name="connsiteY45" fmla="*/ 110479 h 141660"/>
                    <a:gd name="connsiteX46" fmla="*/ 360406 w 360465"/>
                    <a:gd name="connsiteY46" fmla="*/ 113752 h 141660"/>
                    <a:gd name="connsiteX47" fmla="*/ 351264 w 360465"/>
                    <a:gd name="connsiteY47" fmla="*/ 98450 h 141660"/>
                    <a:gd name="connsiteX48" fmla="*/ 29256 w 360465"/>
                    <a:gd name="connsiteY48" fmla="*/ 24348 h 141660"/>
                    <a:gd name="connsiteX49" fmla="*/ 55336 w 360465"/>
                    <a:gd name="connsiteY49" fmla="*/ 21749 h 141660"/>
                    <a:gd name="connsiteX50" fmla="*/ 40708 w 360465"/>
                    <a:gd name="connsiteY50" fmla="*/ 10009 h 141660"/>
                    <a:gd name="connsiteX51" fmla="*/ 35896 w 360465"/>
                    <a:gd name="connsiteY51" fmla="*/ 0 h 141660"/>
                    <a:gd name="connsiteX52" fmla="*/ 28101 w 360465"/>
                    <a:gd name="connsiteY52" fmla="*/ 1443 h 141660"/>
                    <a:gd name="connsiteX53" fmla="*/ 8373 w 360465"/>
                    <a:gd name="connsiteY53" fmla="*/ 1443 h 141660"/>
                    <a:gd name="connsiteX54" fmla="*/ 10105 w 360465"/>
                    <a:gd name="connsiteY54" fmla="*/ 14339 h 141660"/>
                    <a:gd name="connsiteX55" fmla="*/ 4523 w 360465"/>
                    <a:gd name="connsiteY55" fmla="*/ 23386 h 141660"/>
                    <a:gd name="connsiteX56" fmla="*/ 0 w 360465"/>
                    <a:gd name="connsiteY56" fmla="*/ 30026 h 141660"/>
                    <a:gd name="connsiteX57" fmla="*/ 11260 w 360465"/>
                    <a:gd name="connsiteY57" fmla="*/ 35511 h 141660"/>
                    <a:gd name="connsiteX58" fmla="*/ 29256 w 360465"/>
                    <a:gd name="connsiteY58" fmla="*/ 24348 h 141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60465" h="141660">
                      <a:moveTo>
                        <a:pt x="351456" y="98065"/>
                      </a:moveTo>
                      <a:cubicBezTo>
                        <a:pt x="348376" y="97295"/>
                        <a:pt x="352996" y="80550"/>
                        <a:pt x="351456" y="77470"/>
                      </a:cubicBezTo>
                      <a:cubicBezTo>
                        <a:pt x="349916" y="74391"/>
                        <a:pt x="346067" y="61399"/>
                        <a:pt x="350686" y="61399"/>
                      </a:cubicBezTo>
                      <a:cubicBezTo>
                        <a:pt x="354824" y="61399"/>
                        <a:pt x="350301" y="51968"/>
                        <a:pt x="355787" y="51487"/>
                      </a:cubicBezTo>
                      <a:cubicBezTo>
                        <a:pt x="354632" y="48214"/>
                        <a:pt x="353381" y="45231"/>
                        <a:pt x="352226" y="44365"/>
                      </a:cubicBezTo>
                      <a:cubicBezTo>
                        <a:pt x="349339" y="42055"/>
                        <a:pt x="340774" y="46675"/>
                        <a:pt x="337405" y="38110"/>
                      </a:cubicBezTo>
                      <a:cubicBezTo>
                        <a:pt x="333941" y="29545"/>
                        <a:pt x="337405" y="28390"/>
                        <a:pt x="332209" y="21557"/>
                      </a:cubicBezTo>
                      <a:cubicBezTo>
                        <a:pt x="327108" y="14724"/>
                        <a:pt x="324798" y="7795"/>
                        <a:pt x="318447" y="10682"/>
                      </a:cubicBezTo>
                      <a:cubicBezTo>
                        <a:pt x="315560" y="12030"/>
                        <a:pt x="307187" y="11933"/>
                        <a:pt x="298237" y="11260"/>
                      </a:cubicBezTo>
                      <a:cubicBezTo>
                        <a:pt x="288998" y="19729"/>
                        <a:pt x="268596" y="25503"/>
                        <a:pt x="262341" y="23289"/>
                      </a:cubicBezTo>
                      <a:cubicBezTo>
                        <a:pt x="254642" y="20402"/>
                        <a:pt x="239725" y="24155"/>
                        <a:pt x="228562" y="24155"/>
                      </a:cubicBezTo>
                      <a:cubicBezTo>
                        <a:pt x="217398" y="24155"/>
                        <a:pt x="214222" y="16168"/>
                        <a:pt x="205658" y="16745"/>
                      </a:cubicBezTo>
                      <a:cubicBezTo>
                        <a:pt x="197092" y="17323"/>
                        <a:pt x="197092" y="9046"/>
                        <a:pt x="188527" y="9046"/>
                      </a:cubicBezTo>
                      <a:cubicBezTo>
                        <a:pt x="179962" y="9046"/>
                        <a:pt x="186506" y="4716"/>
                        <a:pt x="159656" y="1347"/>
                      </a:cubicBezTo>
                      <a:cubicBezTo>
                        <a:pt x="132806" y="-2117"/>
                        <a:pt x="109613" y="11933"/>
                        <a:pt x="101048" y="19343"/>
                      </a:cubicBezTo>
                      <a:cubicBezTo>
                        <a:pt x="92483" y="26754"/>
                        <a:pt x="61591" y="19632"/>
                        <a:pt x="58704" y="21653"/>
                      </a:cubicBezTo>
                      <a:cubicBezTo>
                        <a:pt x="55817" y="23674"/>
                        <a:pt x="59282" y="32528"/>
                        <a:pt x="48984" y="36570"/>
                      </a:cubicBezTo>
                      <a:cubicBezTo>
                        <a:pt x="38687" y="40612"/>
                        <a:pt x="16071" y="36570"/>
                        <a:pt x="8373" y="40034"/>
                      </a:cubicBezTo>
                      <a:cubicBezTo>
                        <a:pt x="673" y="43499"/>
                        <a:pt x="-2214" y="54855"/>
                        <a:pt x="4330" y="54374"/>
                      </a:cubicBezTo>
                      <a:cubicBezTo>
                        <a:pt x="10874" y="53796"/>
                        <a:pt x="14339" y="56972"/>
                        <a:pt x="12318" y="59763"/>
                      </a:cubicBezTo>
                      <a:cubicBezTo>
                        <a:pt x="10297" y="62650"/>
                        <a:pt x="17707" y="70638"/>
                        <a:pt x="14050" y="74102"/>
                      </a:cubicBezTo>
                      <a:cubicBezTo>
                        <a:pt x="10297" y="77567"/>
                        <a:pt x="10008" y="84111"/>
                        <a:pt x="14628" y="87575"/>
                      </a:cubicBezTo>
                      <a:cubicBezTo>
                        <a:pt x="19247" y="91040"/>
                        <a:pt x="20017" y="97295"/>
                        <a:pt x="14628" y="98161"/>
                      </a:cubicBezTo>
                      <a:cubicBezTo>
                        <a:pt x="9142" y="99027"/>
                        <a:pt x="24059" y="105283"/>
                        <a:pt x="24348" y="108170"/>
                      </a:cubicBezTo>
                      <a:cubicBezTo>
                        <a:pt x="24637" y="111057"/>
                        <a:pt x="36955" y="112501"/>
                        <a:pt x="36955" y="115869"/>
                      </a:cubicBezTo>
                      <a:cubicBezTo>
                        <a:pt x="36955" y="119237"/>
                        <a:pt x="40708" y="120488"/>
                        <a:pt x="46675" y="118756"/>
                      </a:cubicBezTo>
                      <a:cubicBezTo>
                        <a:pt x="52641" y="117024"/>
                        <a:pt x="54951" y="125300"/>
                        <a:pt x="58704" y="131074"/>
                      </a:cubicBezTo>
                      <a:cubicBezTo>
                        <a:pt x="62457" y="136752"/>
                        <a:pt x="83533" y="132806"/>
                        <a:pt x="83533" y="126455"/>
                      </a:cubicBezTo>
                      <a:cubicBezTo>
                        <a:pt x="83533" y="120103"/>
                        <a:pt x="89789" y="118467"/>
                        <a:pt x="99220" y="119333"/>
                      </a:cubicBezTo>
                      <a:cubicBezTo>
                        <a:pt x="108651" y="120199"/>
                        <a:pt x="120969" y="133095"/>
                        <a:pt x="125589" y="134827"/>
                      </a:cubicBezTo>
                      <a:cubicBezTo>
                        <a:pt x="130112" y="136560"/>
                        <a:pt x="139639" y="131363"/>
                        <a:pt x="145606" y="131363"/>
                      </a:cubicBezTo>
                      <a:cubicBezTo>
                        <a:pt x="151573" y="131363"/>
                        <a:pt x="160234" y="121932"/>
                        <a:pt x="163602" y="119911"/>
                      </a:cubicBezTo>
                      <a:cubicBezTo>
                        <a:pt x="167067" y="117890"/>
                        <a:pt x="173033" y="126455"/>
                        <a:pt x="178519" y="123664"/>
                      </a:cubicBezTo>
                      <a:cubicBezTo>
                        <a:pt x="183908" y="120777"/>
                        <a:pt x="189971" y="117697"/>
                        <a:pt x="193339" y="119622"/>
                      </a:cubicBezTo>
                      <a:cubicBezTo>
                        <a:pt x="196804" y="121643"/>
                        <a:pt x="185063" y="130497"/>
                        <a:pt x="188142" y="135116"/>
                      </a:cubicBezTo>
                      <a:cubicBezTo>
                        <a:pt x="189394" y="136945"/>
                        <a:pt x="189105" y="139254"/>
                        <a:pt x="188623" y="141660"/>
                      </a:cubicBezTo>
                      <a:cubicBezTo>
                        <a:pt x="200461" y="140024"/>
                        <a:pt x="199402" y="131844"/>
                        <a:pt x="200076" y="128187"/>
                      </a:cubicBezTo>
                      <a:cubicBezTo>
                        <a:pt x="200846" y="124338"/>
                        <a:pt x="203925" y="120584"/>
                        <a:pt x="207678" y="123568"/>
                      </a:cubicBezTo>
                      <a:cubicBezTo>
                        <a:pt x="211528" y="126647"/>
                        <a:pt x="216821" y="127417"/>
                        <a:pt x="225290" y="123568"/>
                      </a:cubicBezTo>
                      <a:cubicBezTo>
                        <a:pt x="233662" y="119718"/>
                        <a:pt x="234432" y="117505"/>
                        <a:pt x="237512" y="121258"/>
                      </a:cubicBezTo>
                      <a:cubicBezTo>
                        <a:pt x="240591" y="125011"/>
                        <a:pt x="247424" y="122028"/>
                        <a:pt x="259646" y="122028"/>
                      </a:cubicBezTo>
                      <a:cubicBezTo>
                        <a:pt x="271868" y="122028"/>
                        <a:pt x="274178" y="113655"/>
                        <a:pt x="285630" y="114425"/>
                      </a:cubicBezTo>
                      <a:cubicBezTo>
                        <a:pt x="297082" y="115195"/>
                        <a:pt x="306995" y="111346"/>
                        <a:pt x="306995" y="111346"/>
                      </a:cubicBezTo>
                      <a:lnTo>
                        <a:pt x="314212" y="113559"/>
                      </a:lnTo>
                      <a:cubicBezTo>
                        <a:pt x="317196" y="110865"/>
                        <a:pt x="317003" y="107785"/>
                        <a:pt x="322874" y="107015"/>
                      </a:cubicBezTo>
                      <a:cubicBezTo>
                        <a:pt x="332016" y="105860"/>
                        <a:pt x="335481" y="112789"/>
                        <a:pt x="340004" y="110479"/>
                      </a:cubicBezTo>
                      <a:cubicBezTo>
                        <a:pt x="344527" y="108170"/>
                        <a:pt x="359155" y="123760"/>
                        <a:pt x="360406" y="113752"/>
                      </a:cubicBezTo>
                      <a:cubicBezTo>
                        <a:pt x="361176" y="111442"/>
                        <a:pt x="354343" y="99220"/>
                        <a:pt x="351264" y="98450"/>
                      </a:cubicBezTo>
                      <a:close/>
                      <a:moveTo>
                        <a:pt x="29256" y="24348"/>
                      </a:moveTo>
                      <a:cubicBezTo>
                        <a:pt x="36089" y="21749"/>
                        <a:pt x="51583" y="25214"/>
                        <a:pt x="55336" y="21749"/>
                      </a:cubicBezTo>
                      <a:cubicBezTo>
                        <a:pt x="59089" y="18285"/>
                        <a:pt x="45616" y="14051"/>
                        <a:pt x="40708" y="10009"/>
                      </a:cubicBezTo>
                      <a:cubicBezTo>
                        <a:pt x="37917" y="7699"/>
                        <a:pt x="36858" y="3368"/>
                        <a:pt x="35896" y="0"/>
                      </a:cubicBezTo>
                      <a:cubicBezTo>
                        <a:pt x="33586" y="1540"/>
                        <a:pt x="30699" y="2791"/>
                        <a:pt x="28101" y="1443"/>
                      </a:cubicBezTo>
                      <a:cubicBezTo>
                        <a:pt x="23000" y="-1155"/>
                        <a:pt x="10490" y="577"/>
                        <a:pt x="8373" y="1443"/>
                      </a:cubicBezTo>
                      <a:cubicBezTo>
                        <a:pt x="6255" y="2310"/>
                        <a:pt x="10105" y="9624"/>
                        <a:pt x="10105" y="14339"/>
                      </a:cubicBezTo>
                      <a:cubicBezTo>
                        <a:pt x="10105" y="19055"/>
                        <a:pt x="4523" y="20306"/>
                        <a:pt x="4523" y="23386"/>
                      </a:cubicBezTo>
                      <a:cubicBezTo>
                        <a:pt x="4523" y="25695"/>
                        <a:pt x="2502" y="27331"/>
                        <a:pt x="0" y="30026"/>
                      </a:cubicBezTo>
                      <a:cubicBezTo>
                        <a:pt x="3753" y="32817"/>
                        <a:pt x="7410" y="35511"/>
                        <a:pt x="11260" y="35511"/>
                      </a:cubicBezTo>
                      <a:cubicBezTo>
                        <a:pt x="19247" y="35511"/>
                        <a:pt x="22423" y="26946"/>
                        <a:pt x="29256" y="24348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66" name="צורה חופשית: צורה 2065">
                  <a:extLst>
                    <a:ext uri="{FF2B5EF4-FFF2-40B4-BE49-F238E27FC236}">
                      <a16:creationId xmlns:a16="http://schemas.microsoft.com/office/drawing/2014/main" id="{183A697A-FD3E-4C5F-0169-956B8315B607}"/>
                    </a:ext>
                  </a:extLst>
                </p:cNvPr>
                <p:cNvSpPr/>
                <p:nvPr/>
              </p:nvSpPr>
              <p:spPr>
                <a:xfrm>
                  <a:off x="9334132" y="2723545"/>
                  <a:ext cx="45734" cy="43837"/>
                </a:xfrm>
                <a:custGeom>
                  <a:avLst/>
                  <a:gdLst>
                    <a:gd name="connsiteX0" fmla="*/ 21942 w 44393"/>
                    <a:gd name="connsiteY0" fmla="*/ 16 h 42552"/>
                    <a:gd name="connsiteX1" fmla="*/ 0 w 44393"/>
                    <a:gd name="connsiteY1" fmla="*/ 12623 h 42552"/>
                    <a:gd name="connsiteX2" fmla="*/ 3272 w 44393"/>
                    <a:gd name="connsiteY2" fmla="*/ 18108 h 42552"/>
                    <a:gd name="connsiteX3" fmla="*/ 14724 w 44393"/>
                    <a:gd name="connsiteY3" fmla="*/ 31100 h 42552"/>
                    <a:gd name="connsiteX4" fmla="*/ 16649 w 44393"/>
                    <a:gd name="connsiteY4" fmla="*/ 42552 h 42552"/>
                    <a:gd name="connsiteX5" fmla="*/ 24925 w 44393"/>
                    <a:gd name="connsiteY5" fmla="*/ 41686 h 42552"/>
                    <a:gd name="connsiteX6" fmla="*/ 44269 w 44393"/>
                    <a:gd name="connsiteY6" fmla="*/ 18493 h 42552"/>
                    <a:gd name="connsiteX7" fmla="*/ 21942 w 44393"/>
                    <a:gd name="connsiteY7" fmla="*/ 16 h 42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393" h="42552">
                      <a:moveTo>
                        <a:pt x="21942" y="16"/>
                      </a:moveTo>
                      <a:cubicBezTo>
                        <a:pt x="15109" y="-369"/>
                        <a:pt x="1925" y="6463"/>
                        <a:pt x="0" y="12623"/>
                      </a:cubicBezTo>
                      <a:cubicBezTo>
                        <a:pt x="1347" y="14162"/>
                        <a:pt x="2695" y="15991"/>
                        <a:pt x="3272" y="18108"/>
                      </a:cubicBezTo>
                      <a:cubicBezTo>
                        <a:pt x="4812" y="23401"/>
                        <a:pt x="9335" y="28020"/>
                        <a:pt x="14724" y="31100"/>
                      </a:cubicBezTo>
                      <a:cubicBezTo>
                        <a:pt x="17996" y="33025"/>
                        <a:pt x="17515" y="38029"/>
                        <a:pt x="16649" y="42552"/>
                      </a:cubicBezTo>
                      <a:cubicBezTo>
                        <a:pt x="19728" y="42456"/>
                        <a:pt x="22808" y="42167"/>
                        <a:pt x="24925" y="41686"/>
                      </a:cubicBezTo>
                      <a:cubicBezTo>
                        <a:pt x="30507" y="40435"/>
                        <a:pt x="42537" y="23209"/>
                        <a:pt x="44269" y="18493"/>
                      </a:cubicBezTo>
                      <a:cubicBezTo>
                        <a:pt x="46001" y="13777"/>
                        <a:pt x="29256" y="497"/>
                        <a:pt x="21942" y="16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67" name="צורה חופשית: צורה 2066">
                  <a:extLst>
                    <a:ext uri="{FF2B5EF4-FFF2-40B4-BE49-F238E27FC236}">
                      <a16:creationId xmlns:a16="http://schemas.microsoft.com/office/drawing/2014/main" id="{04C6A3B4-C626-B73E-209F-413F1C830652}"/>
                    </a:ext>
                  </a:extLst>
                </p:cNvPr>
                <p:cNvSpPr/>
                <p:nvPr/>
              </p:nvSpPr>
              <p:spPr>
                <a:xfrm>
                  <a:off x="10234254" y="2557298"/>
                  <a:ext cx="136916" cy="127273"/>
                </a:xfrm>
                <a:custGeom>
                  <a:avLst/>
                  <a:gdLst>
                    <a:gd name="connsiteX0" fmla="*/ 127610 w 132902"/>
                    <a:gd name="connsiteY0" fmla="*/ 6255 h 123541"/>
                    <a:gd name="connsiteX1" fmla="*/ 111346 w 132902"/>
                    <a:gd name="connsiteY1" fmla="*/ 0 h 123541"/>
                    <a:gd name="connsiteX2" fmla="*/ 100182 w 132902"/>
                    <a:gd name="connsiteY2" fmla="*/ 15013 h 123541"/>
                    <a:gd name="connsiteX3" fmla="*/ 86420 w 132902"/>
                    <a:gd name="connsiteY3" fmla="*/ 24925 h 123541"/>
                    <a:gd name="connsiteX4" fmla="*/ 78914 w 132902"/>
                    <a:gd name="connsiteY4" fmla="*/ 32432 h 123541"/>
                    <a:gd name="connsiteX5" fmla="*/ 66499 w 132902"/>
                    <a:gd name="connsiteY5" fmla="*/ 36185 h 123541"/>
                    <a:gd name="connsiteX6" fmla="*/ 54085 w 132902"/>
                    <a:gd name="connsiteY6" fmla="*/ 31181 h 123541"/>
                    <a:gd name="connsiteX7" fmla="*/ 41671 w 132902"/>
                    <a:gd name="connsiteY7" fmla="*/ 44846 h 123541"/>
                    <a:gd name="connsiteX8" fmla="*/ 5486 w 132902"/>
                    <a:gd name="connsiteY8" fmla="*/ 64767 h 123541"/>
                    <a:gd name="connsiteX9" fmla="*/ 0 w 132902"/>
                    <a:gd name="connsiteY9" fmla="*/ 73236 h 123541"/>
                    <a:gd name="connsiteX10" fmla="*/ 22134 w 132902"/>
                    <a:gd name="connsiteY10" fmla="*/ 84111 h 123541"/>
                    <a:gd name="connsiteX11" fmla="*/ 10682 w 132902"/>
                    <a:gd name="connsiteY11" fmla="*/ 104994 h 123541"/>
                    <a:gd name="connsiteX12" fmla="*/ 14146 w 132902"/>
                    <a:gd name="connsiteY12" fmla="*/ 116735 h 123541"/>
                    <a:gd name="connsiteX13" fmla="*/ 23866 w 132902"/>
                    <a:gd name="connsiteY13" fmla="*/ 121643 h 123541"/>
                    <a:gd name="connsiteX14" fmla="*/ 38783 w 132902"/>
                    <a:gd name="connsiteY14" fmla="*/ 118756 h 123541"/>
                    <a:gd name="connsiteX15" fmla="*/ 43306 w 132902"/>
                    <a:gd name="connsiteY15" fmla="*/ 121354 h 123541"/>
                    <a:gd name="connsiteX16" fmla="*/ 54662 w 132902"/>
                    <a:gd name="connsiteY16" fmla="*/ 112789 h 123541"/>
                    <a:gd name="connsiteX17" fmla="*/ 72274 w 132902"/>
                    <a:gd name="connsiteY17" fmla="*/ 108940 h 123541"/>
                    <a:gd name="connsiteX18" fmla="*/ 82475 w 132902"/>
                    <a:gd name="connsiteY18" fmla="*/ 105090 h 123541"/>
                    <a:gd name="connsiteX19" fmla="*/ 65344 w 132902"/>
                    <a:gd name="connsiteY19" fmla="*/ 89019 h 123541"/>
                    <a:gd name="connsiteX20" fmla="*/ 70734 w 132902"/>
                    <a:gd name="connsiteY20" fmla="*/ 71889 h 123541"/>
                    <a:gd name="connsiteX21" fmla="*/ 104513 w 132902"/>
                    <a:gd name="connsiteY21" fmla="*/ 51294 h 123541"/>
                    <a:gd name="connsiteX22" fmla="*/ 111346 w 132902"/>
                    <a:gd name="connsiteY22" fmla="*/ 27812 h 123541"/>
                    <a:gd name="connsiteX23" fmla="*/ 132903 w 132902"/>
                    <a:gd name="connsiteY23" fmla="*/ 6929 h 123541"/>
                    <a:gd name="connsiteX24" fmla="*/ 127610 w 132902"/>
                    <a:gd name="connsiteY24" fmla="*/ 6159 h 123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32902" h="123541">
                      <a:moveTo>
                        <a:pt x="127610" y="6255"/>
                      </a:moveTo>
                      <a:cubicBezTo>
                        <a:pt x="120103" y="8758"/>
                        <a:pt x="117601" y="0"/>
                        <a:pt x="111346" y="0"/>
                      </a:cubicBezTo>
                      <a:cubicBezTo>
                        <a:pt x="105090" y="0"/>
                        <a:pt x="106341" y="15013"/>
                        <a:pt x="100182" y="15013"/>
                      </a:cubicBezTo>
                      <a:cubicBezTo>
                        <a:pt x="94023" y="15013"/>
                        <a:pt x="95178" y="23770"/>
                        <a:pt x="86420" y="24925"/>
                      </a:cubicBezTo>
                      <a:cubicBezTo>
                        <a:pt x="77663" y="26176"/>
                        <a:pt x="75161" y="26176"/>
                        <a:pt x="78914" y="32432"/>
                      </a:cubicBezTo>
                      <a:cubicBezTo>
                        <a:pt x="82667" y="38687"/>
                        <a:pt x="73910" y="36185"/>
                        <a:pt x="66499" y="36185"/>
                      </a:cubicBezTo>
                      <a:cubicBezTo>
                        <a:pt x="59089" y="36185"/>
                        <a:pt x="58993" y="31181"/>
                        <a:pt x="54085" y="31181"/>
                      </a:cubicBezTo>
                      <a:cubicBezTo>
                        <a:pt x="49177" y="31181"/>
                        <a:pt x="45327" y="39938"/>
                        <a:pt x="41671" y="44846"/>
                      </a:cubicBezTo>
                      <a:cubicBezTo>
                        <a:pt x="37917" y="49851"/>
                        <a:pt x="12992" y="61014"/>
                        <a:pt x="5486" y="64767"/>
                      </a:cubicBezTo>
                      <a:cubicBezTo>
                        <a:pt x="3368" y="65826"/>
                        <a:pt x="1540" y="69098"/>
                        <a:pt x="0" y="73236"/>
                      </a:cubicBezTo>
                      <a:cubicBezTo>
                        <a:pt x="8950" y="74006"/>
                        <a:pt x="18093" y="79106"/>
                        <a:pt x="22134" y="84111"/>
                      </a:cubicBezTo>
                      <a:cubicBezTo>
                        <a:pt x="27620" y="90943"/>
                        <a:pt x="15879" y="98739"/>
                        <a:pt x="10682" y="104994"/>
                      </a:cubicBezTo>
                      <a:cubicBezTo>
                        <a:pt x="5486" y="111346"/>
                        <a:pt x="13858" y="111538"/>
                        <a:pt x="14146" y="116735"/>
                      </a:cubicBezTo>
                      <a:cubicBezTo>
                        <a:pt x="14435" y="121835"/>
                        <a:pt x="21364" y="126166"/>
                        <a:pt x="23866" y="121643"/>
                      </a:cubicBezTo>
                      <a:cubicBezTo>
                        <a:pt x="26465" y="117120"/>
                        <a:pt x="30699" y="118756"/>
                        <a:pt x="38783" y="118756"/>
                      </a:cubicBezTo>
                      <a:cubicBezTo>
                        <a:pt x="41093" y="118756"/>
                        <a:pt x="42440" y="119911"/>
                        <a:pt x="43306" y="121354"/>
                      </a:cubicBezTo>
                      <a:cubicBezTo>
                        <a:pt x="47733" y="117794"/>
                        <a:pt x="52930" y="114522"/>
                        <a:pt x="54662" y="112789"/>
                      </a:cubicBezTo>
                      <a:cubicBezTo>
                        <a:pt x="57742" y="109710"/>
                        <a:pt x="65344" y="108940"/>
                        <a:pt x="72274" y="108940"/>
                      </a:cubicBezTo>
                      <a:cubicBezTo>
                        <a:pt x="76508" y="108940"/>
                        <a:pt x="79395" y="107593"/>
                        <a:pt x="82475" y="105090"/>
                      </a:cubicBezTo>
                      <a:cubicBezTo>
                        <a:pt x="75161" y="97103"/>
                        <a:pt x="68039" y="90655"/>
                        <a:pt x="65344" y="89019"/>
                      </a:cubicBezTo>
                      <a:cubicBezTo>
                        <a:pt x="58800" y="84977"/>
                        <a:pt x="62746" y="73813"/>
                        <a:pt x="70734" y="71889"/>
                      </a:cubicBezTo>
                      <a:cubicBezTo>
                        <a:pt x="78721" y="69868"/>
                        <a:pt x="98450" y="54759"/>
                        <a:pt x="104513" y="51294"/>
                      </a:cubicBezTo>
                      <a:cubicBezTo>
                        <a:pt x="110479" y="47830"/>
                        <a:pt x="106534" y="36666"/>
                        <a:pt x="111346" y="27812"/>
                      </a:cubicBezTo>
                      <a:cubicBezTo>
                        <a:pt x="113848" y="23193"/>
                        <a:pt x="123375" y="14339"/>
                        <a:pt x="132903" y="6929"/>
                      </a:cubicBezTo>
                      <a:cubicBezTo>
                        <a:pt x="130882" y="6063"/>
                        <a:pt x="128957" y="5678"/>
                        <a:pt x="127610" y="615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68" name="צורה חופשית: צורה 2067">
                  <a:extLst>
                    <a:ext uri="{FF2B5EF4-FFF2-40B4-BE49-F238E27FC236}">
                      <a16:creationId xmlns:a16="http://schemas.microsoft.com/office/drawing/2014/main" id="{1BAF8C5C-9051-208E-2E9D-C41737542E72}"/>
                    </a:ext>
                  </a:extLst>
                </p:cNvPr>
                <p:cNvSpPr/>
                <p:nvPr/>
              </p:nvSpPr>
              <p:spPr>
                <a:xfrm>
                  <a:off x="9376069" y="2849238"/>
                  <a:ext cx="150264" cy="85120"/>
                </a:xfrm>
                <a:custGeom>
                  <a:avLst/>
                  <a:gdLst>
                    <a:gd name="connsiteX0" fmla="*/ 145702 w 145858"/>
                    <a:gd name="connsiteY0" fmla="*/ 53542 h 82624"/>
                    <a:gd name="connsiteX1" fmla="*/ 141275 w 145858"/>
                    <a:gd name="connsiteY1" fmla="*/ 53446 h 82624"/>
                    <a:gd name="connsiteX2" fmla="*/ 115965 w 145858"/>
                    <a:gd name="connsiteY2" fmla="*/ 48731 h 82624"/>
                    <a:gd name="connsiteX3" fmla="*/ 78625 w 145858"/>
                    <a:gd name="connsiteY3" fmla="*/ 33718 h 82624"/>
                    <a:gd name="connsiteX4" fmla="*/ 39168 w 145858"/>
                    <a:gd name="connsiteY4" fmla="*/ 4943 h 82624"/>
                    <a:gd name="connsiteX5" fmla="*/ 23674 w 145858"/>
                    <a:gd name="connsiteY5" fmla="*/ 1960 h 82624"/>
                    <a:gd name="connsiteX6" fmla="*/ 11837 w 145858"/>
                    <a:gd name="connsiteY6" fmla="*/ 5617 h 82624"/>
                    <a:gd name="connsiteX7" fmla="*/ 3079 w 145858"/>
                    <a:gd name="connsiteY7" fmla="*/ 16684 h 82624"/>
                    <a:gd name="connsiteX8" fmla="*/ 0 w 145858"/>
                    <a:gd name="connsiteY8" fmla="*/ 31216 h 82624"/>
                    <a:gd name="connsiteX9" fmla="*/ 9912 w 145858"/>
                    <a:gd name="connsiteY9" fmla="*/ 38818 h 82624"/>
                    <a:gd name="connsiteX10" fmla="*/ 25214 w 145858"/>
                    <a:gd name="connsiteY10" fmla="*/ 46421 h 82624"/>
                    <a:gd name="connsiteX11" fmla="*/ 39745 w 145858"/>
                    <a:gd name="connsiteY11" fmla="*/ 54024 h 82624"/>
                    <a:gd name="connsiteX12" fmla="*/ 55817 w 145858"/>
                    <a:gd name="connsiteY12" fmla="*/ 63166 h 82624"/>
                    <a:gd name="connsiteX13" fmla="*/ 74102 w 145858"/>
                    <a:gd name="connsiteY13" fmla="*/ 60087 h 82624"/>
                    <a:gd name="connsiteX14" fmla="*/ 84784 w 145858"/>
                    <a:gd name="connsiteY14" fmla="*/ 70769 h 82624"/>
                    <a:gd name="connsiteX15" fmla="*/ 109998 w 145858"/>
                    <a:gd name="connsiteY15" fmla="*/ 80681 h 82624"/>
                    <a:gd name="connsiteX16" fmla="*/ 143585 w 145858"/>
                    <a:gd name="connsiteY16" fmla="*/ 77601 h 82624"/>
                    <a:gd name="connsiteX17" fmla="*/ 144355 w 145858"/>
                    <a:gd name="connsiteY17" fmla="*/ 57777 h 82624"/>
                    <a:gd name="connsiteX18" fmla="*/ 145702 w 145858"/>
                    <a:gd name="connsiteY18" fmla="*/ 53350 h 82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5858" h="82624">
                      <a:moveTo>
                        <a:pt x="145702" y="53542"/>
                      </a:moveTo>
                      <a:cubicBezTo>
                        <a:pt x="144355" y="53446"/>
                        <a:pt x="142911" y="53350"/>
                        <a:pt x="141275" y="53446"/>
                      </a:cubicBezTo>
                      <a:cubicBezTo>
                        <a:pt x="130111" y="53927"/>
                        <a:pt x="123279" y="48249"/>
                        <a:pt x="115965" y="48731"/>
                      </a:cubicBezTo>
                      <a:cubicBezTo>
                        <a:pt x="108651" y="49116"/>
                        <a:pt x="87671" y="41032"/>
                        <a:pt x="78625" y="33718"/>
                      </a:cubicBezTo>
                      <a:cubicBezTo>
                        <a:pt x="69579" y="26404"/>
                        <a:pt x="45135" y="11006"/>
                        <a:pt x="39168" y="4943"/>
                      </a:cubicBezTo>
                      <a:cubicBezTo>
                        <a:pt x="33201" y="-1024"/>
                        <a:pt x="24540" y="-1024"/>
                        <a:pt x="23674" y="1960"/>
                      </a:cubicBezTo>
                      <a:cubicBezTo>
                        <a:pt x="22904" y="4751"/>
                        <a:pt x="18477" y="4943"/>
                        <a:pt x="11837" y="5617"/>
                      </a:cubicBezTo>
                      <a:cubicBezTo>
                        <a:pt x="10105" y="8600"/>
                        <a:pt x="3079" y="12642"/>
                        <a:pt x="3079" y="16684"/>
                      </a:cubicBezTo>
                      <a:cubicBezTo>
                        <a:pt x="3079" y="21303"/>
                        <a:pt x="0" y="27366"/>
                        <a:pt x="0" y="31216"/>
                      </a:cubicBezTo>
                      <a:cubicBezTo>
                        <a:pt x="0" y="35065"/>
                        <a:pt x="7602" y="35739"/>
                        <a:pt x="9912" y="38818"/>
                      </a:cubicBezTo>
                      <a:cubicBezTo>
                        <a:pt x="12222" y="41898"/>
                        <a:pt x="24444" y="43438"/>
                        <a:pt x="25214" y="46421"/>
                      </a:cubicBezTo>
                      <a:cubicBezTo>
                        <a:pt x="25984" y="49500"/>
                        <a:pt x="34356" y="53254"/>
                        <a:pt x="39745" y="54024"/>
                      </a:cubicBezTo>
                      <a:cubicBezTo>
                        <a:pt x="45135" y="54793"/>
                        <a:pt x="52737" y="60856"/>
                        <a:pt x="55817" y="63166"/>
                      </a:cubicBezTo>
                      <a:cubicBezTo>
                        <a:pt x="58897" y="65476"/>
                        <a:pt x="70349" y="60087"/>
                        <a:pt x="74102" y="60087"/>
                      </a:cubicBezTo>
                      <a:cubicBezTo>
                        <a:pt x="77855" y="60087"/>
                        <a:pt x="84014" y="66919"/>
                        <a:pt x="84784" y="70769"/>
                      </a:cubicBezTo>
                      <a:cubicBezTo>
                        <a:pt x="85554" y="74618"/>
                        <a:pt x="105379" y="76928"/>
                        <a:pt x="109998" y="80681"/>
                      </a:cubicBezTo>
                      <a:cubicBezTo>
                        <a:pt x="114618" y="84531"/>
                        <a:pt x="139062" y="82221"/>
                        <a:pt x="143585" y="77601"/>
                      </a:cubicBezTo>
                      <a:cubicBezTo>
                        <a:pt x="148204" y="72982"/>
                        <a:pt x="144355" y="64610"/>
                        <a:pt x="144355" y="57777"/>
                      </a:cubicBezTo>
                      <a:cubicBezTo>
                        <a:pt x="144355" y="55467"/>
                        <a:pt x="144836" y="54216"/>
                        <a:pt x="145702" y="5335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69" name="צורה חופשית: צורה 2068">
                  <a:extLst>
                    <a:ext uri="{FF2B5EF4-FFF2-40B4-BE49-F238E27FC236}">
                      <a16:creationId xmlns:a16="http://schemas.microsoft.com/office/drawing/2014/main" id="{318A8633-A6EC-10D8-8C85-88187CBE2928}"/>
                    </a:ext>
                  </a:extLst>
                </p:cNvPr>
                <p:cNvSpPr/>
                <p:nvPr/>
              </p:nvSpPr>
              <p:spPr>
                <a:xfrm>
                  <a:off x="9597754" y="2890458"/>
                  <a:ext cx="170724" cy="372985"/>
                </a:xfrm>
                <a:custGeom>
                  <a:avLst/>
                  <a:gdLst>
                    <a:gd name="connsiteX0" fmla="*/ 133865 w 165719"/>
                    <a:gd name="connsiteY0" fmla="*/ 330342 h 362049"/>
                    <a:gd name="connsiteX1" fmla="*/ 127802 w 165719"/>
                    <a:gd name="connsiteY1" fmla="*/ 315811 h 362049"/>
                    <a:gd name="connsiteX2" fmla="*/ 120199 w 165719"/>
                    <a:gd name="connsiteY2" fmla="*/ 292136 h 362049"/>
                    <a:gd name="connsiteX3" fmla="*/ 113367 w 165719"/>
                    <a:gd name="connsiteY3" fmla="*/ 271542 h 362049"/>
                    <a:gd name="connsiteX4" fmla="*/ 116446 w 165719"/>
                    <a:gd name="connsiteY4" fmla="*/ 257780 h 362049"/>
                    <a:gd name="connsiteX5" fmla="*/ 117216 w 165719"/>
                    <a:gd name="connsiteY5" fmla="*/ 248637 h 362049"/>
                    <a:gd name="connsiteX6" fmla="*/ 113367 w 165719"/>
                    <a:gd name="connsiteY6" fmla="*/ 235645 h 362049"/>
                    <a:gd name="connsiteX7" fmla="*/ 98835 w 165719"/>
                    <a:gd name="connsiteY7" fmla="*/ 218131 h 362049"/>
                    <a:gd name="connsiteX8" fmla="*/ 102684 w 165719"/>
                    <a:gd name="connsiteY8" fmla="*/ 187527 h 362049"/>
                    <a:gd name="connsiteX9" fmla="*/ 113367 w 165719"/>
                    <a:gd name="connsiteY9" fmla="*/ 181368 h 362049"/>
                    <a:gd name="connsiteX10" fmla="*/ 127898 w 165719"/>
                    <a:gd name="connsiteY10" fmla="*/ 176749 h 362049"/>
                    <a:gd name="connsiteX11" fmla="*/ 145510 w 165719"/>
                    <a:gd name="connsiteY11" fmla="*/ 166836 h 362049"/>
                    <a:gd name="connsiteX12" fmla="*/ 155422 w 165719"/>
                    <a:gd name="connsiteY12" fmla="*/ 158464 h 362049"/>
                    <a:gd name="connsiteX13" fmla="*/ 165334 w 165719"/>
                    <a:gd name="connsiteY13" fmla="*/ 142392 h 362049"/>
                    <a:gd name="connsiteX14" fmla="*/ 165720 w 165719"/>
                    <a:gd name="connsiteY14" fmla="*/ 142392 h 362049"/>
                    <a:gd name="connsiteX15" fmla="*/ 156962 w 165719"/>
                    <a:gd name="connsiteY15" fmla="*/ 144221 h 362049"/>
                    <a:gd name="connsiteX16" fmla="*/ 144932 w 165719"/>
                    <a:gd name="connsiteY16" fmla="*/ 137773 h 362049"/>
                    <a:gd name="connsiteX17" fmla="*/ 134154 w 165719"/>
                    <a:gd name="connsiteY17" fmla="*/ 132576 h 362049"/>
                    <a:gd name="connsiteX18" fmla="*/ 134154 w 165719"/>
                    <a:gd name="connsiteY18" fmla="*/ 119681 h 362049"/>
                    <a:gd name="connsiteX19" fmla="*/ 126840 w 165719"/>
                    <a:gd name="connsiteY19" fmla="*/ 111116 h 362049"/>
                    <a:gd name="connsiteX20" fmla="*/ 120873 w 165719"/>
                    <a:gd name="connsiteY20" fmla="*/ 95236 h 362049"/>
                    <a:gd name="connsiteX21" fmla="*/ 103262 w 165719"/>
                    <a:gd name="connsiteY21" fmla="*/ 91772 h 362049"/>
                    <a:gd name="connsiteX22" fmla="*/ 99797 w 165719"/>
                    <a:gd name="connsiteY22" fmla="*/ 82341 h 362049"/>
                    <a:gd name="connsiteX23" fmla="*/ 115677 w 165719"/>
                    <a:gd name="connsiteY23" fmla="*/ 55298 h 362049"/>
                    <a:gd name="connsiteX24" fmla="*/ 120392 w 165719"/>
                    <a:gd name="connsiteY24" fmla="*/ 27005 h 362049"/>
                    <a:gd name="connsiteX25" fmla="*/ 112693 w 165719"/>
                    <a:gd name="connsiteY25" fmla="*/ 17574 h 362049"/>
                    <a:gd name="connsiteX26" fmla="*/ 108362 w 165719"/>
                    <a:gd name="connsiteY26" fmla="*/ 6891 h 362049"/>
                    <a:gd name="connsiteX27" fmla="*/ 95467 w 165719"/>
                    <a:gd name="connsiteY27" fmla="*/ 1310 h 362049"/>
                    <a:gd name="connsiteX28" fmla="*/ 92195 w 165719"/>
                    <a:gd name="connsiteY28" fmla="*/ 3234 h 362049"/>
                    <a:gd name="connsiteX29" fmla="*/ 92580 w 165719"/>
                    <a:gd name="connsiteY29" fmla="*/ 3234 h 362049"/>
                    <a:gd name="connsiteX30" fmla="*/ 87960 w 165719"/>
                    <a:gd name="connsiteY30" fmla="*/ 12377 h 362049"/>
                    <a:gd name="connsiteX31" fmla="*/ 89500 w 165719"/>
                    <a:gd name="connsiteY31" fmla="*/ 25369 h 362049"/>
                    <a:gd name="connsiteX32" fmla="*/ 81127 w 165719"/>
                    <a:gd name="connsiteY32" fmla="*/ 25369 h 362049"/>
                    <a:gd name="connsiteX33" fmla="*/ 65056 w 165719"/>
                    <a:gd name="connsiteY33" fmla="*/ 32201 h 362049"/>
                    <a:gd name="connsiteX34" fmla="*/ 52064 w 165719"/>
                    <a:gd name="connsiteY34" fmla="*/ 47503 h 362049"/>
                    <a:gd name="connsiteX35" fmla="*/ 46675 w 165719"/>
                    <a:gd name="connsiteY35" fmla="*/ 71177 h 362049"/>
                    <a:gd name="connsiteX36" fmla="*/ 39842 w 165719"/>
                    <a:gd name="connsiteY36" fmla="*/ 94852 h 362049"/>
                    <a:gd name="connsiteX37" fmla="*/ 24540 w 165719"/>
                    <a:gd name="connsiteY37" fmla="*/ 94082 h 362049"/>
                    <a:gd name="connsiteX38" fmla="*/ 20691 w 165719"/>
                    <a:gd name="connsiteY38" fmla="*/ 113136 h 362049"/>
                    <a:gd name="connsiteX39" fmla="*/ 15302 w 165719"/>
                    <a:gd name="connsiteY39" fmla="*/ 133731 h 362049"/>
                    <a:gd name="connsiteX40" fmla="*/ 6929 w 165719"/>
                    <a:gd name="connsiteY40" fmla="*/ 148263 h 362049"/>
                    <a:gd name="connsiteX41" fmla="*/ 0 w 165719"/>
                    <a:gd name="connsiteY41" fmla="*/ 153941 h 362049"/>
                    <a:gd name="connsiteX42" fmla="*/ 18189 w 165719"/>
                    <a:gd name="connsiteY42" fmla="*/ 173092 h 362049"/>
                    <a:gd name="connsiteX43" fmla="*/ 40227 w 165719"/>
                    <a:gd name="connsiteY43" fmla="*/ 212260 h 362049"/>
                    <a:gd name="connsiteX44" fmla="*/ 37340 w 165719"/>
                    <a:gd name="connsiteY44" fmla="*/ 243441 h 362049"/>
                    <a:gd name="connsiteX45" fmla="*/ 45328 w 165719"/>
                    <a:gd name="connsiteY45" fmla="*/ 254027 h 362049"/>
                    <a:gd name="connsiteX46" fmla="*/ 64190 w 165719"/>
                    <a:gd name="connsiteY46" fmla="*/ 251717 h 362049"/>
                    <a:gd name="connsiteX47" fmla="*/ 80550 w 165719"/>
                    <a:gd name="connsiteY47" fmla="*/ 232277 h 362049"/>
                    <a:gd name="connsiteX48" fmla="*/ 90558 w 165719"/>
                    <a:gd name="connsiteY48" fmla="*/ 239976 h 362049"/>
                    <a:gd name="connsiteX49" fmla="*/ 98258 w 165719"/>
                    <a:gd name="connsiteY49" fmla="*/ 261437 h 362049"/>
                    <a:gd name="connsiteX50" fmla="*/ 108266 w 165719"/>
                    <a:gd name="connsiteY50" fmla="*/ 303204 h 362049"/>
                    <a:gd name="connsiteX51" fmla="*/ 115677 w 165719"/>
                    <a:gd name="connsiteY51" fmla="*/ 333807 h 362049"/>
                    <a:gd name="connsiteX52" fmla="*/ 118275 w 165719"/>
                    <a:gd name="connsiteY52" fmla="*/ 356711 h 362049"/>
                    <a:gd name="connsiteX53" fmla="*/ 117120 w 165719"/>
                    <a:gd name="connsiteY53" fmla="*/ 362004 h 362049"/>
                    <a:gd name="connsiteX54" fmla="*/ 133673 w 165719"/>
                    <a:gd name="connsiteY54" fmla="*/ 330150 h 36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65719" h="362049">
                      <a:moveTo>
                        <a:pt x="133865" y="330342"/>
                      </a:moveTo>
                      <a:cubicBezTo>
                        <a:pt x="133865" y="322740"/>
                        <a:pt x="127802" y="321970"/>
                        <a:pt x="127802" y="315811"/>
                      </a:cubicBezTo>
                      <a:cubicBezTo>
                        <a:pt x="127802" y="309651"/>
                        <a:pt x="127802" y="298969"/>
                        <a:pt x="120199" y="292136"/>
                      </a:cubicBezTo>
                      <a:cubicBezTo>
                        <a:pt x="112501" y="285304"/>
                        <a:pt x="108747" y="275295"/>
                        <a:pt x="113367" y="271542"/>
                      </a:cubicBezTo>
                      <a:cubicBezTo>
                        <a:pt x="117986" y="267692"/>
                        <a:pt x="114136" y="257010"/>
                        <a:pt x="116446" y="257780"/>
                      </a:cubicBezTo>
                      <a:cubicBezTo>
                        <a:pt x="118756" y="258550"/>
                        <a:pt x="121835" y="250947"/>
                        <a:pt x="117216" y="248637"/>
                      </a:cubicBezTo>
                      <a:cubicBezTo>
                        <a:pt x="112597" y="246328"/>
                        <a:pt x="117216" y="237185"/>
                        <a:pt x="113367" y="235645"/>
                      </a:cubicBezTo>
                      <a:cubicBezTo>
                        <a:pt x="109517" y="234106"/>
                        <a:pt x="98835" y="221884"/>
                        <a:pt x="98835" y="218131"/>
                      </a:cubicBezTo>
                      <a:cubicBezTo>
                        <a:pt x="98835" y="214377"/>
                        <a:pt x="101915" y="192917"/>
                        <a:pt x="102684" y="187527"/>
                      </a:cubicBezTo>
                      <a:cubicBezTo>
                        <a:pt x="103454" y="182138"/>
                        <a:pt x="111057" y="181368"/>
                        <a:pt x="113367" y="181368"/>
                      </a:cubicBezTo>
                      <a:cubicBezTo>
                        <a:pt x="115677" y="181368"/>
                        <a:pt x="124819" y="182138"/>
                        <a:pt x="127898" y="176749"/>
                      </a:cubicBezTo>
                      <a:cubicBezTo>
                        <a:pt x="130978" y="171360"/>
                        <a:pt x="143970" y="170686"/>
                        <a:pt x="145510" y="166836"/>
                      </a:cubicBezTo>
                      <a:cubicBezTo>
                        <a:pt x="147050" y="162987"/>
                        <a:pt x="155422" y="162987"/>
                        <a:pt x="155422" y="158464"/>
                      </a:cubicBezTo>
                      <a:cubicBezTo>
                        <a:pt x="155422" y="153941"/>
                        <a:pt x="165334" y="142392"/>
                        <a:pt x="165334" y="142392"/>
                      </a:cubicBezTo>
                      <a:cubicBezTo>
                        <a:pt x="165527" y="142392"/>
                        <a:pt x="165623" y="142392"/>
                        <a:pt x="165720" y="142392"/>
                      </a:cubicBezTo>
                      <a:cubicBezTo>
                        <a:pt x="164564" y="140371"/>
                        <a:pt x="162063" y="142200"/>
                        <a:pt x="156962" y="144221"/>
                      </a:cubicBezTo>
                      <a:cubicBezTo>
                        <a:pt x="148397" y="147685"/>
                        <a:pt x="144066" y="142970"/>
                        <a:pt x="144932" y="137773"/>
                      </a:cubicBezTo>
                      <a:cubicBezTo>
                        <a:pt x="145799" y="132576"/>
                        <a:pt x="138966" y="132576"/>
                        <a:pt x="134154" y="132576"/>
                      </a:cubicBezTo>
                      <a:cubicBezTo>
                        <a:pt x="129342" y="132576"/>
                        <a:pt x="132422" y="124877"/>
                        <a:pt x="134154" y="119681"/>
                      </a:cubicBezTo>
                      <a:cubicBezTo>
                        <a:pt x="135886" y="114484"/>
                        <a:pt x="132422" y="111500"/>
                        <a:pt x="126840" y="111116"/>
                      </a:cubicBezTo>
                      <a:cubicBezTo>
                        <a:pt x="121258" y="110731"/>
                        <a:pt x="118660" y="98701"/>
                        <a:pt x="120873" y="95236"/>
                      </a:cubicBezTo>
                      <a:cubicBezTo>
                        <a:pt x="122991" y="91772"/>
                        <a:pt x="109325" y="88789"/>
                        <a:pt x="103262" y="91772"/>
                      </a:cubicBezTo>
                      <a:cubicBezTo>
                        <a:pt x="97295" y="94755"/>
                        <a:pt x="101529" y="86575"/>
                        <a:pt x="99797" y="82341"/>
                      </a:cubicBezTo>
                      <a:cubicBezTo>
                        <a:pt x="98065" y="78010"/>
                        <a:pt x="107496" y="63478"/>
                        <a:pt x="115677" y="55298"/>
                      </a:cubicBezTo>
                      <a:cubicBezTo>
                        <a:pt x="123856" y="47118"/>
                        <a:pt x="120392" y="36436"/>
                        <a:pt x="120392" y="27005"/>
                      </a:cubicBezTo>
                      <a:cubicBezTo>
                        <a:pt x="120392" y="17574"/>
                        <a:pt x="116542" y="17574"/>
                        <a:pt x="112693" y="17574"/>
                      </a:cubicBezTo>
                      <a:cubicBezTo>
                        <a:pt x="108844" y="17574"/>
                        <a:pt x="108362" y="11992"/>
                        <a:pt x="108362" y="6891"/>
                      </a:cubicBezTo>
                      <a:cubicBezTo>
                        <a:pt x="108362" y="1791"/>
                        <a:pt x="100182" y="-2155"/>
                        <a:pt x="95467" y="1310"/>
                      </a:cubicBezTo>
                      <a:cubicBezTo>
                        <a:pt x="94793" y="1791"/>
                        <a:pt x="93638" y="2464"/>
                        <a:pt x="92195" y="3234"/>
                      </a:cubicBezTo>
                      <a:cubicBezTo>
                        <a:pt x="92387" y="3234"/>
                        <a:pt x="92580" y="3234"/>
                        <a:pt x="92580" y="3234"/>
                      </a:cubicBezTo>
                      <a:cubicBezTo>
                        <a:pt x="92580" y="3234"/>
                        <a:pt x="91040" y="10837"/>
                        <a:pt x="87960" y="12377"/>
                      </a:cubicBezTo>
                      <a:cubicBezTo>
                        <a:pt x="84881" y="13917"/>
                        <a:pt x="84881" y="18440"/>
                        <a:pt x="89500" y="25369"/>
                      </a:cubicBezTo>
                      <a:cubicBezTo>
                        <a:pt x="94120" y="32201"/>
                        <a:pt x="82667" y="29218"/>
                        <a:pt x="81127" y="25369"/>
                      </a:cubicBezTo>
                      <a:cubicBezTo>
                        <a:pt x="79588" y="21519"/>
                        <a:pt x="70445" y="27678"/>
                        <a:pt x="65056" y="32201"/>
                      </a:cubicBezTo>
                      <a:cubicBezTo>
                        <a:pt x="59667" y="36821"/>
                        <a:pt x="52064" y="39034"/>
                        <a:pt x="52064" y="47503"/>
                      </a:cubicBezTo>
                      <a:cubicBezTo>
                        <a:pt x="52064" y="55972"/>
                        <a:pt x="45231" y="64345"/>
                        <a:pt x="46675" y="71177"/>
                      </a:cubicBezTo>
                      <a:cubicBezTo>
                        <a:pt x="48215" y="78010"/>
                        <a:pt x="39072" y="91002"/>
                        <a:pt x="39842" y="94852"/>
                      </a:cubicBezTo>
                      <a:cubicBezTo>
                        <a:pt x="40612" y="98701"/>
                        <a:pt x="26850" y="94082"/>
                        <a:pt x="24540" y="94082"/>
                      </a:cubicBezTo>
                      <a:cubicBezTo>
                        <a:pt x="22231" y="94082"/>
                        <a:pt x="23771" y="108613"/>
                        <a:pt x="20691" y="113136"/>
                      </a:cubicBezTo>
                      <a:cubicBezTo>
                        <a:pt x="17611" y="117756"/>
                        <a:pt x="19921" y="133731"/>
                        <a:pt x="15302" y="133731"/>
                      </a:cubicBezTo>
                      <a:cubicBezTo>
                        <a:pt x="10682" y="133731"/>
                        <a:pt x="6929" y="148263"/>
                        <a:pt x="6929" y="148263"/>
                      </a:cubicBezTo>
                      <a:cubicBezTo>
                        <a:pt x="6929" y="148263"/>
                        <a:pt x="3176" y="150765"/>
                        <a:pt x="0" y="153941"/>
                      </a:cubicBezTo>
                      <a:cubicBezTo>
                        <a:pt x="3753" y="161640"/>
                        <a:pt x="10586" y="169916"/>
                        <a:pt x="18189" y="173092"/>
                      </a:cubicBezTo>
                      <a:cubicBezTo>
                        <a:pt x="29352" y="177615"/>
                        <a:pt x="36762" y="200231"/>
                        <a:pt x="40227" y="212260"/>
                      </a:cubicBezTo>
                      <a:cubicBezTo>
                        <a:pt x="43691" y="224290"/>
                        <a:pt x="41382" y="236608"/>
                        <a:pt x="37340" y="243441"/>
                      </a:cubicBezTo>
                      <a:cubicBezTo>
                        <a:pt x="33298" y="250273"/>
                        <a:pt x="38784" y="250562"/>
                        <a:pt x="45328" y="254027"/>
                      </a:cubicBezTo>
                      <a:cubicBezTo>
                        <a:pt x="51872" y="257491"/>
                        <a:pt x="59378" y="258646"/>
                        <a:pt x="64190" y="251717"/>
                      </a:cubicBezTo>
                      <a:cubicBezTo>
                        <a:pt x="69098" y="244884"/>
                        <a:pt x="79107" y="239976"/>
                        <a:pt x="80550" y="232277"/>
                      </a:cubicBezTo>
                      <a:cubicBezTo>
                        <a:pt x="81994" y="224578"/>
                        <a:pt x="86517" y="236031"/>
                        <a:pt x="90558" y="239976"/>
                      </a:cubicBezTo>
                      <a:cubicBezTo>
                        <a:pt x="94601" y="244018"/>
                        <a:pt x="97391" y="251717"/>
                        <a:pt x="98258" y="261437"/>
                      </a:cubicBezTo>
                      <a:cubicBezTo>
                        <a:pt x="99124" y="271157"/>
                        <a:pt x="99990" y="295505"/>
                        <a:pt x="108266" y="303204"/>
                      </a:cubicBezTo>
                      <a:cubicBezTo>
                        <a:pt x="116542" y="310903"/>
                        <a:pt x="117986" y="327840"/>
                        <a:pt x="115677" y="333807"/>
                      </a:cubicBezTo>
                      <a:cubicBezTo>
                        <a:pt x="113367" y="339773"/>
                        <a:pt x="120007" y="350071"/>
                        <a:pt x="118275" y="356711"/>
                      </a:cubicBezTo>
                      <a:cubicBezTo>
                        <a:pt x="117890" y="358058"/>
                        <a:pt x="117601" y="359887"/>
                        <a:pt x="117120" y="362004"/>
                      </a:cubicBezTo>
                      <a:cubicBezTo>
                        <a:pt x="124626" y="363448"/>
                        <a:pt x="133673" y="330150"/>
                        <a:pt x="133673" y="33015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70" name="צורה חופשית: צורה 2069">
                  <a:extLst>
                    <a:ext uri="{FF2B5EF4-FFF2-40B4-BE49-F238E27FC236}">
                      <a16:creationId xmlns:a16="http://schemas.microsoft.com/office/drawing/2014/main" id="{BD2B0C68-F0DA-C081-A27E-7A0EF247AA72}"/>
                    </a:ext>
                  </a:extLst>
                </p:cNvPr>
                <p:cNvSpPr/>
                <p:nvPr/>
              </p:nvSpPr>
              <p:spPr>
                <a:xfrm>
                  <a:off x="9540052" y="2895977"/>
                  <a:ext cx="58085" cy="32520"/>
                </a:xfrm>
                <a:custGeom>
                  <a:avLst/>
                  <a:gdLst>
                    <a:gd name="connsiteX0" fmla="*/ 56299 w 56382"/>
                    <a:gd name="connsiteY0" fmla="*/ 10292 h 31567"/>
                    <a:gd name="connsiteX1" fmla="*/ 33972 w 56382"/>
                    <a:gd name="connsiteY1" fmla="*/ 4229 h 31567"/>
                    <a:gd name="connsiteX2" fmla="*/ 18093 w 56382"/>
                    <a:gd name="connsiteY2" fmla="*/ 1631 h 31567"/>
                    <a:gd name="connsiteX3" fmla="*/ 4331 w 56382"/>
                    <a:gd name="connsiteY3" fmla="*/ 13660 h 31567"/>
                    <a:gd name="connsiteX4" fmla="*/ 0 w 56382"/>
                    <a:gd name="connsiteY4" fmla="*/ 21841 h 31567"/>
                    <a:gd name="connsiteX5" fmla="*/ 5004 w 56382"/>
                    <a:gd name="connsiteY5" fmla="*/ 26364 h 31567"/>
                    <a:gd name="connsiteX6" fmla="*/ 17996 w 56382"/>
                    <a:gd name="connsiteY6" fmla="*/ 29443 h 31567"/>
                    <a:gd name="connsiteX7" fmla="*/ 36378 w 56382"/>
                    <a:gd name="connsiteY7" fmla="*/ 30983 h 31567"/>
                    <a:gd name="connsiteX8" fmla="*/ 55432 w 56382"/>
                    <a:gd name="connsiteY8" fmla="*/ 28673 h 31567"/>
                    <a:gd name="connsiteX9" fmla="*/ 53123 w 56382"/>
                    <a:gd name="connsiteY9" fmla="*/ 11832 h 31567"/>
                    <a:gd name="connsiteX10" fmla="*/ 56299 w 56382"/>
                    <a:gd name="connsiteY10" fmla="*/ 10292 h 31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6382" h="31567">
                      <a:moveTo>
                        <a:pt x="56299" y="10292"/>
                      </a:moveTo>
                      <a:cubicBezTo>
                        <a:pt x="44750" y="-294"/>
                        <a:pt x="41671" y="8271"/>
                        <a:pt x="33972" y="4229"/>
                      </a:cubicBezTo>
                      <a:cubicBezTo>
                        <a:pt x="25791" y="-101"/>
                        <a:pt x="21942" y="-1352"/>
                        <a:pt x="18093" y="1631"/>
                      </a:cubicBezTo>
                      <a:cubicBezTo>
                        <a:pt x="14243" y="4614"/>
                        <a:pt x="8180" y="4229"/>
                        <a:pt x="4331" y="13660"/>
                      </a:cubicBezTo>
                      <a:cubicBezTo>
                        <a:pt x="3080" y="16740"/>
                        <a:pt x="1444" y="19627"/>
                        <a:pt x="0" y="21841"/>
                      </a:cubicBezTo>
                      <a:cubicBezTo>
                        <a:pt x="1347" y="24728"/>
                        <a:pt x="3369" y="26749"/>
                        <a:pt x="5004" y="26364"/>
                      </a:cubicBezTo>
                      <a:cubicBezTo>
                        <a:pt x="8084" y="25594"/>
                        <a:pt x="11837" y="30983"/>
                        <a:pt x="17996" y="29443"/>
                      </a:cubicBezTo>
                      <a:cubicBezTo>
                        <a:pt x="24155" y="27903"/>
                        <a:pt x="27909" y="33293"/>
                        <a:pt x="36378" y="30983"/>
                      </a:cubicBezTo>
                      <a:cubicBezTo>
                        <a:pt x="44750" y="28673"/>
                        <a:pt x="52449" y="34063"/>
                        <a:pt x="55432" y="28673"/>
                      </a:cubicBezTo>
                      <a:cubicBezTo>
                        <a:pt x="58512" y="23284"/>
                        <a:pt x="53123" y="11832"/>
                        <a:pt x="53123" y="11832"/>
                      </a:cubicBezTo>
                      <a:cubicBezTo>
                        <a:pt x="53123" y="11832"/>
                        <a:pt x="54566" y="11158"/>
                        <a:pt x="56299" y="10292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71" name="צורה חופשית: צורה 2070">
                  <a:extLst>
                    <a:ext uri="{FF2B5EF4-FFF2-40B4-BE49-F238E27FC236}">
                      <a16:creationId xmlns:a16="http://schemas.microsoft.com/office/drawing/2014/main" id="{6FFCC167-62CD-6B5D-7D34-E3DD17D85E69}"/>
                    </a:ext>
                  </a:extLst>
                </p:cNvPr>
                <p:cNvSpPr/>
                <p:nvPr/>
              </p:nvSpPr>
              <p:spPr>
                <a:xfrm>
                  <a:off x="9789993" y="3001385"/>
                  <a:ext cx="144185" cy="302547"/>
                </a:xfrm>
                <a:custGeom>
                  <a:avLst/>
                  <a:gdLst>
                    <a:gd name="connsiteX0" fmla="*/ 105475 w 139958"/>
                    <a:gd name="connsiteY0" fmla="*/ 34814 h 293677"/>
                    <a:gd name="connsiteX1" fmla="*/ 86420 w 139958"/>
                    <a:gd name="connsiteY1" fmla="*/ 20282 h 293677"/>
                    <a:gd name="connsiteX2" fmla="*/ 81031 w 139958"/>
                    <a:gd name="connsiteY2" fmla="*/ 8830 h 293677"/>
                    <a:gd name="connsiteX3" fmla="*/ 64960 w 139958"/>
                    <a:gd name="connsiteY3" fmla="*/ 457 h 293677"/>
                    <a:gd name="connsiteX4" fmla="*/ 49658 w 139958"/>
                    <a:gd name="connsiteY4" fmla="*/ 10369 h 293677"/>
                    <a:gd name="connsiteX5" fmla="*/ 36666 w 139958"/>
                    <a:gd name="connsiteY5" fmla="*/ 12679 h 293677"/>
                    <a:gd name="connsiteX6" fmla="*/ 19825 w 139958"/>
                    <a:gd name="connsiteY6" fmla="*/ 12679 h 293677"/>
                    <a:gd name="connsiteX7" fmla="*/ 5293 w 139958"/>
                    <a:gd name="connsiteY7" fmla="*/ 14219 h 293677"/>
                    <a:gd name="connsiteX8" fmla="*/ 0 w 139958"/>
                    <a:gd name="connsiteY8" fmla="*/ 18357 h 293677"/>
                    <a:gd name="connsiteX9" fmla="*/ 7025 w 139958"/>
                    <a:gd name="connsiteY9" fmla="*/ 28558 h 293677"/>
                    <a:gd name="connsiteX10" fmla="*/ 16841 w 139958"/>
                    <a:gd name="connsiteY10" fmla="*/ 43282 h 293677"/>
                    <a:gd name="connsiteX11" fmla="*/ 32816 w 139958"/>
                    <a:gd name="connsiteY11" fmla="*/ 51847 h 293677"/>
                    <a:gd name="connsiteX12" fmla="*/ 46290 w 139958"/>
                    <a:gd name="connsiteY12" fmla="*/ 55504 h 293677"/>
                    <a:gd name="connsiteX13" fmla="*/ 52449 w 139958"/>
                    <a:gd name="connsiteY13" fmla="*/ 70229 h 293677"/>
                    <a:gd name="connsiteX14" fmla="*/ 37725 w 139958"/>
                    <a:gd name="connsiteY14" fmla="*/ 78794 h 293677"/>
                    <a:gd name="connsiteX15" fmla="*/ 58512 w 139958"/>
                    <a:gd name="connsiteY15" fmla="*/ 97175 h 293677"/>
                    <a:gd name="connsiteX16" fmla="*/ 68328 w 139958"/>
                    <a:gd name="connsiteY16" fmla="*/ 114305 h 293677"/>
                    <a:gd name="connsiteX17" fmla="*/ 84303 w 139958"/>
                    <a:gd name="connsiteY17" fmla="*/ 135188 h 293677"/>
                    <a:gd name="connsiteX18" fmla="*/ 100278 w 139958"/>
                    <a:gd name="connsiteY18" fmla="*/ 149912 h 293677"/>
                    <a:gd name="connsiteX19" fmla="*/ 103935 w 139958"/>
                    <a:gd name="connsiteY19" fmla="*/ 169545 h 293677"/>
                    <a:gd name="connsiteX20" fmla="*/ 110095 w 139958"/>
                    <a:gd name="connsiteY20" fmla="*/ 201399 h 293677"/>
                    <a:gd name="connsiteX21" fmla="*/ 96621 w 139958"/>
                    <a:gd name="connsiteY21" fmla="*/ 223437 h 293677"/>
                    <a:gd name="connsiteX22" fmla="*/ 79492 w 139958"/>
                    <a:gd name="connsiteY22" fmla="*/ 234504 h 293677"/>
                    <a:gd name="connsiteX23" fmla="*/ 79492 w 139958"/>
                    <a:gd name="connsiteY23" fmla="*/ 251634 h 293677"/>
                    <a:gd name="connsiteX24" fmla="*/ 57453 w 139958"/>
                    <a:gd name="connsiteY24" fmla="*/ 251634 h 293677"/>
                    <a:gd name="connsiteX25" fmla="*/ 45520 w 139958"/>
                    <a:gd name="connsiteY25" fmla="*/ 260969 h 293677"/>
                    <a:gd name="connsiteX26" fmla="*/ 54085 w 139958"/>
                    <a:gd name="connsiteY26" fmla="*/ 267417 h 293677"/>
                    <a:gd name="connsiteX27" fmla="*/ 48696 w 139958"/>
                    <a:gd name="connsiteY27" fmla="*/ 284259 h 293677"/>
                    <a:gd name="connsiteX28" fmla="*/ 58416 w 139958"/>
                    <a:gd name="connsiteY28" fmla="*/ 291958 h 293677"/>
                    <a:gd name="connsiteX29" fmla="*/ 75834 w 139958"/>
                    <a:gd name="connsiteY29" fmla="*/ 278484 h 293677"/>
                    <a:gd name="connsiteX30" fmla="*/ 80357 w 139958"/>
                    <a:gd name="connsiteY30" fmla="*/ 271074 h 293677"/>
                    <a:gd name="connsiteX31" fmla="*/ 85554 w 139958"/>
                    <a:gd name="connsiteY31" fmla="*/ 260777 h 293677"/>
                    <a:gd name="connsiteX32" fmla="*/ 97584 w 139958"/>
                    <a:gd name="connsiteY32" fmla="*/ 258756 h 293677"/>
                    <a:gd name="connsiteX33" fmla="*/ 123856 w 139958"/>
                    <a:gd name="connsiteY33" fmla="*/ 246149 h 293677"/>
                    <a:gd name="connsiteX34" fmla="*/ 138966 w 139958"/>
                    <a:gd name="connsiteY34" fmla="*/ 220454 h 293677"/>
                    <a:gd name="connsiteX35" fmla="*/ 134442 w 139958"/>
                    <a:gd name="connsiteY35" fmla="*/ 175511 h 293677"/>
                    <a:gd name="connsiteX36" fmla="*/ 116158 w 139958"/>
                    <a:gd name="connsiteY36" fmla="*/ 145197 h 293677"/>
                    <a:gd name="connsiteX37" fmla="*/ 84977 w 139958"/>
                    <a:gd name="connsiteY37" fmla="*/ 118924 h 293677"/>
                    <a:gd name="connsiteX38" fmla="*/ 76412 w 139958"/>
                    <a:gd name="connsiteY38" fmla="*/ 104008 h 293677"/>
                    <a:gd name="connsiteX39" fmla="*/ 71600 w 139958"/>
                    <a:gd name="connsiteY39" fmla="*/ 77735 h 293677"/>
                    <a:gd name="connsiteX40" fmla="*/ 85362 w 139958"/>
                    <a:gd name="connsiteY40" fmla="*/ 60894 h 293677"/>
                    <a:gd name="connsiteX41" fmla="*/ 92772 w 139958"/>
                    <a:gd name="connsiteY41" fmla="*/ 49442 h 293677"/>
                    <a:gd name="connsiteX42" fmla="*/ 107977 w 139958"/>
                    <a:gd name="connsiteY42" fmla="*/ 39433 h 293677"/>
                    <a:gd name="connsiteX43" fmla="*/ 109614 w 139958"/>
                    <a:gd name="connsiteY43" fmla="*/ 37989 h 293677"/>
                    <a:gd name="connsiteX44" fmla="*/ 105668 w 139958"/>
                    <a:gd name="connsiteY44" fmla="*/ 34814 h 293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39958" h="293677">
                      <a:moveTo>
                        <a:pt x="105475" y="34814"/>
                      </a:moveTo>
                      <a:cubicBezTo>
                        <a:pt x="100182" y="34044"/>
                        <a:pt x="86420" y="24131"/>
                        <a:pt x="86420" y="20282"/>
                      </a:cubicBezTo>
                      <a:cubicBezTo>
                        <a:pt x="86420" y="16432"/>
                        <a:pt x="93350" y="10369"/>
                        <a:pt x="81031" y="8830"/>
                      </a:cubicBezTo>
                      <a:cubicBezTo>
                        <a:pt x="68809" y="7290"/>
                        <a:pt x="67269" y="2671"/>
                        <a:pt x="64960" y="457"/>
                      </a:cubicBezTo>
                      <a:cubicBezTo>
                        <a:pt x="62650" y="-1853"/>
                        <a:pt x="52737" y="5076"/>
                        <a:pt x="49658" y="10369"/>
                      </a:cubicBezTo>
                      <a:cubicBezTo>
                        <a:pt x="46578" y="15759"/>
                        <a:pt x="43595" y="8830"/>
                        <a:pt x="36666" y="12679"/>
                      </a:cubicBezTo>
                      <a:cubicBezTo>
                        <a:pt x="29833" y="16529"/>
                        <a:pt x="22904" y="7290"/>
                        <a:pt x="19825" y="12679"/>
                      </a:cubicBezTo>
                      <a:cubicBezTo>
                        <a:pt x="16745" y="18068"/>
                        <a:pt x="9143" y="9600"/>
                        <a:pt x="5293" y="14219"/>
                      </a:cubicBezTo>
                      <a:cubicBezTo>
                        <a:pt x="3849" y="15951"/>
                        <a:pt x="1925" y="17395"/>
                        <a:pt x="0" y="18357"/>
                      </a:cubicBezTo>
                      <a:cubicBezTo>
                        <a:pt x="3368" y="22110"/>
                        <a:pt x="7025" y="25767"/>
                        <a:pt x="7025" y="28558"/>
                      </a:cubicBezTo>
                      <a:cubicBezTo>
                        <a:pt x="7025" y="33466"/>
                        <a:pt x="16841" y="37123"/>
                        <a:pt x="16841" y="43282"/>
                      </a:cubicBezTo>
                      <a:cubicBezTo>
                        <a:pt x="16841" y="49442"/>
                        <a:pt x="29063" y="54350"/>
                        <a:pt x="32816" y="51847"/>
                      </a:cubicBezTo>
                      <a:cubicBezTo>
                        <a:pt x="36473" y="49442"/>
                        <a:pt x="45039" y="46939"/>
                        <a:pt x="46290" y="55504"/>
                      </a:cubicBezTo>
                      <a:cubicBezTo>
                        <a:pt x="47541" y="64069"/>
                        <a:pt x="52449" y="64069"/>
                        <a:pt x="52449" y="70229"/>
                      </a:cubicBezTo>
                      <a:cubicBezTo>
                        <a:pt x="52449" y="76388"/>
                        <a:pt x="40227" y="72731"/>
                        <a:pt x="37725" y="78794"/>
                      </a:cubicBezTo>
                      <a:cubicBezTo>
                        <a:pt x="35319" y="84953"/>
                        <a:pt x="58512" y="92267"/>
                        <a:pt x="58512" y="97175"/>
                      </a:cubicBezTo>
                      <a:cubicBezTo>
                        <a:pt x="58512" y="102083"/>
                        <a:pt x="65825" y="108242"/>
                        <a:pt x="68328" y="114305"/>
                      </a:cubicBezTo>
                      <a:cubicBezTo>
                        <a:pt x="70830" y="120464"/>
                        <a:pt x="81801" y="127778"/>
                        <a:pt x="84303" y="135188"/>
                      </a:cubicBezTo>
                      <a:cubicBezTo>
                        <a:pt x="86709" y="142502"/>
                        <a:pt x="96525" y="146255"/>
                        <a:pt x="100278" y="149912"/>
                      </a:cubicBezTo>
                      <a:cubicBezTo>
                        <a:pt x="103935" y="153569"/>
                        <a:pt x="105187" y="162134"/>
                        <a:pt x="103935" y="169545"/>
                      </a:cubicBezTo>
                      <a:cubicBezTo>
                        <a:pt x="102684" y="176859"/>
                        <a:pt x="102684" y="190428"/>
                        <a:pt x="110095" y="201399"/>
                      </a:cubicBezTo>
                      <a:cubicBezTo>
                        <a:pt x="117409" y="212466"/>
                        <a:pt x="101529" y="217374"/>
                        <a:pt x="96621" y="223437"/>
                      </a:cubicBezTo>
                      <a:cubicBezTo>
                        <a:pt x="91713" y="229500"/>
                        <a:pt x="94215" y="238161"/>
                        <a:pt x="79492" y="234504"/>
                      </a:cubicBezTo>
                      <a:cubicBezTo>
                        <a:pt x="64767" y="230847"/>
                        <a:pt x="81993" y="246726"/>
                        <a:pt x="79492" y="251634"/>
                      </a:cubicBezTo>
                      <a:cubicBezTo>
                        <a:pt x="77086" y="256542"/>
                        <a:pt x="57453" y="246726"/>
                        <a:pt x="57453" y="251634"/>
                      </a:cubicBezTo>
                      <a:cubicBezTo>
                        <a:pt x="57453" y="254618"/>
                        <a:pt x="50813" y="258371"/>
                        <a:pt x="45520" y="260969"/>
                      </a:cubicBezTo>
                      <a:cubicBezTo>
                        <a:pt x="47637" y="263760"/>
                        <a:pt x="50621" y="265300"/>
                        <a:pt x="54085" y="267417"/>
                      </a:cubicBezTo>
                      <a:cubicBezTo>
                        <a:pt x="58704" y="270304"/>
                        <a:pt x="48407" y="275116"/>
                        <a:pt x="48696" y="284259"/>
                      </a:cubicBezTo>
                      <a:cubicBezTo>
                        <a:pt x="48984" y="293401"/>
                        <a:pt x="55817" y="295711"/>
                        <a:pt x="58416" y="291958"/>
                      </a:cubicBezTo>
                      <a:cubicBezTo>
                        <a:pt x="61014" y="288204"/>
                        <a:pt x="71600" y="279928"/>
                        <a:pt x="75834" y="278484"/>
                      </a:cubicBezTo>
                      <a:cubicBezTo>
                        <a:pt x="80165" y="277041"/>
                        <a:pt x="75834" y="270786"/>
                        <a:pt x="80357" y="271074"/>
                      </a:cubicBezTo>
                      <a:cubicBezTo>
                        <a:pt x="84977" y="271363"/>
                        <a:pt x="83533" y="264530"/>
                        <a:pt x="85554" y="260777"/>
                      </a:cubicBezTo>
                      <a:cubicBezTo>
                        <a:pt x="87575" y="257024"/>
                        <a:pt x="90655" y="258467"/>
                        <a:pt x="97584" y="258756"/>
                      </a:cubicBezTo>
                      <a:cubicBezTo>
                        <a:pt x="104416" y="259045"/>
                        <a:pt x="114136" y="252404"/>
                        <a:pt x="123856" y="246149"/>
                      </a:cubicBezTo>
                      <a:cubicBezTo>
                        <a:pt x="133576" y="239894"/>
                        <a:pt x="135309" y="238450"/>
                        <a:pt x="138966" y="220454"/>
                      </a:cubicBezTo>
                      <a:cubicBezTo>
                        <a:pt x="142719" y="202458"/>
                        <a:pt x="134635" y="180997"/>
                        <a:pt x="134442" y="175511"/>
                      </a:cubicBezTo>
                      <a:cubicBezTo>
                        <a:pt x="134154" y="170122"/>
                        <a:pt x="120969" y="144908"/>
                        <a:pt x="116158" y="145197"/>
                      </a:cubicBezTo>
                      <a:cubicBezTo>
                        <a:pt x="111249" y="145486"/>
                        <a:pt x="89019" y="122581"/>
                        <a:pt x="84977" y="118924"/>
                      </a:cubicBezTo>
                      <a:cubicBezTo>
                        <a:pt x="80935" y="115171"/>
                        <a:pt x="82090" y="108916"/>
                        <a:pt x="76412" y="104008"/>
                      </a:cubicBezTo>
                      <a:cubicBezTo>
                        <a:pt x="70734" y="99196"/>
                        <a:pt x="70156" y="86589"/>
                        <a:pt x="71600" y="77735"/>
                      </a:cubicBezTo>
                      <a:cubicBezTo>
                        <a:pt x="73043" y="68881"/>
                        <a:pt x="85650" y="66860"/>
                        <a:pt x="85362" y="60894"/>
                      </a:cubicBezTo>
                      <a:cubicBezTo>
                        <a:pt x="85073" y="54927"/>
                        <a:pt x="86517" y="49730"/>
                        <a:pt x="92772" y="49442"/>
                      </a:cubicBezTo>
                      <a:cubicBezTo>
                        <a:pt x="99124" y="49153"/>
                        <a:pt x="105090" y="43956"/>
                        <a:pt x="107977" y="39433"/>
                      </a:cubicBezTo>
                      <a:cubicBezTo>
                        <a:pt x="108362" y="38759"/>
                        <a:pt x="108940" y="38374"/>
                        <a:pt x="109614" y="37989"/>
                      </a:cubicBezTo>
                      <a:cubicBezTo>
                        <a:pt x="107977" y="36161"/>
                        <a:pt x="106630" y="35006"/>
                        <a:pt x="105668" y="34814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72" name="צורה חופשית: צורה 2071">
                  <a:extLst>
                    <a:ext uri="{FF2B5EF4-FFF2-40B4-BE49-F238E27FC236}">
                      <a16:creationId xmlns:a16="http://schemas.microsoft.com/office/drawing/2014/main" id="{6F6C6B9D-CB23-7EE9-EF16-28583B4046C2}"/>
                    </a:ext>
                  </a:extLst>
                </p:cNvPr>
                <p:cNvSpPr/>
                <p:nvPr/>
              </p:nvSpPr>
              <p:spPr>
                <a:xfrm>
                  <a:off x="9793933" y="3183983"/>
                  <a:ext cx="111369" cy="86056"/>
                </a:xfrm>
                <a:custGeom>
                  <a:avLst/>
                  <a:gdLst>
                    <a:gd name="connsiteX0" fmla="*/ 53533 w 108104"/>
                    <a:gd name="connsiteY0" fmla="*/ 74295 h 83533"/>
                    <a:gd name="connsiteX1" fmla="*/ 75571 w 108104"/>
                    <a:gd name="connsiteY1" fmla="*/ 74295 h 83533"/>
                    <a:gd name="connsiteX2" fmla="*/ 75571 w 108104"/>
                    <a:gd name="connsiteY2" fmla="*/ 57165 h 83533"/>
                    <a:gd name="connsiteX3" fmla="*/ 92701 w 108104"/>
                    <a:gd name="connsiteY3" fmla="*/ 46097 h 83533"/>
                    <a:gd name="connsiteX4" fmla="*/ 106174 w 108104"/>
                    <a:gd name="connsiteY4" fmla="*/ 24059 h 83533"/>
                    <a:gd name="connsiteX5" fmla="*/ 99438 w 108104"/>
                    <a:gd name="connsiteY5" fmla="*/ 0 h 83533"/>
                    <a:gd name="connsiteX6" fmla="*/ 85676 w 108104"/>
                    <a:gd name="connsiteY6" fmla="*/ 2695 h 83533"/>
                    <a:gd name="connsiteX7" fmla="*/ 72492 w 108104"/>
                    <a:gd name="connsiteY7" fmla="*/ 6833 h 83533"/>
                    <a:gd name="connsiteX8" fmla="*/ 66718 w 108104"/>
                    <a:gd name="connsiteY8" fmla="*/ 11741 h 83533"/>
                    <a:gd name="connsiteX9" fmla="*/ 55939 w 108104"/>
                    <a:gd name="connsiteY9" fmla="*/ 4331 h 83533"/>
                    <a:gd name="connsiteX10" fmla="*/ 29474 w 108104"/>
                    <a:gd name="connsiteY10" fmla="*/ 3465 h 83533"/>
                    <a:gd name="connsiteX11" fmla="*/ 3105 w 108104"/>
                    <a:gd name="connsiteY11" fmla="*/ 16649 h 83533"/>
                    <a:gd name="connsiteX12" fmla="*/ 3875 w 108104"/>
                    <a:gd name="connsiteY12" fmla="*/ 33971 h 83533"/>
                    <a:gd name="connsiteX13" fmla="*/ 6377 w 108104"/>
                    <a:gd name="connsiteY13" fmla="*/ 48792 h 83533"/>
                    <a:gd name="connsiteX14" fmla="*/ 6184 w 108104"/>
                    <a:gd name="connsiteY14" fmla="*/ 49369 h 83533"/>
                    <a:gd name="connsiteX15" fmla="*/ 11382 w 108104"/>
                    <a:gd name="connsiteY15" fmla="*/ 66788 h 83533"/>
                    <a:gd name="connsiteX16" fmla="*/ 23411 w 108104"/>
                    <a:gd name="connsiteY16" fmla="*/ 68809 h 83533"/>
                    <a:gd name="connsiteX17" fmla="*/ 24277 w 108104"/>
                    <a:gd name="connsiteY17" fmla="*/ 79106 h 83533"/>
                    <a:gd name="connsiteX18" fmla="*/ 39771 w 108104"/>
                    <a:gd name="connsiteY18" fmla="*/ 80550 h 83533"/>
                    <a:gd name="connsiteX19" fmla="*/ 41503 w 108104"/>
                    <a:gd name="connsiteY19" fmla="*/ 83533 h 83533"/>
                    <a:gd name="connsiteX20" fmla="*/ 53437 w 108104"/>
                    <a:gd name="connsiteY20" fmla="*/ 74198 h 83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8104" h="83533">
                      <a:moveTo>
                        <a:pt x="53533" y="74295"/>
                      </a:moveTo>
                      <a:cubicBezTo>
                        <a:pt x="53533" y="69386"/>
                        <a:pt x="73165" y="79203"/>
                        <a:pt x="75571" y="74295"/>
                      </a:cubicBezTo>
                      <a:cubicBezTo>
                        <a:pt x="78073" y="69386"/>
                        <a:pt x="60847" y="53507"/>
                        <a:pt x="75571" y="57165"/>
                      </a:cubicBezTo>
                      <a:cubicBezTo>
                        <a:pt x="90295" y="60821"/>
                        <a:pt x="87793" y="52256"/>
                        <a:pt x="92701" y="46097"/>
                      </a:cubicBezTo>
                      <a:cubicBezTo>
                        <a:pt x="97609" y="39938"/>
                        <a:pt x="113585" y="35126"/>
                        <a:pt x="106174" y="24059"/>
                      </a:cubicBezTo>
                      <a:cubicBezTo>
                        <a:pt x="100978" y="16264"/>
                        <a:pt x="99438" y="7218"/>
                        <a:pt x="99438" y="0"/>
                      </a:cubicBezTo>
                      <a:cubicBezTo>
                        <a:pt x="94722" y="3753"/>
                        <a:pt x="88948" y="4042"/>
                        <a:pt x="85676" y="2695"/>
                      </a:cubicBezTo>
                      <a:cubicBezTo>
                        <a:pt x="81538" y="1059"/>
                        <a:pt x="72492" y="192"/>
                        <a:pt x="72492" y="6833"/>
                      </a:cubicBezTo>
                      <a:cubicBezTo>
                        <a:pt x="72492" y="13473"/>
                        <a:pt x="65851" y="15109"/>
                        <a:pt x="66718" y="11741"/>
                      </a:cubicBezTo>
                      <a:cubicBezTo>
                        <a:pt x="67583" y="8469"/>
                        <a:pt x="60077" y="9239"/>
                        <a:pt x="55939" y="4331"/>
                      </a:cubicBezTo>
                      <a:cubicBezTo>
                        <a:pt x="51801" y="-577"/>
                        <a:pt x="36980" y="5967"/>
                        <a:pt x="29474" y="3465"/>
                      </a:cubicBezTo>
                      <a:cubicBezTo>
                        <a:pt x="22064" y="962"/>
                        <a:pt x="10515" y="7603"/>
                        <a:pt x="3105" y="16649"/>
                      </a:cubicBezTo>
                      <a:cubicBezTo>
                        <a:pt x="-4305" y="25695"/>
                        <a:pt x="3875" y="25695"/>
                        <a:pt x="3875" y="33971"/>
                      </a:cubicBezTo>
                      <a:cubicBezTo>
                        <a:pt x="3875" y="42248"/>
                        <a:pt x="8879" y="42248"/>
                        <a:pt x="6377" y="48792"/>
                      </a:cubicBezTo>
                      <a:cubicBezTo>
                        <a:pt x="6377" y="48984"/>
                        <a:pt x="6281" y="49177"/>
                        <a:pt x="6184" y="49369"/>
                      </a:cubicBezTo>
                      <a:cubicBezTo>
                        <a:pt x="13499" y="52545"/>
                        <a:pt x="10612" y="61688"/>
                        <a:pt x="11382" y="66788"/>
                      </a:cubicBezTo>
                      <a:cubicBezTo>
                        <a:pt x="12247" y="72177"/>
                        <a:pt x="19369" y="69098"/>
                        <a:pt x="23411" y="68809"/>
                      </a:cubicBezTo>
                      <a:cubicBezTo>
                        <a:pt x="27453" y="68520"/>
                        <a:pt x="20813" y="75064"/>
                        <a:pt x="24277" y="79106"/>
                      </a:cubicBezTo>
                      <a:cubicBezTo>
                        <a:pt x="27741" y="83148"/>
                        <a:pt x="37750" y="75642"/>
                        <a:pt x="39771" y="80550"/>
                      </a:cubicBezTo>
                      <a:cubicBezTo>
                        <a:pt x="40253" y="81705"/>
                        <a:pt x="40830" y="82667"/>
                        <a:pt x="41503" y="83533"/>
                      </a:cubicBezTo>
                      <a:cubicBezTo>
                        <a:pt x="46797" y="80935"/>
                        <a:pt x="53437" y="77085"/>
                        <a:pt x="53437" y="74198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73" name="צורה חופשית: צורה 2072">
                  <a:extLst>
                    <a:ext uri="{FF2B5EF4-FFF2-40B4-BE49-F238E27FC236}">
                      <a16:creationId xmlns:a16="http://schemas.microsoft.com/office/drawing/2014/main" id="{6EAD6FD2-FB21-7816-F03E-6632A9D62319}"/>
                    </a:ext>
                  </a:extLst>
                </p:cNvPr>
                <p:cNvSpPr/>
                <p:nvPr/>
              </p:nvSpPr>
              <p:spPr>
                <a:xfrm>
                  <a:off x="9750732" y="3020198"/>
                  <a:ext cx="146721" cy="177764"/>
                </a:xfrm>
                <a:custGeom>
                  <a:avLst/>
                  <a:gdLst>
                    <a:gd name="connsiteX0" fmla="*/ 96622 w 142419"/>
                    <a:gd name="connsiteY0" fmla="*/ 78818 h 172552"/>
                    <a:gd name="connsiteX1" fmla="*/ 75834 w 142419"/>
                    <a:gd name="connsiteY1" fmla="*/ 60437 h 172552"/>
                    <a:gd name="connsiteX2" fmla="*/ 90559 w 142419"/>
                    <a:gd name="connsiteY2" fmla="*/ 51871 h 172552"/>
                    <a:gd name="connsiteX3" fmla="*/ 84400 w 142419"/>
                    <a:gd name="connsiteY3" fmla="*/ 37147 h 172552"/>
                    <a:gd name="connsiteX4" fmla="*/ 70926 w 142419"/>
                    <a:gd name="connsiteY4" fmla="*/ 33490 h 172552"/>
                    <a:gd name="connsiteX5" fmla="*/ 54951 w 142419"/>
                    <a:gd name="connsiteY5" fmla="*/ 24925 h 172552"/>
                    <a:gd name="connsiteX6" fmla="*/ 45135 w 142419"/>
                    <a:gd name="connsiteY6" fmla="*/ 10201 h 172552"/>
                    <a:gd name="connsiteX7" fmla="*/ 38110 w 142419"/>
                    <a:gd name="connsiteY7" fmla="*/ 0 h 172552"/>
                    <a:gd name="connsiteX8" fmla="*/ 30411 w 142419"/>
                    <a:gd name="connsiteY8" fmla="*/ 481 h 172552"/>
                    <a:gd name="connsiteX9" fmla="*/ 27331 w 142419"/>
                    <a:gd name="connsiteY9" fmla="*/ 10394 h 172552"/>
                    <a:gd name="connsiteX10" fmla="*/ 26561 w 142419"/>
                    <a:gd name="connsiteY10" fmla="*/ 25695 h 172552"/>
                    <a:gd name="connsiteX11" fmla="*/ 16649 w 142419"/>
                    <a:gd name="connsiteY11" fmla="*/ 16553 h 172552"/>
                    <a:gd name="connsiteX12" fmla="*/ 6737 w 142419"/>
                    <a:gd name="connsiteY12" fmla="*/ 32624 h 172552"/>
                    <a:gd name="connsiteX13" fmla="*/ 0 w 142419"/>
                    <a:gd name="connsiteY13" fmla="*/ 38206 h 172552"/>
                    <a:gd name="connsiteX14" fmla="*/ 3753 w 142419"/>
                    <a:gd name="connsiteY14" fmla="*/ 41959 h 172552"/>
                    <a:gd name="connsiteX15" fmla="*/ 5389 w 142419"/>
                    <a:gd name="connsiteY15" fmla="*/ 56779 h 172552"/>
                    <a:gd name="connsiteX16" fmla="*/ 18574 w 142419"/>
                    <a:gd name="connsiteY16" fmla="*/ 61784 h 172552"/>
                    <a:gd name="connsiteX17" fmla="*/ 16938 w 142419"/>
                    <a:gd name="connsiteY17" fmla="*/ 82378 h 172552"/>
                    <a:gd name="connsiteX18" fmla="*/ 12030 w 142419"/>
                    <a:gd name="connsiteY18" fmla="*/ 97295 h 172552"/>
                    <a:gd name="connsiteX19" fmla="*/ 29352 w 142419"/>
                    <a:gd name="connsiteY19" fmla="*/ 90655 h 172552"/>
                    <a:gd name="connsiteX20" fmla="*/ 43403 w 142419"/>
                    <a:gd name="connsiteY20" fmla="*/ 89885 h 172552"/>
                    <a:gd name="connsiteX21" fmla="*/ 55817 w 142419"/>
                    <a:gd name="connsiteY21" fmla="*/ 86613 h 172552"/>
                    <a:gd name="connsiteX22" fmla="*/ 74006 w 142419"/>
                    <a:gd name="connsiteY22" fmla="*/ 85843 h 172552"/>
                    <a:gd name="connsiteX23" fmla="*/ 88057 w 142419"/>
                    <a:gd name="connsiteY23" fmla="*/ 99894 h 172552"/>
                    <a:gd name="connsiteX24" fmla="*/ 89693 w 142419"/>
                    <a:gd name="connsiteY24" fmla="*/ 122990 h 172552"/>
                    <a:gd name="connsiteX25" fmla="*/ 102877 w 142419"/>
                    <a:gd name="connsiteY25" fmla="*/ 143681 h 172552"/>
                    <a:gd name="connsiteX26" fmla="*/ 100375 w 142419"/>
                    <a:gd name="connsiteY26" fmla="*/ 165623 h 172552"/>
                    <a:gd name="connsiteX27" fmla="*/ 108651 w 142419"/>
                    <a:gd name="connsiteY27" fmla="*/ 170916 h 172552"/>
                    <a:gd name="connsiteX28" fmla="*/ 114425 w 142419"/>
                    <a:gd name="connsiteY28" fmla="*/ 166008 h 172552"/>
                    <a:gd name="connsiteX29" fmla="*/ 127610 w 142419"/>
                    <a:gd name="connsiteY29" fmla="*/ 161870 h 172552"/>
                    <a:gd name="connsiteX30" fmla="*/ 141372 w 142419"/>
                    <a:gd name="connsiteY30" fmla="*/ 159175 h 172552"/>
                    <a:gd name="connsiteX31" fmla="*/ 141949 w 142419"/>
                    <a:gd name="connsiteY31" fmla="*/ 151380 h 172552"/>
                    <a:gd name="connsiteX32" fmla="*/ 138292 w 142419"/>
                    <a:gd name="connsiteY32" fmla="*/ 131748 h 172552"/>
                    <a:gd name="connsiteX33" fmla="*/ 122317 w 142419"/>
                    <a:gd name="connsiteY33" fmla="*/ 117024 h 172552"/>
                    <a:gd name="connsiteX34" fmla="*/ 106341 w 142419"/>
                    <a:gd name="connsiteY34" fmla="*/ 96140 h 172552"/>
                    <a:gd name="connsiteX35" fmla="*/ 96526 w 142419"/>
                    <a:gd name="connsiteY35" fmla="*/ 79010 h 172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42419" h="172552">
                      <a:moveTo>
                        <a:pt x="96622" y="78818"/>
                      </a:moveTo>
                      <a:cubicBezTo>
                        <a:pt x="96622" y="73910"/>
                        <a:pt x="73332" y="66596"/>
                        <a:pt x="75834" y="60437"/>
                      </a:cubicBezTo>
                      <a:cubicBezTo>
                        <a:pt x="78240" y="54277"/>
                        <a:pt x="90559" y="58031"/>
                        <a:pt x="90559" y="51871"/>
                      </a:cubicBezTo>
                      <a:cubicBezTo>
                        <a:pt x="90559" y="45712"/>
                        <a:pt x="85651" y="45712"/>
                        <a:pt x="84400" y="37147"/>
                      </a:cubicBezTo>
                      <a:cubicBezTo>
                        <a:pt x="83149" y="28582"/>
                        <a:pt x="74583" y="30988"/>
                        <a:pt x="70926" y="33490"/>
                      </a:cubicBezTo>
                      <a:cubicBezTo>
                        <a:pt x="67269" y="35993"/>
                        <a:pt x="54951" y="31084"/>
                        <a:pt x="54951" y="24925"/>
                      </a:cubicBezTo>
                      <a:cubicBezTo>
                        <a:pt x="54951" y="18766"/>
                        <a:pt x="45135" y="15109"/>
                        <a:pt x="45135" y="10201"/>
                      </a:cubicBezTo>
                      <a:cubicBezTo>
                        <a:pt x="45135" y="7410"/>
                        <a:pt x="41478" y="3753"/>
                        <a:pt x="38110" y="0"/>
                      </a:cubicBezTo>
                      <a:cubicBezTo>
                        <a:pt x="35030" y="1540"/>
                        <a:pt x="31854" y="1925"/>
                        <a:pt x="30411" y="481"/>
                      </a:cubicBezTo>
                      <a:cubicBezTo>
                        <a:pt x="28101" y="-1829"/>
                        <a:pt x="25022" y="8084"/>
                        <a:pt x="27331" y="10394"/>
                      </a:cubicBezTo>
                      <a:cubicBezTo>
                        <a:pt x="29641" y="12703"/>
                        <a:pt x="32721" y="27235"/>
                        <a:pt x="26561" y="25695"/>
                      </a:cubicBezTo>
                      <a:cubicBezTo>
                        <a:pt x="20402" y="24155"/>
                        <a:pt x="20402" y="15783"/>
                        <a:pt x="16649" y="16553"/>
                      </a:cubicBezTo>
                      <a:cubicBezTo>
                        <a:pt x="16649" y="16553"/>
                        <a:pt x="6737" y="28005"/>
                        <a:pt x="6737" y="32624"/>
                      </a:cubicBezTo>
                      <a:cubicBezTo>
                        <a:pt x="6737" y="35704"/>
                        <a:pt x="2887" y="36762"/>
                        <a:pt x="0" y="38206"/>
                      </a:cubicBezTo>
                      <a:cubicBezTo>
                        <a:pt x="1732" y="39746"/>
                        <a:pt x="3272" y="41189"/>
                        <a:pt x="3753" y="41959"/>
                      </a:cubicBezTo>
                      <a:cubicBezTo>
                        <a:pt x="5389" y="44461"/>
                        <a:pt x="2983" y="51005"/>
                        <a:pt x="5389" y="56779"/>
                      </a:cubicBezTo>
                      <a:cubicBezTo>
                        <a:pt x="7891" y="62554"/>
                        <a:pt x="16168" y="53507"/>
                        <a:pt x="18574" y="61784"/>
                      </a:cubicBezTo>
                      <a:cubicBezTo>
                        <a:pt x="21076" y="70060"/>
                        <a:pt x="16938" y="74198"/>
                        <a:pt x="16938" y="82378"/>
                      </a:cubicBezTo>
                      <a:cubicBezTo>
                        <a:pt x="16938" y="90559"/>
                        <a:pt x="10297" y="89789"/>
                        <a:pt x="12030" y="97295"/>
                      </a:cubicBezTo>
                      <a:cubicBezTo>
                        <a:pt x="13665" y="104705"/>
                        <a:pt x="22808" y="95659"/>
                        <a:pt x="29352" y="90655"/>
                      </a:cubicBezTo>
                      <a:cubicBezTo>
                        <a:pt x="35992" y="85650"/>
                        <a:pt x="40901" y="86517"/>
                        <a:pt x="43403" y="89885"/>
                      </a:cubicBezTo>
                      <a:cubicBezTo>
                        <a:pt x="45905" y="93157"/>
                        <a:pt x="54181" y="90655"/>
                        <a:pt x="55817" y="86613"/>
                      </a:cubicBezTo>
                      <a:cubicBezTo>
                        <a:pt x="57454" y="82475"/>
                        <a:pt x="69868" y="80839"/>
                        <a:pt x="74006" y="85843"/>
                      </a:cubicBezTo>
                      <a:cubicBezTo>
                        <a:pt x="78144" y="90751"/>
                        <a:pt x="82282" y="96621"/>
                        <a:pt x="88057" y="99894"/>
                      </a:cubicBezTo>
                      <a:cubicBezTo>
                        <a:pt x="93831" y="103166"/>
                        <a:pt x="83919" y="121354"/>
                        <a:pt x="89693" y="122990"/>
                      </a:cubicBezTo>
                      <a:cubicBezTo>
                        <a:pt x="95467" y="124626"/>
                        <a:pt x="103743" y="133769"/>
                        <a:pt x="102877" y="143681"/>
                      </a:cubicBezTo>
                      <a:cubicBezTo>
                        <a:pt x="102203" y="152150"/>
                        <a:pt x="106919" y="158309"/>
                        <a:pt x="100375" y="165623"/>
                      </a:cubicBezTo>
                      <a:cubicBezTo>
                        <a:pt x="104417" y="168221"/>
                        <a:pt x="109325" y="168221"/>
                        <a:pt x="108651" y="170916"/>
                      </a:cubicBezTo>
                      <a:cubicBezTo>
                        <a:pt x="107881" y="174188"/>
                        <a:pt x="114425" y="172552"/>
                        <a:pt x="114425" y="166008"/>
                      </a:cubicBezTo>
                      <a:cubicBezTo>
                        <a:pt x="114425" y="159464"/>
                        <a:pt x="123472" y="160234"/>
                        <a:pt x="127610" y="161870"/>
                      </a:cubicBezTo>
                      <a:cubicBezTo>
                        <a:pt x="130882" y="163121"/>
                        <a:pt x="136560" y="162832"/>
                        <a:pt x="141372" y="159175"/>
                      </a:cubicBezTo>
                      <a:cubicBezTo>
                        <a:pt x="141372" y="156192"/>
                        <a:pt x="141564" y="153497"/>
                        <a:pt x="141949" y="151380"/>
                      </a:cubicBezTo>
                      <a:cubicBezTo>
                        <a:pt x="143200" y="144066"/>
                        <a:pt x="141949" y="135405"/>
                        <a:pt x="138292" y="131748"/>
                      </a:cubicBezTo>
                      <a:cubicBezTo>
                        <a:pt x="134635" y="128091"/>
                        <a:pt x="124819" y="124434"/>
                        <a:pt x="122317" y="117024"/>
                      </a:cubicBezTo>
                      <a:cubicBezTo>
                        <a:pt x="119911" y="109710"/>
                        <a:pt x="108844" y="102299"/>
                        <a:pt x="106341" y="96140"/>
                      </a:cubicBezTo>
                      <a:cubicBezTo>
                        <a:pt x="103935" y="89981"/>
                        <a:pt x="96526" y="83918"/>
                        <a:pt x="96526" y="7901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74" name="צורה חופשית: צורה 2073">
                  <a:extLst>
                    <a:ext uri="{FF2B5EF4-FFF2-40B4-BE49-F238E27FC236}">
                      <a16:creationId xmlns:a16="http://schemas.microsoft.com/office/drawing/2014/main" id="{E133299C-D62C-8BA0-18D2-AD1E4D6D0E8C}"/>
                    </a:ext>
                  </a:extLst>
                </p:cNvPr>
                <p:cNvSpPr/>
                <p:nvPr/>
              </p:nvSpPr>
              <p:spPr>
                <a:xfrm>
                  <a:off x="9699475" y="3059459"/>
                  <a:ext cx="158389" cy="301983"/>
                </a:xfrm>
                <a:custGeom>
                  <a:avLst/>
                  <a:gdLst>
                    <a:gd name="connsiteX0" fmla="*/ 95659 w 153745"/>
                    <a:gd name="connsiteY0" fmla="*/ 154941 h 293129"/>
                    <a:gd name="connsiteX1" fmla="*/ 94889 w 153745"/>
                    <a:gd name="connsiteY1" fmla="*/ 137618 h 293129"/>
                    <a:gd name="connsiteX2" fmla="*/ 121258 w 153745"/>
                    <a:gd name="connsiteY2" fmla="*/ 124434 h 293129"/>
                    <a:gd name="connsiteX3" fmla="*/ 147723 w 153745"/>
                    <a:gd name="connsiteY3" fmla="*/ 125300 h 293129"/>
                    <a:gd name="connsiteX4" fmla="*/ 150225 w 153745"/>
                    <a:gd name="connsiteY4" fmla="*/ 127417 h 293129"/>
                    <a:gd name="connsiteX5" fmla="*/ 152727 w 153745"/>
                    <a:gd name="connsiteY5" fmla="*/ 105475 h 293129"/>
                    <a:gd name="connsiteX6" fmla="*/ 139543 w 153745"/>
                    <a:gd name="connsiteY6" fmla="*/ 84784 h 293129"/>
                    <a:gd name="connsiteX7" fmla="*/ 137907 w 153745"/>
                    <a:gd name="connsiteY7" fmla="*/ 61688 h 293129"/>
                    <a:gd name="connsiteX8" fmla="*/ 123856 w 153745"/>
                    <a:gd name="connsiteY8" fmla="*/ 47637 h 293129"/>
                    <a:gd name="connsiteX9" fmla="*/ 105668 w 153745"/>
                    <a:gd name="connsiteY9" fmla="*/ 48407 h 293129"/>
                    <a:gd name="connsiteX10" fmla="*/ 93253 w 153745"/>
                    <a:gd name="connsiteY10" fmla="*/ 51679 h 293129"/>
                    <a:gd name="connsiteX11" fmla="*/ 79203 w 153745"/>
                    <a:gd name="connsiteY11" fmla="*/ 52449 h 293129"/>
                    <a:gd name="connsiteX12" fmla="*/ 61880 w 153745"/>
                    <a:gd name="connsiteY12" fmla="*/ 59089 h 293129"/>
                    <a:gd name="connsiteX13" fmla="*/ 66788 w 153745"/>
                    <a:gd name="connsiteY13" fmla="*/ 44173 h 293129"/>
                    <a:gd name="connsiteX14" fmla="*/ 68424 w 153745"/>
                    <a:gd name="connsiteY14" fmla="*/ 23578 h 293129"/>
                    <a:gd name="connsiteX15" fmla="*/ 55240 w 153745"/>
                    <a:gd name="connsiteY15" fmla="*/ 18574 h 293129"/>
                    <a:gd name="connsiteX16" fmla="*/ 53604 w 153745"/>
                    <a:gd name="connsiteY16" fmla="*/ 3753 h 293129"/>
                    <a:gd name="connsiteX17" fmla="*/ 49850 w 153745"/>
                    <a:gd name="connsiteY17" fmla="*/ 0 h 293129"/>
                    <a:gd name="connsiteX18" fmla="*/ 46675 w 153745"/>
                    <a:gd name="connsiteY18" fmla="*/ 2791 h 293129"/>
                    <a:gd name="connsiteX19" fmla="*/ 29064 w 153745"/>
                    <a:gd name="connsiteY19" fmla="*/ 12703 h 293129"/>
                    <a:gd name="connsiteX20" fmla="*/ 14532 w 153745"/>
                    <a:gd name="connsiteY20" fmla="*/ 17322 h 293129"/>
                    <a:gd name="connsiteX21" fmla="*/ 3849 w 153745"/>
                    <a:gd name="connsiteY21" fmla="*/ 23482 h 293129"/>
                    <a:gd name="connsiteX22" fmla="*/ 0 w 153745"/>
                    <a:gd name="connsiteY22" fmla="*/ 54085 h 293129"/>
                    <a:gd name="connsiteX23" fmla="*/ 14532 w 153745"/>
                    <a:gd name="connsiteY23" fmla="*/ 71600 h 293129"/>
                    <a:gd name="connsiteX24" fmla="*/ 18381 w 153745"/>
                    <a:gd name="connsiteY24" fmla="*/ 84592 h 293129"/>
                    <a:gd name="connsiteX25" fmla="*/ 17611 w 153745"/>
                    <a:gd name="connsiteY25" fmla="*/ 93734 h 293129"/>
                    <a:gd name="connsiteX26" fmla="*/ 14532 w 153745"/>
                    <a:gd name="connsiteY26" fmla="*/ 107496 h 293129"/>
                    <a:gd name="connsiteX27" fmla="*/ 21364 w 153745"/>
                    <a:gd name="connsiteY27" fmla="*/ 128091 h 293129"/>
                    <a:gd name="connsiteX28" fmla="*/ 28967 w 153745"/>
                    <a:gd name="connsiteY28" fmla="*/ 151765 h 293129"/>
                    <a:gd name="connsiteX29" fmla="*/ 35030 w 153745"/>
                    <a:gd name="connsiteY29" fmla="*/ 166297 h 293129"/>
                    <a:gd name="connsiteX30" fmla="*/ 18477 w 153745"/>
                    <a:gd name="connsiteY30" fmla="*/ 198151 h 293129"/>
                    <a:gd name="connsiteX31" fmla="*/ 12992 w 153745"/>
                    <a:gd name="connsiteY31" fmla="*/ 226637 h 293129"/>
                    <a:gd name="connsiteX32" fmla="*/ 14146 w 153745"/>
                    <a:gd name="connsiteY32" fmla="*/ 243767 h 293129"/>
                    <a:gd name="connsiteX33" fmla="*/ 39553 w 153745"/>
                    <a:gd name="connsiteY33" fmla="*/ 268692 h 293129"/>
                    <a:gd name="connsiteX34" fmla="*/ 45328 w 153745"/>
                    <a:gd name="connsiteY34" fmla="*/ 278316 h 293129"/>
                    <a:gd name="connsiteX35" fmla="*/ 56587 w 153745"/>
                    <a:gd name="connsiteY35" fmla="*/ 279086 h 293129"/>
                    <a:gd name="connsiteX36" fmla="*/ 66114 w 153745"/>
                    <a:gd name="connsiteY36" fmla="*/ 290538 h 293129"/>
                    <a:gd name="connsiteX37" fmla="*/ 81320 w 153745"/>
                    <a:gd name="connsiteY37" fmla="*/ 292463 h 293129"/>
                    <a:gd name="connsiteX38" fmla="*/ 87287 w 153745"/>
                    <a:gd name="connsiteY38" fmla="*/ 284668 h 293129"/>
                    <a:gd name="connsiteX39" fmla="*/ 65056 w 153745"/>
                    <a:gd name="connsiteY39" fmla="*/ 271676 h 293129"/>
                    <a:gd name="connsiteX40" fmla="*/ 51583 w 153745"/>
                    <a:gd name="connsiteY40" fmla="*/ 249637 h 293129"/>
                    <a:gd name="connsiteX41" fmla="*/ 44461 w 153745"/>
                    <a:gd name="connsiteY41" fmla="*/ 231641 h 293129"/>
                    <a:gd name="connsiteX42" fmla="*/ 32143 w 153745"/>
                    <a:gd name="connsiteY42" fmla="*/ 222499 h 293129"/>
                    <a:gd name="connsiteX43" fmla="*/ 34453 w 153745"/>
                    <a:gd name="connsiteY43" fmla="*/ 191607 h 293129"/>
                    <a:gd name="connsiteX44" fmla="*/ 45039 w 153745"/>
                    <a:gd name="connsiteY44" fmla="*/ 152150 h 293129"/>
                    <a:gd name="connsiteX45" fmla="*/ 61303 w 153745"/>
                    <a:gd name="connsiteY45" fmla="*/ 147242 h 293129"/>
                    <a:gd name="connsiteX46" fmla="*/ 75931 w 153745"/>
                    <a:gd name="connsiteY46" fmla="*/ 158983 h 293129"/>
                    <a:gd name="connsiteX47" fmla="*/ 96525 w 153745"/>
                    <a:gd name="connsiteY47" fmla="*/ 169857 h 293129"/>
                    <a:gd name="connsiteX48" fmla="*/ 97872 w 153745"/>
                    <a:gd name="connsiteY48" fmla="*/ 170435 h 293129"/>
                    <a:gd name="connsiteX49" fmla="*/ 98065 w 153745"/>
                    <a:gd name="connsiteY49" fmla="*/ 169857 h 293129"/>
                    <a:gd name="connsiteX50" fmla="*/ 95563 w 153745"/>
                    <a:gd name="connsiteY50" fmla="*/ 155037 h 293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53745" h="293129">
                      <a:moveTo>
                        <a:pt x="95659" y="154941"/>
                      </a:moveTo>
                      <a:cubicBezTo>
                        <a:pt x="95659" y="146664"/>
                        <a:pt x="87383" y="146664"/>
                        <a:pt x="94889" y="137618"/>
                      </a:cubicBezTo>
                      <a:cubicBezTo>
                        <a:pt x="102300" y="128476"/>
                        <a:pt x="113848" y="121932"/>
                        <a:pt x="121258" y="124434"/>
                      </a:cubicBezTo>
                      <a:cubicBezTo>
                        <a:pt x="128668" y="126936"/>
                        <a:pt x="143585" y="120296"/>
                        <a:pt x="147723" y="125300"/>
                      </a:cubicBezTo>
                      <a:cubicBezTo>
                        <a:pt x="148493" y="126166"/>
                        <a:pt x="149359" y="126840"/>
                        <a:pt x="150225" y="127417"/>
                      </a:cubicBezTo>
                      <a:cubicBezTo>
                        <a:pt x="156769" y="120103"/>
                        <a:pt x="152054" y="114040"/>
                        <a:pt x="152727" y="105475"/>
                      </a:cubicBezTo>
                      <a:cubicBezTo>
                        <a:pt x="153497" y="95563"/>
                        <a:pt x="145317" y="86517"/>
                        <a:pt x="139543" y="84784"/>
                      </a:cubicBezTo>
                      <a:cubicBezTo>
                        <a:pt x="133769" y="83148"/>
                        <a:pt x="143681" y="64960"/>
                        <a:pt x="137907" y="61688"/>
                      </a:cubicBezTo>
                      <a:cubicBezTo>
                        <a:pt x="132133" y="58415"/>
                        <a:pt x="127995" y="52641"/>
                        <a:pt x="123856" y="47637"/>
                      </a:cubicBezTo>
                      <a:cubicBezTo>
                        <a:pt x="119718" y="42633"/>
                        <a:pt x="107303" y="44365"/>
                        <a:pt x="105668" y="48407"/>
                      </a:cubicBezTo>
                      <a:cubicBezTo>
                        <a:pt x="104032" y="52545"/>
                        <a:pt x="95756" y="55047"/>
                        <a:pt x="93253" y="51679"/>
                      </a:cubicBezTo>
                      <a:cubicBezTo>
                        <a:pt x="90751" y="48407"/>
                        <a:pt x="85843" y="47541"/>
                        <a:pt x="79203" y="52449"/>
                      </a:cubicBezTo>
                      <a:cubicBezTo>
                        <a:pt x="72562" y="57453"/>
                        <a:pt x="63516" y="66499"/>
                        <a:pt x="61880" y="59089"/>
                      </a:cubicBezTo>
                      <a:cubicBezTo>
                        <a:pt x="60244" y="51679"/>
                        <a:pt x="66788" y="52449"/>
                        <a:pt x="66788" y="44173"/>
                      </a:cubicBezTo>
                      <a:cubicBezTo>
                        <a:pt x="66788" y="35896"/>
                        <a:pt x="70926" y="31758"/>
                        <a:pt x="68424" y="23578"/>
                      </a:cubicBezTo>
                      <a:cubicBezTo>
                        <a:pt x="65922" y="15302"/>
                        <a:pt x="57646" y="24348"/>
                        <a:pt x="55240" y="18574"/>
                      </a:cubicBezTo>
                      <a:cubicBezTo>
                        <a:pt x="52737" y="12799"/>
                        <a:pt x="55240" y="6159"/>
                        <a:pt x="53604" y="3753"/>
                      </a:cubicBezTo>
                      <a:cubicBezTo>
                        <a:pt x="53123" y="2983"/>
                        <a:pt x="51583" y="1540"/>
                        <a:pt x="49850" y="0"/>
                      </a:cubicBezTo>
                      <a:cubicBezTo>
                        <a:pt x="48407" y="770"/>
                        <a:pt x="47156" y="1540"/>
                        <a:pt x="46675" y="2791"/>
                      </a:cubicBezTo>
                      <a:cubicBezTo>
                        <a:pt x="45135" y="6640"/>
                        <a:pt x="32143" y="7410"/>
                        <a:pt x="29064" y="12703"/>
                      </a:cubicBezTo>
                      <a:cubicBezTo>
                        <a:pt x="25984" y="18092"/>
                        <a:pt x="16841" y="17322"/>
                        <a:pt x="14532" y="17322"/>
                      </a:cubicBezTo>
                      <a:cubicBezTo>
                        <a:pt x="12222" y="17322"/>
                        <a:pt x="4619" y="18092"/>
                        <a:pt x="3849" y="23482"/>
                      </a:cubicBezTo>
                      <a:cubicBezTo>
                        <a:pt x="3080" y="28775"/>
                        <a:pt x="0" y="50235"/>
                        <a:pt x="0" y="54085"/>
                      </a:cubicBezTo>
                      <a:cubicBezTo>
                        <a:pt x="0" y="57934"/>
                        <a:pt x="10682" y="70156"/>
                        <a:pt x="14532" y="71600"/>
                      </a:cubicBezTo>
                      <a:cubicBezTo>
                        <a:pt x="18381" y="73140"/>
                        <a:pt x="13762" y="82282"/>
                        <a:pt x="18381" y="84592"/>
                      </a:cubicBezTo>
                      <a:cubicBezTo>
                        <a:pt x="23001" y="86902"/>
                        <a:pt x="19921" y="94504"/>
                        <a:pt x="17611" y="93734"/>
                      </a:cubicBezTo>
                      <a:cubicBezTo>
                        <a:pt x="15301" y="92964"/>
                        <a:pt x="19151" y="103647"/>
                        <a:pt x="14532" y="107496"/>
                      </a:cubicBezTo>
                      <a:cubicBezTo>
                        <a:pt x="9912" y="111346"/>
                        <a:pt x="13762" y="121258"/>
                        <a:pt x="21364" y="128091"/>
                      </a:cubicBezTo>
                      <a:cubicBezTo>
                        <a:pt x="28967" y="134924"/>
                        <a:pt x="28967" y="145702"/>
                        <a:pt x="28967" y="151765"/>
                      </a:cubicBezTo>
                      <a:cubicBezTo>
                        <a:pt x="28967" y="157828"/>
                        <a:pt x="35030" y="158598"/>
                        <a:pt x="35030" y="166297"/>
                      </a:cubicBezTo>
                      <a:cubicBezTo>
                        <a:pt x="35030" y="166297"/>
                        <a:pt x="25888" y="199594"/>
                        <a:pt x="18477" y="198151"/>
                      </a:cubicBezTo>
                      <a:cubicBezTo>
                        <a:pt x="16841" y="206524"/>
                        <a:pt x="14820" y="219516"/>
                        <a:pt x="12992" y="226637"/>
                      </a:cubicBezTo>
                      <a:cubicBezTo>
                        <a:pt x="10682" y="235491"/>
                        <a:pt x="9046" y="243190"/>
                        <a:pt x="14146" y="243767"/>
                      </a:cubicBezTo>
                      <a:cubicBezTo>
                        <a:pt x="19344" y="244345"/>
                        <a:pt x="29641" y="256085"/>
                        <a:pt x="39553" y="268692"/>
                      </a:cubicBezTo>
                      <a:cubicBezTo>
                        <a:pt x="41959" y="271772"/>
                        <a:pt x="43884" y="274948"/>
                        <a:pt x="45328" y="278316"/>
                      </a:cubicBezTo>
                      <a:cubicBezTo>
                        <a:pt x="48792" y="278124"/>
                        <a:pt x="52641" y="278316"/>
                        <a:pt x="56587" y="279086"/>
                      </a:cubicBezTo>
                      <a:cubicBezTo>
                        <a:pt x="64190" y="280529"/>
                        <a:pt x="66114" y="286689"/>
                        <a:pt x="66114" y="290538"/>
                      </a:cubicBezTo>
                      <a:cubicBezTo>
                        <a:pt x="66114" y="294388"/>
                        <a:pt x="79010" y="292944"/>
                        <a:pt x="81320" y="292463"/>
                      </a:cubicBezTo>
                      <a:cubicBezTo>
                        <a:pt x="83149" y="292078"/>
                        <a:pt x="80838" y="286785"/>
                        <a:pt x="87287" y="284668"/>
                      </a:cubicBezTo>
                      <a:cubicBezTo>
                        <a:pt x="83437" y="279182"/>
                        <a:pt x="73332" y="272446"/>
                        <a:pt x="65056" y="271676"/>
                      </a:cubicBezTo>
                      <a:cubicBezTo>
                        <a:pt x="55336" y="270810"/>
                        <a:pt x="50717" y="256182"/>
                        <a:pt x="51583" y="249637"/>
                      </a:cubicBezTo>
                      <a:cubicBezTo>
                        <a:pt x="52449" y="243093"/>
                        <a:pt x="44461" y="237319"/>
                        <a:pt x="44461" y="231641"/>
                      </a:cubicBezTo>
                      <a:cubicBezTo>
                        <a:pt x="44461" y="225963"/>
                        <a:pt x="38783" y="225675"/>
                        <a:pt x="32143" y="222499"/>
                      </a:cubicBezTo>
                      <a:cubicBezTo>
                        <a:pt x="25599" y="219323"/>
                        <a:pt x="33586" y="199883"/>
                        <a:pt x="34453" y="191607"/>
                      </a:cubicBezTo>
                      <a:cubicBezTo>
                        <a:pt x="35319" y="183330"/>
                        <a:pt x="49080" y="159560"/>
                        <a:pt x="45039" y="152150"/>
                      </a:cubicBezTo>
                      <a:cubicBezTo>
                        <a:pt x="40997" y="144740"/>
                        <a:pt x="59089" y="138965"/>
                        <a:pt x="61303" y="147242"/>
                      </a:cubicBezTo>
                      <a:cubicBezTo>
                        <a:pt x="63612" y="155518"/>
                        <a:pt x="64479" y="159560"/>
                        <a:pt x="75931" y="158983"/>
                      </a:cubicBezTo>
                      <a:cubicBezTo>
                        <a:pt x="87383" y="158405"/>
                        <a:pt x="87383" y="167259"/>
                        <a:pt x="96525" y="169857"/>
                      </a:cubicBezTo>
                      <a:cubicBezTo>
                        <a:pt x="97102" y="169954"/>
                        <a:pt x="97391" y="170242"/>
                        <a:pt x="97872" y="170435"/>
                      </a:cubicBezTo>
                      <a:cubicBezTo>
                        <a:pt x="97872" y="170242"/>
                        <a:pt x="97969" y="170050"/>
                        <a:pt x="98065" y="169857"/>
                      </a:cubicBezTo>
                      <a:cubicBezTo>
                        <a:pt x="100567" y="163313"/>
                        <a:pt x="95563" y="163313"/>
                        <a:pt x="95563" y="155037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75" name="צורה חופשית: צורה 2074">
                  <a:extLst>
                    <a:ext uri="{FF2B5EF4-FFF2-40B4-BE49-F238E27FC236}">
                      <a16:creationId xmlns:a16="http://schemas.microsoft.com/office/drawing/2014/main" id="{4AE2F8D7-8DAB-DCCA-D60A-02BE8C0F21D5}"/>
                    </a:ext>
                  </a:extLst>
                </p:cNvPr>
                <p:cNvSpPr/>
                <p:nvPr/>
              </p:nvSpPr>
              <p:spPr>
                <a:xfrm>
                  <a:off x="8062048" y="2243526"/>
                  <a:ext cx="189700" cy="154448"/>
                </a:xfrm>
                <a:custGeom>
                  <a:avLst/>
                  <a:gdLst>
                    <a:gd name="connsiteX0" fmla="*/ 2093 w 184138"/>
                    <a:gd name="connsiteY0" fmla="*/ 30010 h 149920"/>
                    <a:gd name="connsiteX1" fmla="*/ 1708 w 184138"/>
                    <a:gd name="connsiteY1" fmla="*/ 50219 h 149920"/>
                    <a:gd name="connsiteX2" fmla="*/ 2959 w 184138"/>
                    <a:gd name="connsiteY2" fmla="*/ 57918 h 149920"/>
                    <a:gd name="connsiteX3" fmla="*/ 7289 w 184138"/>
                    <a:gd name="connsiteY3" fmla="*/ 67349 h 149920"/>
                    <a:gd name="connsiteX4" fmla="*/ 9888 w 184138"/>
                    <a:gd name="connsiteY4" fmla="*/ 77647 h 149920"/>
                    <a:gd name="connsiteX5" fmla="*/ 14603 w 184138"/>
                    <a:gd name="connsiteY5" fmla="*/ 93045 h 149920"/>
                    <a:gd name="connsiteX6" fmla="*/ 15181 w 184138"/>
                    <a:gd name="connsiteY6" fmla="*/ 101706 h 149920"/>
                    <a:gd name="connsiteX7" fmla="*/ 26344 w 184138"/>
                    <a:gd name="connsiteY7" fmla="*/ 108154 h 149920"/>
                    <a:gd name="connsiteX8" fmla="*/ 39144 w 184138"/>
                    <a:gd name="connsiteY8" fmla="*/ 117104 h 149920"/>
                    <a:gd name="connsiteX9" fmla="*/ 49345 w 184138"/>
                    <a:gd name="connsiteY9" fmla="*/ 121531 h 149920"/>
                    <a:gd name="connsiteX10" fmla="*/ 60220 w 184138"/>
                    <a:gd name="connsiteY10" fmla="*/ 119606 h 149920"/>
                    <a:gd name="connsiteX11" fmla="*/ 65320 w 184138"/>
                    <a:gd name="connsiteY11" fmla="*/ 126631 h 149920"/>
                    <a:gd name="connsiteX12" fmla="*/ 78119 w 184138"/>
                    <a:gd name="connsiteY12" fmla="*/ 129807 h 149920"/>
                    <a:gd name="connsiteX13" fmla="*/ 87069 w 184138"/>
                    <a:gd name="connsiteY13" fmla="*/ 141355 h 149920"/>
                    <a:gd name="connsiteX14" fmla="*/ 98618 w 184138"/>
                    <a:gd name="connsiteY14" fmla="*/ 140104 h 149920"/>
                    <a:gd name="connsiteX15" fmla="*/ 115267 w 184138"/>
                    <a:gd name="connsiteY15" fmla="*/ 142029 h 149920"/>
                    <a:gd name="connsiteX16" fmla="*/ 129991 w 184138"/>
                    <a:gd name="connsiteY16" fmla="*/ 143280 h 149920"/>
                    <a:gd name="connsiteX17" fmla="*/ 146640 w 184138"/>
                    <a:gd name="connsiteY17" fmla="*/ 147130 h 149920"/>
                    <a:gd name="connsiteX18" fmla="*/ 157996 w 184138"/>
                    <a:gd name="connsiteY18" fmla="*/ 149920 h 149920"/>
                    <a:gd name="connsiteX19" fmla="*/ 157226 w 184138"/>
                    <a:gd name="connsiteY19" fmla="*/ 137217 h 149920"/>
                    <a:gd name="connsiteX20" fmla="*/ 175222 w 184138"/>
                    <a:gd name="connsiteY20" fmla="*/ 118740 h 149920"/>
                    <a:gd name="connsiteX21" fmla="*/ 183787 w 184138"/>
                    <a:gd name="connsiteY21" fmla="*/ 111907 h 149920"/>
                    <a:gd name="connsiteX22" fmla="*/ 176088 w 184138"/>
                    <a:gd name="connsiteY22" fmla="*/ 93045 h 149920"/>
                    <a:gd name="connsiteX23" fmla="*/ 174837 w 184138"/>
                    <a:gd name="connsiteY23" fmla="*/ 75915 h 149920"/>
                    <a:gd name="connsiteX24" fmla="*/ 168389 w 184138"/>
                    <a:gd name="connsiteY24" fmla="*/ 66098 h 149920"/>
                    <a:gd name="connsiteX25" fmla="*/ 179553 w 184138"/>
                    <a:gd name="connsiteY25" fmla="*/ 56186 h 149920"/>
                    <a:gd name="connsiteX26" fmla="*/ 178687 w 184138"/>
                    <a:gd name="connsiteY26" fmla="*/ 39441 h 149920"/>
                    <a:gd name="connsiteX27" fmla="*/ 175703 w 184138"/>
                    <a:gd name="connsiteY27" fmla="*/ 24813 h 149920"/>
                    <a:gd name="connsiteX28" fmla="*/ 160690 w 184138"/>
                    <a:gd name="connsiteY28" fmla="*/ 14131 h 149920"/>
                    <a:gd name="connsiteX29" fmla="*/ 160017 w 184138"/>
                    <a:gd name="connsiteY29" fmla="*/ 13265 h 149920"/>
                    <a:gd name="connsiteX30" fmla="*/ 109685 w 184138"/>
                    <a:gd name="connsiteY30" fmla="*/ 11147 h 149920"/>
                    <a:gd name="connsiteX31" fmla="*/ 99869 w 184138"/>
                    <a:gd name="connsiteY31" fmla="*/ 7587 h 149920"/>
                    <a:gd name="connsiteX32" fmla="*/ 89283 w 184138"/>
                    <a:gd name="connsiteY32" fmla="*/ 13072 h 149920"/>
                    <a:gd name="connsiteX33" fmla="*/ 80140 w 184138"/>
                    <a:gd name="connsiteY33" fmla="*/ 1043 h 149920"/>
                    <a:gd name="connsiteX34" fmla="*/ 37796 w 184138"/>
                    <a:gd name="connsiteY34" fmla="*/ 13072 h 149920"/>
                    <a:gd name="connsiteX35" fmla="*/ 7771 w 184138"/>
                    <a:gd name="connsiteY35" fmla="*/ 23369 h 149920"/>
                    <a:gd name="connsiteX36" fmla="*/ 2285 w 184138"/>
                    <a:gd name="connsiteY36" fmla="*/ 27700 h 149920"/>
                    <a:gd name="connsiteX37" fmla="*/ 2285 w 184138"/>
                    <a:gd name="connsiteY37" fmla="*/ 30010 h 149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84138" h="149920">
                      <a:moveTo>
                        <a:pt x="2093" y="30010"/>
                      </a:moveTo>
                      <a:cubicBezTo>
                        <a:pt x="3344" y="33474"/>
                        <a:pt x="4691" y="45408"/>
                        <a:pt x="1708" y="50219"/>
                      </a:cubicBezTo>
                      <a:cubicBezTo>
                        <a:pt x="-1276" y="54935"/>
                        <a:pt x="-25" y="56186"/>
                        <a:pt x="2959" y="57918"/>
                      </a:cubicBezTo>
                      <a:cubicBezTo>
                        <a:pt x="5942" y="59651"/>
                        <a:pt x="7289" y="63885"/>
                        <a:pt x="7289" y="67349"/>
                      </a:cubicBezTo>
                      <a:cubicBezTo>
                        <a:pt x="7289" y="70814"/>
                        <a:pt x="9407" y="70333"/>
                        <a:pt x="9888" y="77647"/>
                      </a:cubicBezTo>
                      <a:cubicBezTo>
                        <a:pt x="10273" y="84961"/>
                        <a:pt x="12005" y="90061"/>
                        <a:pt x="14603" y="93045"/>
                      </a:cubicBezTo>
                      <a:cubicBezTo>
                        <a:pt x="16624" y="95354"/>
                        <a:pt x="16239" y="99011"/>
                        <a:pt x="15181" y="101706"/>
                      </a:cubicBezTo>
                      <a:cubicBezTo>
                        <a:pt x="18741" y="104401"/>
                        <a:pt x="22783" y="106903"/>
                        <a:pt x="26344" y="108154"/>
                      </a:cubicBezTo>
                      <a:cubicBezTo>
                        <a:pt x="35294" y="111330"/>
                        <a:pt x="38470" y="113928"/>
                        <a:pt x="39144" y="117104"/>
                      </a:cubicBezTo>
                      <a:cubicBezTo>
                        <a:pt x="39817" y="120280"/>
                        <a:pt x="47420" y="126054"/>
                        <a:pt x="49345" y="121531"/>
                      </a:cubicBezTo>
                      <a:cubicBezTo>
                        <a:pt x="51269" y="117104"/>
                        <a:pt x="56370" y="119606"/>
                        <a:pt x="60220" y="119606"/>
                      </a:cubicBezTo>
                      <a:cubicBezTo>
                        <a:pt x="64069" y="119606"/>
                        <a:pt x="64743" y="124033"/>
                        <a:pt x="65320" y="126631"/>
                      </a:cubicBezTo>
                      <a:cubicBezTo>
                        <a:pt x="65994" y="129230"/>
                        <a:pt x="74944" y="127882"/>
                        <a:pt x="78119" y="129807"/>
                      </a:cubicBezTo>
                      <a:cubicBezTo>
                        <a:pt x="81295" y="131732"/>
                        <a:pt x="82546" y="138757"/>
                        <a:pt x="87069" y="141355"/>
                      </a:cubicBezTo>
                      <a:cubicBezTo>
                        <a:pt x="91593" y="143858"/>
                        <a:pt x="95346" y="138180"/>
                        <a:pt x="98618" y="140104"/>
                      </a:cubicBezTo>
                      <a:cubicBezTo>
                        <a:pt x="101794" y="142029"/>
                        <a:pt x="110166" y="143954"/>
                        <a:pt x="115267" y="142029"/>
                      </a:cubicBezTo>
                      <a:cubicBezTo>
                        <a:pt x="120367" y="140104"/>
                        <a:pt x="123543" y="143954"/>
                        <a:pt x="129991" y="143280"/>
                      </a:cubicBezTo>
                      <a:cubicBezTo>
                        <a:pt x="136342" y="142606"/>
                        <a:pt x="144715" y="145205"/>
                        <a:pt x="146640" y="147130"/>
                      </a:cubicBezTo>
                      <a:cubicBezTo>
                        <a:pt x="147699" y="148092"/>
                        <a:pt x="153088" y="149151"/>
                        <a:pt x="157996" y="149920"/>
                      </a:cubicBezTo>
                      <a:cubicBezTo>
                        <a:pt x="159247" y="147322"/>
                        <a:pt x="156841" y="139238"/>
                        <a:pt x="157226" y="137217"/>
                      </a:cubicBezTo>
                      <a:cubicBezTo>
                        <a:pt x="157611" y="135100"/>
                        <a:pt x="172624" y="121819"/>
                        <a:pt x="175222" y="118740"/>
                      </a:cubicBezTo>
                      <a:cubicBezTo>
                        <a:pt x="177821" y="115757"/>
                        <a:pt x="181670" y="115757"/>
                        <a:pt x="183787" y="111907"/>
                      </a:cubicBezTo>
                      <a:cubicBezTo>
                        <a:pt x="185905" y="108058"/>
                        <a:pt x="177821" y="95643"/>
                        <a:pt x="176088" y="93045"/>
                      </a:cubicBezTo>
                      <a:cubicBezTo>
                        <a:pt x="174356" y="90446"/>
                        <a:pt x="173490" y="80149"/>
                        <a:pt x="174837" y="75915"/>
                      </a:cubicBezTo>
                      <a:cubicBezTo>
                        <a:pt x="176088" y="71584"/>
                        <a:pt x="168389" y="69082"/>
                        <a:pt x="168389" y="66098"/>
                      </a:cubicBezTo>
                      <a:cubicBezTo>
                        <a:pt x="168389" y="63115"/>
                        <a:pt x="175703" y="57918"/>
                        <a:pt x="179553" y="56186"/>
                      </a:cubicBezTo>
                      <a:cubicBezTo>
                        <a:pt x="183402" y="54454"/>
                        <a:pt x="182151" y="42424"/>
                        <a:pt x="178687" y="39441"/>
                      </a:cubicBezTo>
                      <a:cubicBezTo>
                        <a:pt x="175222" y="36458"/>
                        <a:pt x="173490" y="30876"/>
                        <a:pt x="175703" y="24813"/>
                      </a:cubicBezTo>
                      <a:cubicBezTo>
                        <a:pt x="177821" y="18846"/>
                        <a:pt x="162808" y="14131"/>
                        <a:pt x="160690" y="14131"/>
                      </a:cubicBezTo>
                      <a:cubicBezTo>
                        <a:pt x="160306" y="14131"/>
                        <a:pt x="160113" y="13746"/>
                        <a:pt x="160017" y="13265"/>
                      </a:cubicBezTo>
                      <a:cubicBezTo>
                        <a:pt x="146640" y="15767"/>
                        <a:pt x="112283" y="12206"/>
                        <a:pt x="109685" y="11147"/>
                      </a:cubicBezTo>
                      <a:cubicBezTo>
                        <a:pt x="107953" y="10474"/>
                        <a:pt x="103622" y="8934"/>
                        <a:pt x="99869" y="7587"/>
                      </a:cubicBezTo>
                      <a:cubicBezTo>
                        <a:pt x="98137" y="10377"/>
                        <a:pt x="94672" y="13072"/>
                        <a:pt x="89283" y="13072"/>
                      </a:cubicBezTo>
                      <a:cubicBezTo>
                        <a:pt x="81006" y="13072"/>
                        <a:pt x="80429" y="4796"/>
                        <a:pt x="80140" y="1043"/>
                      </a:cubicBezTo>
                      <a:cubicBezTo>
                        <a:pt x="79852" y="-2711"/>
                        <a:pt x="46650" y="4218"/>
                        <a:pt x="37796" y="13072"/>
                      </a:cubicBezTo>
                      <a:cubicBezTo>
                        <a:pt x="28943" y="21926"/>
                        <a:pt x="8348" y="18461"/>
                        <a:pt x="7771" y="23369"/>
                      </a:cubicBezTo>
                      <a:cubicBezTo>
                        <a:pt x="7386" y="26930"/>
                        <a:pt x="4210" y="28759"/>
                        <a:pt x="2285" y="27700"/>
                      </a:cubicBezTo>
                      <a:cubicBezTo>
                        <a:pt x="2189" y="28566"/>
                        <a:pt x="2093" y="29336"/>
                        <a:pt x="2285" y="3001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76" name="צורה חופשית: צורה 2075">
                  <a:extLst>
                    <a:ext uri="{FF2B5EF4-FFF2-40B4-BE49-F238E27FC236}">
                      <a16:creationId xmlns:a16="http://schemas.microsoft.com/office/drawing/2014/main" id="{9E110853-B4EE-9E74-3EC0-FDA20476F15C}"/>
                    </a:ext>
                  </a:extLst>
                </p:cNvPr>
                <p:cNvSpPr/>
                <p:nvPr/>
              </p:nvSpPr>
              <p:spPr>
                <a:xfrm>
                  <a:off x="8089294" y="2497535"/>
                  <a:ext cx="70981" cy="67496"/>
                </a:xfrm>
                <a:custGeom>
                  <a:avLst/>
                  <a:gdLst>
                    <a:gd name="connsiteX0" fmla="*/ 51384 w 68900"/>
                    <a:gd name="connsiteY0" fmla="*/ 59455 h 65517"/>
                    <a:gd name="connsiteX1" fmla="*/ 66012 w 68900"/>
                    <a:gd name="connsiteY1" fmla="*/ 37898 h 65517"/>
                    <a:gd name="connsiteX2" fmla="*/ 68418 w 68900"/>
                    <a:gd name="connsiteY2" fmla="*/ 12106 h 65517"/>
                    <a:gd name="connsiteX3" fmla="*/ 50999 w 68900"/>
                    <a:gd name="connsiteY3" fmla="*/ 3252 h 65517"/>
                    <a:gd name="connsiteX4" fmla="*/ 21069 w 68900"/>
                    <a:gd name="connsiteY4" fmla="*/ 269 h 65517"/>
                    <a:gd name="connsiteX5" fmla="*/ 8655 w 68900"/>
                    <a:gd name="connsiteY5" fmla="*/ 2867 h 65517"/>
                    <a:gd name="connsiteX6" fmla="*/ 90 w 68900"/>
                    <a:gd name="connsiteY6" fmla="*/ 7968 h 65517"/>
                    <a:gd name="connsiteX7" fmla="*/ 9040 w 68900"/>
                    <a:gd name="connsiteY7" fmla="*/ 21249 h 65517"/>
                    <a:gd name="connsiteX8" fmla="*/ 24823 w 68900"/>
                    <a:gd name="connsiteY8" fmla="*/ 40496 h 65517"/>
                    <a:gd name="connsiteX9" fmla="*/ 40509 w 68900"/>
                    <a:gd name="connsiteY9" fmla="*/ 58203 h 65517"/>
                    <a:gd name="connsiteX10" fmla="*/ 50422 w 68900"/>
                    <a:gd name="connsiteY10" fmla="*/ 65517 h 65517"/>
                    <a:gd name="connsiteX11" fmla="*/ 51192 w 68900"/>
                    <a:gd name="connsiteY11" fmla="*/ 59551 h 65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900" h="65517">
                      <a:moveTo>
                        <a:pt x="51384" y="59455"/>
                      </a:moveTo>
                      <a:cubicBezTo>
                        <a:pt x="50614" y="55605"/>
                        <a:pt x="62932" y="37898"/>
                        <a:pt x="66012" y="37898"/>
                      </a:cubicBezTo>
                      <a:cubicBezTo>
                        <a:pt x="68610" y="37898"/>
                        <a:pt x="69573" y="20864"/>
                        <a:pt x="68418" y="12106"/>
                      </a:cubicBezTo>
                      <a:cubicBezTo>
                        <a:pt x="58890" y="5562"/>
                        <a:pt x="50999" y="3252"/>
                        <a:pt x="50999" y="3252"/>
                      </a:cubicBezTo>
                      <a:cubicBezTo>
                        <a:pt x="50999" y="3252"/>
                        <a:pt x="25400" y="2001"/>
                        <a:pt x="21069" y="269"/>
                      </a:cubicBezTo>
                      <a:cubicBezTo>
                        <a:pt x="16835" y="-1463"/>
                        <a:pt x="12504" y="5851"/>
                        <a:pt x="8655" y="2867"/>
                      </a:cubicBezTo>
                      <a:cubicBezTo>
                        <a:pt x="4805" y="-116"/>
                        <a:pt x="-776" y="3734"/>
                        <a:pt x="90" y="7968"/>
                      </a:cubicBezTo>
                      <a:cubicBezTo>
                        <a:pt x="956" y="12202"/>
                        <a:pt x="9040" y="14801"/>
                        <a:pt x="9040" y="21249"/>
                      </a:cubicBezTo>
                      <a:cubicBezTo>
                        <a:pt x="9040" y="27697"/>
                        <a:pt x="25304" y="37031"/>
                        <a:pt x="24823" y="40496"/>
                      </a:cubicBezTo>
                      <a:cubicBezTo>
                        <a:pt x="24534" y="42902"/>
                        <a:pt x="34543" y="49446"/>
                        <a:pt x="40509" y="58203"/>
                      </a:cubicBezTo>
                      <a:cubicBezTo>
                        <a:pt x="43685" y="60224"/>
                        <a:pt x="47053" y="62823"/>
                        <a:pt x="50422" y="65517"/>
                      </a:cubicBezTo>
                      <a:cubicBezTo>
                        <a:pt x="51095" y="62727"/>
                        <a:pt x="51384" y="60513"/>
                        <a:pt x="51192" y="59551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77" name="צורה חופשית: צורה 2076">
                  <a:extLst>
                    <a:ext uri="{FF2B5EF4-FFF2-40B4-BE49-F238E27FC236}">
                      <a16:creationId xmlns:a16="http://schemas.microsoft.com/office/drawing/2014/main" id="{29993112-E969-C072-1023-717D9E7C2746}"/>
                    </a:ext>
                  </a:extLst>
                </p:cNvPr>
                <p:cNvSpPr/>
                <p:nvPr/>
              </p:nvSpPr>
              <p:spPr>
                <a:xfrm>
                  <a:off x="8053398" y="2464202"/>
                  <a:ext cx="106479" cy="92699"/>
                </a:xfrm>
                <a:custGeom>
                  <a:avLst/>
                  <a:gdLst>
                    <a:gd name="connsiteX0" fmla="*/ 59763 w 103357"/>
                    <a:gd name="connsiteY0" fmla="*/ 72755 h 89981"/>
                    <a:gd name="connsiteX1" fmla="*/ 43980 w 103357"/>
                    <a:gd name="connsiteY1" fmla="*/ 53507 h 89981"/>
                    <a:gd name="connsiteX2" fmla="*/ 35030 w 103357"/>
                    <a:gd name="connsiteY2" fmla="*/ 40227 h 89981"/>
                    <a:gd name="connsiteX3" fmla="*/ 43595 w 103357"/>
                    <a:gd name="connsiteY3" fmla="*/ 35126 h 89981"/>
                    <a:gd name="connsiteX4" fmla="*/ 56009 w 103357"/>
                    <a:gd name="connsiteY4" fmla="*/ 32528 h 89981"/>
                    <a:gd name="connsiteX5" fmla="*/ 85939 w 103357"/>
                    <a:gd name="connsiteY5" fmla="*/ 35511 h 89981"/>
                    <a:gd name="connsiteX6" fmla="*/ 103358 w 103357"/>
                    <a:gd name="connsiteY6" fmla="*/ 44365 h 89981"/>
                    <a:gd name="connsiteX7" fmla="*/ 102492 w 103357"/>
                    <a:gd name="connsiteY7" fmla="*/ 40227 h 89981"/>
                    <a:gd name="connsiteX8" fmla="*/ 96333 w 103357"/>
                    <a:gd name="connsiteY8" fmla="*/ 26369 h 89981"/>
                    <a:gd name="connsiteX9" fmla="*/ 91328 w 103357"/>
                    <a:gd name="connsiteY9" fmla="*/ 14628 h 89981"/>
                    <a:gd name="connsiteX10" fmla="*/ 84688 w 103357"/>
                    <a:gd name="connsiteY10" fmla="*/ 16553 h 89981"/>
                    <a:gd name="connsiteX11" fmla="*/ 64863 w 103357"/>
                    <a:gd name="connsiteY11" fmla="*/ 12030 h 89981"/>
                    <a:gd name="connsiteX12" fmla="*/ 48792 w 103357"/>
                    <a:gd name="connsiteY12" fmla="*/ 0 h 89981"/>
                    <a:gd name="connsiteX13" fmla="*/ 37244 w 103357"/>
                    <a:gd name="connsiteY13" fmla="*/ 7699 h 89981"/>
                    <a:gd name="connsiteX14" fmla="*/ 32528 w 103357"/>
                    <a:gd name="connsiteY14" fmla="*/ 17130 h 89981"/>
                    <a:gd name="connsiteX15" fmla="*/ 25695 w 103357"/>
                    <a:gd name="connsiteY15" fmla="*/ 25695 h 89981"/>
                    <a:gd name="connsiteX16" fmla="*/ 13665 w 103357"/>
                    <a:gd name="connsiteY16" fmla="*/ 25214 h 89981"/>
                    <a:gd name="connsiteX17" fmla="*/ 0 w 103357"/>
                    <a:gd name="connsiteY17" fmla="*/ 27812 h 89981"/>
                    <a:gd name="connsiteX18" fmla="*/ 3464 w 103357"/>
                    <a:gd name="connsiteY18" fmla="*/ 36089 h 89981"/>
                    <a:gd name="connsiteX19" fmla="*/ 18381 w 103357"/>
                    <a:gd name="connsiteY19" fmla="*/ 42344 h 89981"/>
                    <a:gd name="connsiteX20" fmla="*/ 35511 w 103357"/>
                    <a:gd name="connsiteY20" fmla="*/ 69483 h 89981"/>
                    <a:gd name="connsiteX21" fmla="*/ 51005 w 103357"/>
                    <a:gd name="connsiteY21" fmla="*/ 77759 h 89981"/>
                    <a:gd name="connsiteX22" fmla="*/ 67654 w 103357"/>
                    <a:gd name="connsiteY22" fmla="*/ 86613 h 89981"/>
                    <a:gd name="connsiteX23" fmla="*/ 75834 w 103357"/>
                    <a:gd name="connsiteY23" fmla="*/ 89981 h 89981"/>
                    <a:gd name="connsiteX24" fmla="*/ 60148 w 103357"/>
                    <a:gd name="connsiteY24" fmla="*/ 72274 h 89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3357" h="89981">
                      <a:moveTo>
                        <a:pt x="59763" y="72755"/>
                      </a:moveTo>
                      <a:cubicBezTo>
                        <a:pt x="60148" y="69387"/>
                        <a:pt x="43980" y="59955"/>
                        <a:pt x="43980" y="53507"/>
                      </a:cubicBezTo>
                      <a:cubicBezTo>
                        <a:pt x="43980" y="47060"/>
                        <a:pt x="35896" y="44558"/>
                        <a:pt x="35030" y="40227"/>
                      </a:cubicBezTo>
                      <a:cubicBezTo>
                        <a:pt x="34164" y="35993"/>
                        <a:pt x="39746" y="32143"/>
                        <a:pt x="43595" y="35126"/>
                      </a:cubicBezTo>
                      <a:cubicBezTo>
                        <a:pt x="47445" y="38110"/>
                        <a:pt x="51679" y="30892"/>
                        <a:pt x="56009" y="32528"/>
                      </a:cubicBezTo>
                      <a:cubicBezTo>
                        <a:pt x="60244" y="34260"/>
                        <a:pt x="85939" y="35511"/>
                        <a:pt x="85939" y="35511"/>
                      </a:cubicBezTo>
                      <a:cubicBezTo>
                        <a:pt x="85939" y="35511"/>
                        <a:pt x="93831" y="37725"/>
                        <a:pt x="103358" y="44365"/>
                      </a:cubicBezTo>
                      <a:cubicBezTo>
                        <a:pt x="103166" y="42633"/>
                        <a:pt x="102877" y="41093"/>
                        <a:pt x="102492" y="40227"/>
                      </a:cubicBezTo>
                      <a:cubicBezTo>
                        <a:pt x="100182" y="34838"/>
                        <a:pt x="102492" y="28678"/>
                        <a:pt x="96333" y="26369"/>
                      </a:cubicBezTo>
                      <a:cubicBezTo>
                        <a:pt x="93157" y="25214"/>
                        <a:pt x="91809" y="19729"/>
                        <a:pt x="91328" y="14628"/>
                      </a:cubicBezTo>
                      <a:cubicBezTo>
                        <a:pt x="88441" y="15494"/>
                        <a:pt x="85939" y="16264"/>
                        <a:pt x="84688" y="16553"/>
                      </a:cubicBezTo>
                      <a:cubicBezTo>
                        <a:pt x="79588" y="17804"/>
                        <a:pt x="68713" y="17226"/>
                        <a:pt x="64863" y="12030"/>
                      </a:cubicBezTo>
                      <a:cubicBezTo>
                        <a:pt x="61976" y="8180"/>
                        <a:pt x="53122" y="2598"/>
                        <a:pt x="48792" y="0"/>
                      </a:cubicBezTo>
                      <a:cubicBezTo>
                        <a:pt x="46963" y="1540"/>
                        <a:pt x="40227" y="7410"/>
                        <a:pt x="37244" y="7699"/>
                      </a:cubicBezTo>
                      <a:cubicBezTo>
                        <a:pt x="33779" y="8084"/>
                        <a:pt x="35992" y="17130"/>
                        <a:pt x="32528" y="17130"/>
                      </a:cubicBezTo>
                      <a:cubicBezTo>
                        <a:pt x="29063" y="17130"/>
                        <a:pt x="26561" y="23097"/>
                        <a:pt x="25695" y="25695"/>
                      </a:cubicBezTo>
                      <a:cubicBezTo>
                        <a:pt x="24829" y="28294"/>
                        <a:pt x="17130" y="23963"/>
                        <a:pt x="13665" y="25214"/>
                      </a:cubicBezTo>
                      <a:cubicBezTo>
                        <a:pt x="11260" y="26176"/>
                        <a:pt x="3946" y="27235"/>
                        <a:pt x="0" y="27812"/>
                      </a:cubicBezTo>
                      <a:cubicBezTo>
                        <a:pt x="577" y="31758"/>
                        <a:pt x="385" y="36089"/>
                        <a:pt x="3464" y="36089"/>
                      </a:cubicBezTo>
                      <a:cubicBezTo>
                        <a:pt x="8661" y="36089"/>
                        <a:pt x="18093" y="35511"/>
                        <a:pt x="18381" y="42344"/>
                      </a:cubicBezTo>
                      <a:cubicBezTo>
                        <a:pt x="18670" y="49177"/>
                        <a:pt x="30988" y="64382"/>
                        <a:pt x="35511" y="69483"/>
                      </a:cubicBezTo>
                      <a:cubicBezTo>
                        <a:pt x="40130" y="74679"/>
                        <a:pt x="50428" y="73525"/>
                        <a:pt x="51005" y="77759"/>
                      </a:cubicBezTo>
                      <a:cubicBezTo>
                        <a:pt x="51583" y="82090"/>
                        <a:pt x="58993" y="86035"/>
                        <a:pt x="67654" y="86613"/>
                      </a:cubicBezTo>
                      <a:cubicBezTo>
                        <a:pt x="69964" y="86805"/>
                        <a:pt x="72755" y="88153"/>
                        <a:pt x="75834" y="89981"/>
                      </a:cubicBezTo>
                      <a:cubicBezTo>
                        <a:pt x="69868" y="81224"/>
                        <a:pt x="59859" y="74679"/>
                        <a:pt x="60148" y="72274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78" name="צורה חופשית: צורה 2077">
                  <a:extLst>
                    <a:ext uri="{FF2B5EF4-FFF2-40B4-BE49-F238E27FC236}">
                      <a16:creationId xmlns:a16="http://schemas.microsoft.com/office/drawing/2014/main" id="{02064C7B-CAFB-81F1-DFF6-03609DAE5BCF}"/>
                    </a:ext>
                  </a:extLst>
                </p:cNvPr>
                <p:cNvSpPr/>
                <p:nvPr/>
              </p:nvSpPr>
              <p:spPr>
                <a:xfrm>
                  <a:off x="8156606" y="2561561"/>
                  <a:ext cx="36087" cy="73068"/>
                </a:xfrm>
                <a:custGeom>
                  <a:avLst/>
                  <a:gdLst>
                    <a:gd name="connsiteX0" fmla="*/ 23097 w 35029"/>
                    <a:gd name="connsiteY0" fmla="*/ 60629 h 70926"/>
                    <a:gd name="connsiteX1" fmla="*/ 27812 w 35029"/>
                    <a:gd name="connsiteY1" fmla="*/ 53315 h 70926"/>
                    <a:gd name="connsiteX2" fmla="*/ 34645 w 35029"/>
                    <a:gd name="connsiteY2" fmla="*/ 42152 h 70926"/>
                    <a:gd name="connsiteX3" fmla="*/ 35030 w 35029"/>
                    <a:gd name="connsiteY3" fmla="*/ 41574 h 70926"/>
                    <a:gd name="connsiteX4" fmla="*/ 23866 w 35029"/>
                    <a:gd name="connsiteY4" fmla="*/ 29545 h 70926"/>
                    <a:gd name="connsiteX5" fmla="*/ 25984 w 35029"/>
                    <a:gd name="connsiteY5" fmla="*/ 9431 h 70926"/>
                    <a:gd name="connsiteX6" fmla="*/ 9239 w 35029"/>
                    <a:gd name="connsiteY6" fmla="*/ 0 h 70926"/>
                    <a:gd name="connsiteX7" fmla="*/ 0 w 35029"/>
                    <a:gd name="connsiteY7" fmla="*/ 13858 h 70926"/>
                    <a:gd name="connsiteX8" fmla="*/ 5293 w 35029"/>
                    <a:gd name="connsiteY8" fmla="*/ 25888 h 70926"/>
                    <a:gd name="connsiteX9" fmla="*/ 4715 w 35029"/>
                    <a:gd name="connsiteY9" fmla="*/ 54470 h 70926"/>
                    <a:gd name="connsiteX10" fmla="*/ 17611 w 35029"/>
                    <a:gd name="connsiteY10" fmla="*/ 70926 h 70926"/>
                    <a:gd name="connsiteX11" fmla="*/ 23193 w 35029"/>
                    <a:gd name="connsiteY11" fmla="*/ 60437 h 70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029" h="70926">
                      <a:moveTo>
                        <a:pt x="23097" y="60629"/>
                      </a:moveTo>
                      <a:cubicBezTo>
                        <a:pt x="27427" y="59763"/>
                        <a:pt x="24829" y="56298"/>
                        <a:pt x="27812" y="53315"/>
                      </a:cubicBezTo>
                      <a:cubicBezTo>
                        <a:pt x="30796" y="50332"/>
                        <a:pt x="34260" y="44269"/>
                        <a:pt x="34645" y="42152"/>
                      </a:cubicBezTo>
                      <a:cubicBezTo>
                        <a:pt x="34645" y="41959"/>
                        <a:pt x="34838" y="41767"/>
                        <a:pt x="35030" y="41574"/>
                      </a:cubicBezTo>
                      <a:cubicBezTo>
                        <a:pt x="29160" y="37147"/>
                        <a:pt x="25118" y="34068"/>
                        <a:pt x="23866" y="29545"/>
                      </a:cubicBezTo>
                      <a:cubicBezTo>
                        <a:pt x="22519" y="24925"/>
                        <a:pt x="23866" y="15975"/>
                        <a:pt x="25984" y="9431"/>
                      </a:cubicBezTo>
                      <a:cubicBezTo>
                        <a:pt x="22615" y="7025"/>
                        <a:pt x="12414" y="0"/>
                        <a:pt x="9239" y="0"/>
                      </a:cubicBezTo>
                      <a:cubicBezTo>
                        <a:pt x="6063" y="0"/>
                        <a:pt x="1155" y="7025"/>
                        <a:pt x="0" y="13858"/>
                      </a:cubicBezTo>
                      <a:cubicBezTo>
                        <a:pt x="7506" y="17900"/>
                        <a:pt x="10490" y="20691"/>
                        <a:pt x="5293" y="25888"/>
                      </a:cubicBezTo>
                      <a:cubicBezTo>
                        <a:pt x="-96" y="31277"/>
                        <a:pt x="-1251" y="49658"/>
                        <a:pt x="4715" y="54470"/>
                      </a:cubicBezTo>
                      <a:cubicBezTo>
                        <a:pt x="10393" y="59089"/>
                        <a:pt x="12030" y="68328"/>
                        <a:pt x="17611" y="70926"/>
                      </a:cubicBezTo>
                      <a:cubicBezTo>
                        <a:pt x="19151" y="66307"/>
                        <a:pt x="20306" y="61014"/>
                        <a:pt x="23193" y="60437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79" name="צורה חופשית: צורה 2078">
                  <a:extLst>
                    <a:ext uri="{FF2B5EF4-FFF2-40B4-BE49-F238E27FC236}">
                      <a16:creationId xmlns:a16="http://schemas.microsoft.com/office/drawing/2014/main" id="{64B0EBF2-5B97-9080-4B7A-394EAF194F11}"/>
                    </a:ext>
                  </a:extLst>
                </p:cNvPr>
                <p:cNvSpPr/>
                <p:nvPr/>
              </p:nvSpPr>
              <p:spPr>
                <a:xfrm>
                  <a:off x="7972790" y="2400452"/>
                  <a:ext cx="146735" cy="66921"/>
                </a:xfrm>
                <a:custGeom>
                  <a:avLst/>
                  <a:gdLst>
                    <a:gd name="connsiteX0" fmla="*/ 119914 w 142433"/>
                    <a:gd name="connsiteY0" fmla="*/ 5774 h 64959"/>
                    <a:gd name="connsiteX1" fmla="*/ 102015 w 142433"/>
                    <a:gd name="connsiteY1" fmla="*/ 0 h 64959"/>
                    <a:gd name="connsiteX2" fmla="*/ 98839 w 142433"/>
                    <a:gd name="connsiteY2" fmla="*/ 8950 h 64959"/>
                    <a:gd name="connsiteX3" fmla="*/ 81997 w 142433"/>
                    <a:gd name="connsiteY3" fmla="*/ 10009 h 64959"/>
                    <a:gd name="connsiteX4" fmla="*/ 71507 w 142433"/>
                    <a:gd name="connsiteY4" fmla="*/ 17130 h 64959"/>
                    <a:gd name="connsiteX5" fmla="*/ 63809 w 142433"/>
                    <a:gd name="connsiteY5" fmla="*/ 29160 h 64959"/>
                    <a:gd name="connsiteX6" fmla="*/ 56110 w 142433"/>
                    <a:gd name="connsiteY6" fmla="*/ 34741 h 64959"/>
                    <a:gd name="connsiteX7" fmla="*/ 36381 w 142433"/>
                    <a:gd name="connsiteY7" fmla="*/ 38591 h 64959"/>
                    <a:gd name="connsiteX8" fmla="*/ 25218 w 142433"/>
                    <a:gd name="connsiteY8" fmla="*/ 39457 h 64959"/>
                    <a:gd name="connsiteX9" fmla="*/ 13669 w 142433"/>
                    <a:gd name="connsiteY9" fmla="*/ 41189 h 64959"/>
                    <a:gd name="connsiteX10" fmla="*/ 2506 w 142433"/>
                    <a:gd name="connsiteY10" fmla="*/ 38206 h 64959"/>
                    <a:gd name="connsiteX11" fmla="*/ 389 w 142433"/>
                    <a:gd name="connsiteY11" fmla="*/ 48503 h 64959"/>
                    <a:gd name="connsiteX12" fmla="*/ 10301 w 142433"/>
                    <a:gd name="connsiteY12" fmla="*/ 53700 h 64959"/>
                    <a:gd name="connsiteX13" fmla="*/ 22331 w 142433"/>
                    <a:gd name="connsiteY13" fmla="*/ 56298 h 64959"/>
                    <a:gd name="connsiteX14" fmla="*/ 34360 w 142433"/>
                    <a:gd name="connsiteY14" fmla="*/ 52449 h 64959"/>
                    <a:gd name="connsiteX15" fmla="*/ 49854 w 142433"/>
                    <a:gd name="connsiteY15" fmla="*/ 50332 h 64959"/>
                    <a:gd name="connsiteX16" fmla="*/ 53704 w 142433"/>
                    <a:gd name="connsiteY16" fmla="*/ 58512 h 64959"/>
                    <a:gd name="connsiteX17" fmla="*/ 71315 w 142433"/>
                    <a:gd name="connsiteY17" fmla="*/ 61110 h 64959"/>
                    <a:gd name="connsiteX18" fmla="*/ 92776 w 142433"/>
                    <a:gd name="connsiteY18" fmla="*/ 64960 h 64959"/>
                    <a:gd name="connsiteX19" fmla="*/ 109521 w 142433"/>
                    <a:gd name="connsiteY19" fmla="*/ 58993 h 64959"/>
                    <a:gd name="connsiteX20" fmla="*/ 122802 w 142433"/>
                    <a:gd name="connsiteY20" fmla="*/ 54662 h 64959"/>
                    <a:gd name="connsiteX21" fmla="*/ 122802 w 142433"/>
                    <a:gd name="connsiteY21" fmla="*/ 54662 h 64959"/>
                    <a:gd name="connsiteX22" fmla="*/ 125977 w 142433"/>
                    <a:gd name="connsiteY22" fmla="*/ 50139 h 64959"/>
                    <a:gd name="connsiteX23" fmla="*/ 129153 w 142433"/>
                    <a:gd name="connsiteY23" fmla="*/ 41670 h 64959"/>
                    <a:gd name="connsiteX24" fmla="*/ 131367 w 142433"/>
                    <a:gd name="connsiteY24" fmla="*/ 34068 h 64959"/>
                    <a:gd name="connsiteX25" fmla="*/ 139835 w 142433"/>
                    <a:gd name="connsiteY25" fmla="*/ 29160 h 64959"/>
                    <a:gd name="connsiteX26" fmla="*/ 142434 w 142433"/>
                    <a:gd name="connsiteY26" fmla="*/ 24059 h 64959"/>
                    <a:gd name="connsiteX27" fmla="*/ 134831 w 142433"/>
                    <a:gd name="connsiteY27" fmla="*/ 7988 h 64959"/>
                    <a:gd name="connsiteX28" fmla="*/ 120107 w 142433"/>
                    <a:gd name="connsiteY28" fmla="*/ 6063 h 64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42433" h="64959">
                      <a:moveTo>
                        <a:pt x="119914" y="5774"/>
                      </a:moveTo>
                      <a:cubicBezTo>
                        <a:pt x="114814" y="0"/>
                        <a:pt x="102015" y="0"/>
                        <a:pt x="102015" y="0"/>
                      </a:cubicBezTo>
                      <a:cubicBezTo>
                        <a:pt x="102015" y="0"/>
                        <a:pt x="100763" y="5774"/>
                        <a:pt x="98839" y="8950"/>
                      </a:cubicBezTo>
                      <a:cubicBezTo>
                        <a:pt x="97203" y="11645"/>
                        <a:pt x="87964" y="11548"/>
                        <a:pt x="81997" y="10009"/>
                      </a:cubicBezTo>
                      <a:cubicBezTo>
                        <a:pt x="80265" y="12222"/>
                        <a:pt x="72566" y="13954"/>
                        <a:pt x="71507" y="17130"/>
                      </a:cubicBezTo>
                      <a:cubicBezTo>
                        <a:pt x="70256" y="20980"/>
                        <a:pt x="60825" y="18862"/>
                        <a:pt x="63809" y="29160"/>
                      </a:cubicBezTo>
                      <a:cubicBezTo>
                        <a:pt x="66792" y="39457"/>
                        <a:pt x="59093" y="35992"/>
                        <a:pt x="56110" y="34741"/>
                      </a:cubicBezTo>
                      <a:cubicBezTo>
                        <a:pt x="53126" y="33490"/>
                        <a:pt x="39846" y="35126"/>
                        <a:pt x="36381" y="38591"/>
                      </a:cubicBezTo>
                      <a:cubicBezTo>
                        <a:pt x="32916" y="42055"/>
                        <a:pt x="28201" y="41189"/>
                        <a:pt x="25218" y="39457"/>
                      </a:cubicBezTo>
                      <a:cubicBezTo>
                        <a:pt x="22234" y="37725"/>
                        <a:pt x="16171" y="36859"/>
                        <a:pt x="13669" y="41189"/>
                      </a:cubicBezTo>
                      <a:cubicBezTo>
                        <a:pt x="11071" y="45520"/>
                        <a:pt x="6355" y="37725"/>
                        <a:pt x="2506" y="38206"/>
                      </a:cubicBezTo>
                      <a:cubicBezTo>
                        <a:pt x="-1344" y="38591"/>
                        <a:pt x="389" y="46771"/>
                        <a:pt x="389" y="48503"/>
                      </a:cubicBezTo>
                      <a:cubicBezTo>
                        <a:pt x="389" y="50235"/>
                        <a:pt x="6355" y="55336"/>
                        <a:pt x="10301" y="53700"/>
                      </a:cubicBezTo>
                      <a:cubicBezTo>
                        <a:pt x="14151" y="51968"/>
                        <a:pt x="18866" y="54085"/>
                        <a:pt x="22331" y="56298"/>
                      </a:cubicBezTo>
                      <a:cubicBezTo>
                        <a:pt x="25795" y="58416"/>
                        <a:pt x="32243" y="54566"/>
                        <a:pt x="34360" y="52449"/>
                      </a:cubicBezTo>
                      <a:cubicBezTo>
                        <a:pt x="36477" y="50332"/>
                        <a:pt x="48507" y="50332"/>
                        <a:pt x="49854" y="50332"/>
                      </a:cubicBezTo>
                      <a:cubicBezTo>
                        <a:pt x="51202" y="50332"/>
                        <a:pt x="51586" y="57164"/>
                        <a:pt x="53704" y="58512"/>
                      </a:cubicBezTo>
                      <a:cubicBezTo>
                        <a:pt x="55821" y="59763"/>
                        <a:pt x="64001" y="60629"/>
                        <a:pt x="71315" y="61110"/>
                      </a:cubicBezTo>
                      <a:cubicBezTo>
                        <a:pt x="78629" y="61495"/>
                        <a:pt x="89311" y="64960"/>
                        <a:pt x="92776" y="64960"/>
                      </a:cubicBezTo>
                      <a:cubicBezTo>
                        <a:pt x="96240" y="64960"/>
                        <a:pt x="101822" y="58993"/>
                        <a:pt x="109521" y="58993"/>
                      </a:cubicBezTo>
                      <a:cubicBezTo>
                        <a:pt x="117220" y="58993"/>
                        <a:pt x="121551" y="54277"/>
                        <a:pt x="122802" y="54662"/>
                      </a:cubicBezTo>
                      <a:cubicBezTo>
                        <a:pt x="122802" y="54662"/>
                        <a:pt x="122802" y="54662"/>
                        <a:pt x="122802" y="54662"/>
                      </a:cubicBezTo>
                      <a:cubicBezTo>
                        <a:pt x="123379" y="52256"/>
                        <a:pt x="124245" y="50332"/>
                        <a:pt x="125977" y="50139"/>
                      </a:cubicBezTo>
                      <a:cubicBezTo>
                        <a:pt x="129153" y="49658"/>
                        <a:pt x="126843" y="44269"/>
                        <a:pt x="129153" y="41670"/>
                      </a:cubicBezTo>
                      <a:cubicBezTo>
                        <a:pt x="131367" y="38976"/>
                        <a:pt x="127325" y="33587"/>
                        <a:pt x="131367" y="34068"/>
                      </a:cubicBezTo>
                      <a:cubicBezTo>
                        <a:pt x="135409" y="34549"/>
                        <a:pt x="139835" y="34934"/>
                        <a:pt x="139835" y="29160"/>
                      </a:cubicBezTo>
                      <a:cubicBezTo>
                        <a:pt x="139835" y="27235"/>
                        <a:pt x="140894" y="25503"/>
                        <a:pt x="142434" y="24059"/>
                      </a:cubicBezTo>
                      <a:cubicBezTo>
                        <a:pt x="138007" y="17900"/>
                        <a:pt x="134831" y="7988"/>
                        <a:pt x="134831" y="7988"/>
                      </a:cubicBezTo>
                      <a:cubicBezTo>
                        <a:pt x="134831" y="7988"/>
                        <a:pt x="125208" y="11837"/>
                        <a:pt x="120107" y="606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80" name="צורה חופשית: צורה 2079">
                  <a:extLst>
                    <a:ext uri="{FF2B5EF4-FFF2-40B4-BE49-F238E27FC236}">
                      <a16:creationId xmlns:a16="http://schemas.microsoft.com/office/drawing/2014/main" id="{725E474F-F96C-2545-AEF1-E3EE91B14E56}"/>
                    </a:ext>
                  </a:extLst>
                </p:cNvPr>
                <p:cNvSpPr/>
                <p:nvPr/>
              </p:nvSpPr>
              <p:spPr>
                <a:xfrm>
                  <a:off x="8099301" y="2409646"/>
                  <a:ext cx="128548" cy="72268"/>
                </a:xfrm>
                <a:custGeom>
                  <a:avLst/>
                  <a:gdLst>
                    <a:gd name="connsiteX0" fmla="*/ 121258 w 124779"/>
                    <a:gd name="connsiteY0" fmla="*/ 12923 h 70149"/>
                    <a:gd name="connsiteX1" fmla="*/ 116735 w 124779"/>
                    <a:gd name="connsiteY1" fmla="*/ 10132 h 70149"/>
                    <a:gd name="connsiteX2" fmla="*/ 104609 w 124779"/>
                    <a:gd name="connsiteY2" fmla="*/ 5801 h 70149"/>
                    <a:gd name="connsiteX3" fmla="*/ 86709 w 124779"/>
                    <a:gd name="connsiteY3" fmla="*/ 27 h 70149"/>
                    <a:gd name="connsiteX4" fmla="*/ 68809 w 124779"/>
                    <a:gd name="connsiteY4" fmla="*/ 11575 h 70149"/>
                    <a:gd name="connsiteX5" fmla="*/ 48407 w 124779"/>
                    <a:gd name="connsiteY5" fmla="*/ 17927 h 70149"/>
                    <a:gd name="connsiteX6" fmla="*/ 22231 w 124779"/>
                    <a:gd name="connsiteY6" fmla="*/ 17927 h 70149"/>
                    <a:gd name="connsiteX7" fmla="*/ 19632 w 124779"/>
                    <a:gd name="connsiteY7" fmla="*/ 14847 h 70149"/>
                    <a:gd name="connsiteX8" fmla="*/ 17034 w 124779"/>
                    <a:gd name="connsiteY8" fmla="*/ 19948 h 70149"/>
                    <a:gd name="connsiteX9" fmla="*/ 8565 w 124779"/>
                    <a:gd name="connsiteY9" fmla="*/ 24856 h 70149"/>
                    <a:gd name="connsiteX10" fmla="*/ 6351 w 124779"/>
                    <a:gd name="connsiteY10" fmla="*/ 32459 h 70149"/>
                    <a:gd name="connsiteX11" fmla="*/ 3176 w 124779"/>
                    <a:gd name="connsiteY11" fmla="*/ 40927 h 70149"/>
                    <a:gd name="connsiteX12" fmla="*/ 0 w 124779"/>
                    <a:gd name="connsiteY12" fmla="*/ 45451 h 70149"/>
                    <a:gd name="connsiteX13" fmla="*/ 4619 w 124779"/>
                    <a:gd name="connsiteY13" fmla="*/ 52668 h 70149"/>
                    <a:gd name="connsiteX14" fmla="*/ 4138 w 124779"/>
                    <a:gd name="connsiteY14" fmla="*/ 53053 h 70149"/>
                    <a:gd name="connsiteX15" fmla="*/ 20209 w 124779"/>
                    <a:gd name="connsiteY15" fmla="*/ 65083 h 70149"/>
                    <a:gd name="connsiteX16" fmla="*/ 40034 w 124779"/>
                    <a:gd name="connsiteY16" fmla="*/ 69606 h 70149"/>
                    <a:gd name="connsiteX17" fmla="*/ 66884 w 124779"/>
                    <a:gd name="connsiteY17" fmla="*/ 61329 h 70149"/>
                    <a:gd name="connsiteX18" fmla="*/ 75161 w 124779"/>
                    <a:gd name="connsiteY18" fmla="*/ 63832 h 70149"/>
                    <a:gd name="connsiteX19" fmla="*/ 80646 w 124779"/>
                    <a:gd name="connsiteY19" fmla="*/ 64698 h 70149"/>
                    <a:gd name="connsiteX20" fmla="*/ 92098 w 124779"/>
                    <a:gd name="connsiteY20" fmla="*/ 56518 h 70149"/>
                    <a:gd name="connsiteX21" fmla="*/ 109710 w 124779"/>
                    <a:gd name="connsiteY21" fmla="*/ 27358 h 70149"/>
                    <a:gd name="connsiteX22" fmla="*/ 122605 w 124779"/>
                    <a:gd name="connsiteY22" fmla="*/ 19178 h 70149"/>
                    <a:gd name="connsiteX23" fmla="*/ 121354 w 124779"/>
                    <a:gd name="connsiteY23" fmla="*/ 12730 h 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4779" h="70149">
                      <a:moveTo>
                        <a:pt x="121258" y="12923"/>
                      </a:moveTo>
                      <a:cubicBezTo>
                        <a:pt x="119814" y="12441"/>
                        <a:pt x="118179" y="11383"/>
                        <a:pt x="116735" y="10132"/>
                      </a:cubicBezTo>
                      <a:cubicBezTo>
                        <a:pt x="111346" y="8977"/>
                        <a:pt x="106149" y="7341"/>
                        <a:pt x="104609" y="5801"/>
                      </a:cubicBezTo>
                      <a:cubicBezTo>
                        <a:pt x="101433" y="2625"/>
                        <a:pt x="88634" y="701"/>
                        <a:pt x="86709" y="27"/>
                      </a:cubicBezTo>
                      <a:cubicBezTo>
                        <a:pt x="84784" y="-647"/>
                        <a:pt x="72659" y="11575"/>
                        <a:pt x="68809" y="11575"/>
                      </a:cubicBezTo>
                      <a:cubicBezTo>
                        <a:pt x="64960" y="11575"/>
                        <a:pt x="48407" y="13500"/>
                        <a:pt x="48407" y="17927"/>
                      </a:cubicBezTo>
                      <a:cubicBezTo>
                        <a:pt x="48407" y="22354"/>
                        <a:pt x="28005" y="23027"/>
                        <a:pt x="22231" y="17927"/>
                      </a:cubicBezTo>
                      <a:cubicBezTo>
                        <a:pt x="21365" y="17157"/>
                        <a:pt x="20498" y="16002"/>
                        <a:pt x="19632" y="14847"/>
                      </a:cubicBezTo>
                      <a:cubicBezTo>
                        <a:pt x="18092" y="16291"/>
                        <a:pt x="17034" y="18023"/>
                        <a:pt x="17034" y="19948"/>
                      </a:cubicBezTo>
                      <a:cubicBezTo>
                        <a:pt x="17034" y="25722"/>
                        <a:pt x="12607" y="25337"/>
                        <a:pt x="8565" y="24856"/>
                      </a:cubicBezTo>
                      <a:cubicBezTo>
                        <a:pt x="4523" y="24375"/>
                        <a:pt x="8565" y="29764"/>
                        <a:pt x="6351" y="32459"/>
                      </a:cubicBezTo>
                      <a:cubicBezTo>
                        <a:pt x="4138" y="35153"/>
                        <a:pt x="6351" y="40542"/>
                        <a:pt x="3176" y="40927"/>
                      </a:cubicBezTo>
                      <a:cubicBezTo>
                        <a:pt x="1540" y="41120"/>
                        <a:pt x="577" y="43045"/>
                        <a:pt x="0" y="45451"/>
                      </a:cubicBezTo>
                      <a:cubicBezTo>
                        <a:pt x="1347" y="46124"/>
                        <a:pt x="4619" y="52668"/>
                        <a:pt x="4619" y="52668"/>
                      </a:cubicBezTo>
                      <a:cubicBezTo>
                        <a:pt x="4619" y="52668"/>
                        <a:pt x="4427" y="52861"/>
                        <a:pt x="4138" y="53053"/>
                      </a:cubicBezTo>
                      <a:cubicBezTo>
                        <a:pt x="8469" y="55652"/>
                        <a:pt x="17322" y="61233"/>
                        <a:pt x="20209" y="65083"/>
                      </a:cubicBezTo>
                      <a:cubicBezTo>
                        <a:pt x="24059" y="70183"/>
                        <a:pt x="34934" y="70857"/>
                        <a:pt x="40034" y="69606"/>
                      </a:cubicBezTo>
                      <a:cubicBezTo>
                        <a:pt x="45135" y="68355"/>
                        <a:pt x="66884" y="61329"/>
                        <a:pt x="66884" y="61329"/>
                      </a:cubicBezTo>
                      <a:cubicBezTo>
                        <a:pt x="66884" y="61329"/>
                        <a:pt x="71985" y="63254"/>
                        <a:pt x="75161" y="63832"/>
                      </a:cubicBezTo>
                      <a:cubicBezTo>
                        <a:pt x="75931" y="64024"/>
                        <a:pt x="77951" y="64313"/>
                        <a:pt x="80646" y="64698"/>
                      </a:cubicBezTo>
                      <a:cubicBezTo>
                        <a:pt x="82186" y="63062"/>
                        <a:pt x="86998" y="61715"/>
                        <a:pt x="92098" y="56518"/>
                      </a:cubicBezTo>
                      <a:cubicBezTo>
                        <a:pt x="98065" y="50551"/>
                        <a:pt x="107111" y="29090"/>
                        <a:pt x="109710" y="27358"/>
                      </a:cubicBezTo>
                      <a:cubicBezTo>
                        <a:pt x="112308" y="25626"/>
                        <a:pt x="119141" y="21776"/>
                        <a:pt x="122605" y="19178"/>
                      </a:cubicBezTo>
                      <a:cubicBezTo>
                        <a:pt x="126070" y="16580"/>
                        <a:pt x="125204" y="13981"/>
                        <a:pt x="121354" y="1273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81" name="צורה חופשית: צורה 2080">
                  <a:extLst>
                    <a:ext uri="{FF2B5EF4-FFF2-40B4-BE49-F238E27FC236}">
                      <a16:creationId xmlns:a16="http://schemas.microsoft.com/office/drawing/2014/main" id="{BFA8782E-0C84-7AAB-C4B2-F07E6C2A036F}"/>
                    </a:ext>
                  </a:extLst>
                </p:cNvPr>
                <p:cNvSpPr/>
                <p:nvPr/>
              </p:nvSpPr>
              <p:spPr>
                <a:xfrm>
                  <a:off x="8026001" y="2348402"/>
                  <a:ext cx="122870" cy="64046"/>
                </a:xfrm>
                <a:custGeom>
                  <a:avLst/>
                  <a:gdLst>
                    <a:gd name="connsiteX0" fmla="*/ 113013 w 119268"/>
                    <a:gd name="connsiteY0" fmla="*/ 28101 h 62168"/>
                    <a:gd name="connsiteX1" fmla="*/ 100214 w 119268"/>
                    <a:gd name="connsiteY1" fmla="*/ 24925 h 62168"/>
                    <a:gd name="connsiteX2" fmla="*/ 95113 w 119268"/>
                    <a:gd name="connsiteY2" fmla="*/ 17900 h 62168"/>
                    <a:gd name="connsiteX3" fmla="*/ 84238 w 119268"/>
                    <a:gd name="connsiteY3" fmla="*/ 19825 h 62168"/>
                    <a:gd name="connsiteX4" fmla="*/ 74037 w 119268"/>
                    <a:gd name="connsiteY4" fmla="*/ 15398 h 62168"/>
                    <a:gd name="connsiteX5" fmla="*/ 61238 w 119268"/>
                    <a:gd name="connsiteY5" fmla="*/ 6448 h 62168"/>
                    <a:gd name="connsiteX6" fmla="*/ 50075 w 119268"/>
                    <a:gd name="connsiteY6" fmla="*/ 0 h 62168"/>
                    <a:gd name="connsiteX7" fmla="*/ 49016 w 119268"/>
                    <a:gd name="connsiteY7" fmla="*/ 2021 h 62168"/>
                    <a:gd name="connsiteX8" fmla="*/ 38718 w 119268"/>
                    <a:gd name="connsiteY8" fmla="*/ 2502 h 62168"/>
                    <a:gd name="connsiteX9" fmla="*/ 22839 w 119268"/>
                    <a:gd name="connsiteY9" fmla="*/ 9816 h 62168"/>
                    <a:gd name="connsiteX10" fmla="*/ 2630 w 119268"/>
                    <a:gd name="connsiteY10" fmla="*/ 17515 h 62168"/>
                    <a:gd name="connsiteX11" fmla="*/ 3881 w 119268"/>
                    <a:gd name="connsiteY11" fmla="*/ 27812 h 62168"/>
                    <a:gd name="connsiteX12" fmla="*/ 10329 w 119268"/>
                    <a:gd name="connsiteY12" fmla="*/ 44076 h 62168"/>
                    <a:gd name="connsiteX13" fmla="*/ 30539 w 119268"/>
                    <a:gd name="connsiteY13" fmla="*/ 59089 h 62168"/>
                    <a:gd name="connsiteX14" fmla="*/ 30250 w 119268"/>
                    <a:gd name="connsiteY14" fmla="*/ 60533 h 62168"/>
                    <a:gd name="connsiteX15" fmla="*/ 47091 w 119268"/>
                    <a:gd name="connsiteY15" fmla="*/ 59474 h 62168"/>
                    <a:gd name="connsiteX16" fmla="*/ 50267 w 119268"/>
                    <a:gd name="connsiteY16" fmla="*/ 50524 h 62168"/>
                    <a:gd name="connsiteX17" fmla="*/ 68167 w 119268"/>
                    <a:gd name="connsiteY17" fmla="*/ 56298 h 62168"/>
                    <a:gd name="connsiteX18" fmla="*/ 82891 w 119268"/>
                    <a:gd name="connsiteY18" fmla="*/ 58223 h 62168"/>
                    <a:gd name="connsiteX19" fmla="*/ 84238 w 119268"/>
                    <a:gd name="connsiteY19" fmla="*/ 62169 h 62168"/>
                    <a:gd name="connsiteX20" fmla="*/ 89628 w 119268"/>
                    <a:gd name="connsiteY20" fmla="*/ 55913 h 62168"/>
                    <a:gd name="connsiteX21" fmla="*/ 108105 w 119268"/>
                    <a:gd name="connsiteY21" fmla="*/ 46675 h 62168"/>
                    <a:gd name="connsiteX22" fmla="*/ 119269 w 119268"/>
                    <a:gd name="connsiteY22" fmla="*/ 37436 h 62168"/>
                    <a:gd name="connsiteX23" fmla="*/ 112917 w 119268"/>
                    <a:gd name="connsiteY23" fmla="*/ 28197 h 62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19268" h="62168">
                      <a:moveTo>
                        <a:pt x="113013" y="28101"/>
                      </a:moveTo>
                      <a:cubicBezTo>
                        <a:pt x="109837" y="26176"/>
                        <a:pt x="100887" y="27427"/>
                        <a:pt x="100214" y="24925"/>
                      </a:cubicBezTo>
                      <a:cubicBezTo>
                        <a:pt x="99636" y="22327"/>
                        <a:pt x="98963" y="17900"/>
                        <a:pt x="95113" y="17900"/>
                      </a:cubicBezTo>
                      <a:cubicBezTo>
                        <a:pt x="91264" y="17900"/>
                        <a:pt x="86163" y="15398"/>
                        <a:pt x="84238" y="19825"/>
                      </a:cubicBezTo>
                      <a:cubicBezTo>
                        <a:pt x="82314" y="24252"/>
                        <a:pt x="74615" y="18574"/>
                        <a:pt x="74037" y="15398"/>
                      </a:cubicBezTo>
                      <a:cubicBezTo>
                        <a:pt x="73460" y="12222"/>
                        <a:pt x="70188" y="9624"/>
                        <a:pt x="61238" y="6448"/>
                      </a:cubicBezTo>
                      <a:cubicBezTo>
                        <a:pt x="57677" y="5197"/>
                        <a:pt x="53635" y="2598"/>
                        <a:pt x="50075" y="0"/>
                      </a:cubicBezTo>
                      <a:cubicBezTo>
                        <a:pt x="49786" y="770"/>
                        <a:pt x="49401" y="1540"/>
                        <a:pt x="49016" y="2021"/>
                      </a:cubicBezTo>
                      <a:cubicBezTo>
                        <a:pt x="47284" y="4619"/>
                        <a:pt x="41317" y="-96"/>
                        <a:pt x="38718" y="2502"/>
                      </a:cubicBezTo>
                      <a:cubicBezTo>
                        <a:pt x="36120" y="5101"/>
                        <a:pt x="27555" y="5485"/>
                        <a:pt x="22839" y="9816"/>
                      </a:cubicBezTo>
                      <a:cubicBezTo>
                        <a:pt x="18124" y="14147"/>
                        <a:pt x="8212" y="16264"/>
                        <a:pt x="2630" y="17515"/>
                      </a:cubicBezTo>
                      <a:cubicBezTo>
                        <a:pt x="-2952" y="18766"/>
                        <a:pt x="1764" y="23963"/>
                        <a:pt x="3881" y="27812"/>
                      </a:cubicBezTo>
                      <a:cubicBezTo>
                        <a:pt x="5998" y="31662"/>
                        <a:pt x="5998" y="41093"/>
                        <a:pt x="10329" y="44076"/>
                      </a:cubicBezTo>
                      <a:cubicBezTo>
                        <a:pt x="14659" y="47060"/>
                        <a:pt x="28806" y="56106"/>
                        <a:pt x="30539" y="59089"/>
                      </a:cubicBezTo>
                      <a:cubicBezTo>
                        <a:pt x="30827" y="59570"/>
                        <a:pt x="30635" y="60052"/>
                        <a:pt x="30250" y="60533"/>
                      </a:cubicBezTo>
                      <a:cubicBezTo>
                        <a:pt x="36216" y="62169"/>
                        <a:pt x="45455" y="62169"/>
                        <a:pt x="47091" y="59474"/>
                      </a:cubicBezTo>
                      <a:cubicBezTo>
                        <a:pt x="49016" y="56298"/>
                        <a:pt x="50267" y="50524"/>
                        <a:pt x="50267" y="50524"/>
                      </a:cubicBezTo>
                      <a:cubicBezTo>
                        <a:pt x="50267" y="50524"/>
                        <a:pt x="63066" y="50524"/>
                        <a:pt x="68167" y="56298"/>
                      </a:cubicBezTo>
                      <a:cubicBezTo>
                        <a:pt x="73268" y="62073"/>
                        <a:pt x="82891" y="58223"/>
                        <a:pt x="82891" y="58223"/>
                      </a:cubicBezTo>
                      <a:cubicBezTo>
                        <a:pt x="82891" y="58223"/>
                        <a:pt x="83372" y="59859"/>
                        <a:pt x="84238" y="62169"/>
                      </a:cubicBezTo>
                      <a:cubicBezTo>
                        <a:pt x="85586" y="58993"/>
                        <a:pt x="87414" y="56202"/>
                        <a:pt x="89628" y="55913"/>
                      </a:cubicBezTo>
                      <a:cubicBezTo>
                        <a:pt x="95017" y="55144"/>
                        <a:pt x="102716" y="54374"/>
                        <a:pt x="108105" y="46675"/>
                      </a:cubicBezTo>
                      <a:cubicBezTo>
                        <a:pt x="110896" y="42729"/>
                        <a:pt x="115515" y="39553"/>
                        <a:pt x="119269" y="37436"/>
                      </a:cubicBezTo>
                      <a:cubicBezTo>
                        <a:pt x="116670" y="34260"/>
                        <a:pt x="115323" y="29737"/>
                        <a:pt x="112917" y="28197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82" name="צורה חופשית: צורה 2081">
                  <a:extLst>
                    <a:ext uri="{FF2B5EF4-FFF2-40B4-BE49-F238E27FC236}">
                      <a16:creationId xmlns:a16="http://schemas.microsoft.com/office/drawing/2014/main" id="{60148BF6-9962-20F8-D798-5FBA899EC941}"/>
                    </a:ext>
                  </a:extLst>
                </p:cNvPr>
                <p:cNvSpPr/>
                <p:nvPr/>
              </p:nvSpPr>
              <p:spPr>
                <a:xfrm>
                  <a:off x="8112884" y="2386870"/>
                  <a:ext cx="111536" cy="44964"/>
                </a:xfrm>
                <a:custGeom>
                  <a:avLst/>
                  <a:gdLst>
                    <a:gd name="connsiteX0" fmla="*/ 80454 w 108266"/>
                    <a:gd name="connsiteY0" fmla="*/ 4234 h 43646"/>
                    <a:gd name="connsiteX1" fmla="*/ 65729 w 108266"/>
                    <a:gd name="connsiteY1" fmla="*/ 2983 h 43646"/>
                    <a:gd name="connsiteX2" fmla="*/ 49081 w 108266"/>
                    <a:gd name="connsiteY2" fmla="*/ 1059 h 43646"/>
                    <a:gd name="connsiteX3" fmla="*/ 37532 w 108266"/>
                    <a:gd name="connsiteY3" fmla="*/ 2310 h 43646"/>
                    <a:gd name="connsiteX4" fmla="*/ 35030 w 108266"/>
                    <a:gd name="connsiteY4" fmla="*/ 0 h 43646"/>
                    <a:gd name="connsiteX5" fmla="*/ 23866 w 108266"/>
                    <a:gd name="connsiteY5" fmla="*/ 9239 h 43646"/>
                    <a:gd name="connsiteX6" fmla="*/ 5389 w 108266"/>
                    <a:gd name="connsiteY6" fmla="*/ 18477 h 43646"/>
                    <a:gd name="connsiteX7" fmla="*/ 0 w 108266"/>
                    <a:gd name="connsiteY7" fmla="*/ 24733 h 43646"/>
                    <a:gd name="connsiteX8" fmla="*/ 8854 w 108266"/>
                    <a:gd name="connsiteY8" fmla="*/ 40034 h 43646"/>
                    <a:gd name="connsiteX9" fmla="*/ 35030 w 108266"/>
                    <a:gd name="connsiteY9" fmla="*/ 40034 h 43646"/>
                    <a:gd name="connsiteX10" fmla="*/ 55432 w 108266"/>
                    <a:gd name="connsiteY10" fmla="*/ 33683 h 43646"/>
                    <a:gd name="connsiteX11" fmla="*/ 73332 w 108266"/>
                    <a:gd name="connsiteY11" fmla="*/ 22134 h 43646"/>
                    <a:gd name="connsiteX12" fmla="*/ 91232 w 108266"/>
                    <a:gd name="connsiteY12" fmla="*/ 27909 h 43646"/>
                    <a:gd name="connsiteX13" fmla="*/ 103358 w 108266"/>
                    <a:gd name="connsiteY13" fmla="*/ 32239 h 43646"/>
                    <a:gd name="connsiteX14" fmla="*/ 99316 w 108266"/>
                    <a:gd name="connsiteY14" fmla="*/ 25599 h 43646"/>
                    <a:gd name="connsiteX15" fmla="*/ 107881 w 108266"/>
                    <a:gd name="connsiteY15" fmla="*/ 11452 h 43646"/>
                    <a:gd name="connsiteX16" fmla="*/ 108266 w 108266"/>
                    <a:gd name="connsiteY16" fmla="*/ 10875 h 43646"/>
                    <a:gd name="connsiteX17" fmla="*/ 96910 w 108266"/>
                    <a:gd name="connsiteY17" fmla="*/ 8084 h 43646"/>
                    <a:gd name="connsiteX18" fmla="*/ 80261 w 108266"/>
                    <a:gd name="connsiteY18" fmla="*/ 4234 h 43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08266" h="43646">
                      <a:moveTo>
                        <a:pt x="80454" y="4234"/>
                      </a:moveTo>
                      <a:cubicBezTo>
                        <a:pt x="74102" y="4812"/>
                        <a:pt x="70830" y="1059"/>
                        <a:pt x="65729" y="2983"/>
                      </a:cubicBezTo>
                      <a:cubicBezTo>
                        <a:pt x="60629" y="4908"/>
                        <a:pt x="52256" y="2983"/>
                        <a:pt x="49081" y="1059"/>
                      </a:cubicBezTo>
                      <a:cubicBezTo>
                        <a:pt x="45905" y="-866"/>
                        <a:pt x="42055" y="4908"/>
                        <a:pt x="37532" y="2310"/>
                      </a:cubicBezTo>
                      <a:cubicBezTo>
                        <a:pt x="36570" y="1732"/>
                        <a:pt x="35704" y="962"/>
                        <a:pt x="35030" y="0"/>
                      </a:cubicBezTo>
                      <a:cubicBezTo>
                        <a:pt x="31181" y="2117"/>
                        <a:pt x="26657" y="5293"/>
                        <a:pt x="23866" y="9239"/>
                      </a:cubicBezTo>
                      <a:cubicBezTo>
                        <a:pt x="18477" y="16938"/>
                        <a:pt x="10778" y="17707"/>
                        <a:pt x="5389" y="18477"/>
                      </a:cubicBezTo>
                      <a:cubicBezTo>
                        <a:pt x="3176" y="18766"/>
                        <a:pt x="1443" y="21557"/>
                        <a:pt x="0" y="24733"/>
                      </a:cubicBezTo>
                      <a:cubicBezTo>
                        <a:pt x="1732" y="29256"/>
                        <a:pt x="5004" y="36570"/>
                        <a:pt x="8854" y="40034"/>
                      </a:cubicBezTo>
                      <a:cubicBezTo>
                        <a:pt x="14628" y="45135"/>
                        <a:pt x="35030" y="44557"/>
                        <a:pt x="35030" y="40034"/>
                      </a:cubicBezTo>
                      <a:cubicBezTo>
                        <a:pt x="35030" y="35511"/>
                        <a:pt x="51679" y="33683"/>
                        <a:pt x="55432" y="33683"/>
                      </a:cubicBezTo>
                      <a:cubicBezTo>
                        <a:pt x="59185" y="33683"/>
                        <a:pt x="71407" y="21557"/>
                        <a:pt x="73332" y="22134"/>
                      </a:cubicBezTo>
                      <a:cubicBezTo>
                        <a:pt x="75257" y="22808"/>
                        <a:pt x="88056" y="24733"/>
                        <a:pt x="91232" y="27909"/>
                      </a:cubicBezTo>
                      <a:cubicBezTo>
                        <a:pt x="92772" y="29545"/>
                        <a:pt x="97969" y="31084"/>
                        <a:pt x="103358" y="32239"/>
                      </a:cubicBezTo>
                      <a:cubicBezTo>
                        <a:pt x="101144" y="30218"/>
                        <a:pt x="99316" y="27716"/>
                        <a:pt x="99316" y="25599"/>
                      </a:cubicBezTo>
                      <a:cubicBezTo>
                        <a:pt x="99316" y="22134"/>
                        <a:pt x="105764" y="13184"/>
                        <a:pt x="107881" y="11452"/>
                      </a:cubicBezTo>
                      <a:cubicBezTo>
                        <a:pt x="108073" y="11356"/>
                        <a:pt x="108170" y="11067"/>
                        <a:pt x="108266" y="10875"/>
                      </a:cubicBezTo>
                      <a:cubicBezTo>
                        <a:pt x="103358" y="10105"/>
                        <a:pt x="97969" y="9142"/>
                        <a:pt x="96910" y="8084"/>
                      </a:cubicBezTo>
                      <a:cubicBezTo>
                        <a:pt x="94985" y="6159"/>
                        <a:pt x="86709" y="3657"/>
                        <a:pt x="80261" y="4234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83" name="צורה חופשית: צורה 2082">
                  <a:extLst>
                    <a:ext uri="{FF2B5EF4-FFF2-40B4-BE49-F238E27FC236}">
                      <a16:creationId xmlns:a16="http://schemas.microsoft.com/office/drawing/2014/main" id="{3EC305EB-2F80-4FDE-9CBC-99D6EA903DE1}"/>
                    </a:ext>
                  </a:extLst>
                </p:cNvPr>
                <p:cNvSpPr/>
                <p:nvPr/>
              </p:nvSpPr>
              <p:spPr>
                <a:xfrm>
                  <a:off x="7587776" y="2574215"/>
                  <a:ext cx="66669" cy="121775"/>
                </a:xfrm>
                <a:custGeom>
                  <a:avLst/>
                  <a:gdLst>
                    <a:gd name="connsiteX0" fmla="*/ 48546 w 64714"/>
                    <a:gd name="connsiteY0" fmla="*/ 96753 h 118205"/>
                    <a:gd name="connsiteX1" fmla="*/ 44312 w 64714"/>
                    <a:gd name="connsiteY1" fmla="*/ 87033 h 118205"/>
                    <a:gd name="connsiteX2" fmla="*/ 49220 w 64714"/>
                    <a:gd name="connsiteY2" fmla="*/ 76639 h 118205"/>
                    <a:gd name="connsiteX3" fmla="*/ 43638 w 64714"/>
                    <a:gd name="connsiteY3" fmla="*/ 66150 h 118205"/>
                    <a:gd name="connsiteX4" fmla="*/ 48546 w 64714"/>
                    <a:gd name="connsiteY4" fmla="*/ 58547 h 118205"/>
                    <a:gd name="connsiteX5" fmla="*/ 52011 w 64714"/>
                    <a:gd name="connsiteY5" fmla="*/ 45363 h 118205"/>
                    <a:gd name="connsiteX6" fmla="*/ 50567 w 64714"/>
                    <a:gd name="connsiteY6" fmla="*/ 27270 h 118205"/>
                    <a:gd name="connsiteX7" fmla="*/ 63078 w 64714"/>
                    <a:gd name="connsiteY7" fmla="*/ 16107 h 118205"/>
                    <a:gd name="connsiteX8" fmla="*/ 58170 w 64714"/>
                    <a:gd name="connsiteY8" fmla="*/ 8408 h 118205"/>
                    <a:gd name="connsiteX9" fmla="*/ 46333 w 64714"/>
                    <a:gd name="connsiteY9" fmla="*/ 6291 h 118205"/>
                    <a:gd name="connsiteX10" fmla="*/ 38634 w 64714"/>
                    <a:gd name="connsiteY10" fmla="*/ 6291 h 118205"/>
                    <a:gd name="connsiteX11" fmla="*/ 26797 w 64714"/>
                    <a:gd name="connsiteY11" fmla="*/ 3500 h 118205"/>
                    <a:gd name="connsiteX12" fmla="*/ 19868 w 64714"/>
                    <a:gd name="connsiteY12" fmla="*/ 2826 h 118205"/>
                    <a:gd name="connsiteX13" fmla="*/ 14671 w 64714"/>
                    <a:gd name="connsiteY13" fmla="*/ 5039 h 118205"/>
                    <a:gd name="connsiteX14" fmla="*/ 15152 w 64714"/>
                    <a:gd name="connsiteY14" fmla="*/ 18128 h 118205"/>
                    <a:gd name="connsiteX15" fmla="*/ 3123 w 64714"/>
                    <a:gd name="connsiteY15" fmla="*/ 64514 h 118205"/>
                    <a:gd name="connsiteX16" fmla="*/ 10533 w 64714"/>
                    <a:gd name="connsiteY16" fmla="*/ 81355 h 118205"/>
                    <a:gd name="connsiteX17" fmla="*/ 13131 w 64714"/>
                    <a:gd name="connsiteY17" fmla="*/ 114268 h 118205"/>
                    <a:gd name="connsiteX18" fmla="*/ 27952 w 64714"/>
                    <a:gd name="connsiteY18" fmla="*/ 118021 h 118205"/>
                    <a:gd name="connsiteX19" fmla="*/ 43446 w 64714"/>
                    <a:gd name="connsiteY19" fmla="*/ 114942 h 118205"/>
                    <a:gd name="connsiteX20" fmla="*/ 40655 w 64714"/>
                    <a:gd name="connsiteY20" fmla="*/ 108686 h 118205"/>
                    <a:gd name="connsiteX21" fmla="*/ 48354 w 64714"/>
                    <a:gd name="connsiteY21" fmla="*/ 96849 h 118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714" h="118205">
                      <a:moveTo>
                        <a:pt x="48546" y="96753"/>
                      </a:moveTo>
                      <a:cubicBezTo>
                        <a:pt x="56245" y="95406"/>
                        <a:pt x="46429" y="89054"/>
                        <a:pt x="44312" y="87033"/>
                      </a:cubicBezTo>
                      <a:cubicBezTo>
                        <a:pt x="42195" y="84916"/>
                        <a:pt x="44986" y="76639"/>
                        <a:pt x="49220" y="76639"/>
                      </a:cubicBezTo>
                      <a:cubicBezTo>
                        <a:pt x="53454" y="76639"/>
                        <a:pt x="49220" y="71731"/>
                        <a:pt x="43638" y="66150"/>
                      </a:cubicBezTo>
                      <a:cubicBezTo>
                        <a:pt x="38056" y="60568"/>
                        <a:pt x="43638" y="58547"/>
                        <a:pt x="48546" y="58547"/>
                      </a:cubicBezTo>
                      <a:cubicBezTo>
                        <a:pt x="53454" y="58547"/>
                        <a:pt x="47199" y="50174"/>
                        <a:pt x="52011" y="45363"/>
                      </a:cubicBezTo>
                      <a:cubicBezTo>
                        <a:pt x="56919" y="40455"/>
                        <a:pt x="50567" y="31408"/>
                        <a:pt x="50567" y="27270"/>
                      </a:cubicBezTo>
                      <a:cubicBezTo>
                        <a:pt x="50567" y="23132"/>
                        <a:pt x="57496" y="21689"/>
                        <a:pt x="63078" y="16107"/>
                      </a:cubicBezTo>
                      <a:cubicBezTo>
                        <a:pt x="68660" y="10525"/>
                        <a:pt x="58170" y="12642"/>
                        <a:pt x="58170" y="8408"/>
                      </a:cubicBezTo>
                      <a:cubicBezTo>
                        <a:pt x="58170" y="4173"/>
                        <a:pt x="51241" y="2826"/>
                        <a:pt x="46333" y="6291"/>
                      </a:cubicBezTo>
                      <a:cubicBezTo>
                        <a:pt x="41425" y="9755"/>
                        <a:pt x="42868" y="6291"/>
                        <a:pt x="38634" y="6291"/>
                      </a:cubicBezTo>
                      <a:cubicBezTo>
                        <a:pt x="34399" y="6291"/>
                        <a:pt x="26797" y="7638"/>
                        <a:pt x="26797" y="3500"/>
                      </a:cubicBezTo>
                      <a:cubicBezTo>
                        <a:pt x="26797" y="-638"/>
                        <a:pt x="23332" y="-1408"/>
                        <a:pt x="19868" y="2826"/>
                      </a:cubicBezTo>
                      <a:cubicBezTo>
                        <a:pt x="18809" y="4077"/>
                        <a:pt x="17077" y="4751"/>
                        <a:pt x="14671" y="5039"/>
                      </a:cubicBezTo>
                      <a:cubicBezTo>
                        <a:pt x="14190" y="10525"/>
                        <a:pt x="13612" y="15626"/>
                        <a:pt x="15152" y="18128"/>
                      </a:cubicBezTo>
                      <a:cubicBezTo>
                        <a:pt x="18905" y="24094"/>
                        <a:pt x="10533" y="55852"/>
                        <a:pt x="3123" y="64514"/>
                      </a:cubicBezTo>
                      <a:cubicBezTo>
                        <a:pt x="-4288" y="73079"/>
                        <a:pt x="2834" y="75389"/>
                        <a:pt x="10533" y="81355"/>
                      </a:cubicBezTo>
                      <a:cubicBezTo>
                        <a:pt x="18232" y="87322"/>
                        <a:pt x="13131" y="109071"/>
                        <a:pt x="13131" y="114268"/>
                      </a:cubicBezTo>
                      <a:cubicBezTo>
                        <a:pt x="13131" y="119465"/>
                        <a:pt x="19964" y="118021"/>
                        <a:pt x="27952" y="118021"/>
                      </a:cubicBezTo>
                      <a:cubicBezTo>
                        <a:pt x="32764" y="118021"/>
                        <a:pt x="38153" y="115904"/>
                        <a:pt x="43446" y="114942"/>
                      </a:cubicBezTo>
                      <a:cubicBezTo>
                        <a:pt x="41906" y="112536"/>
                        <a:pt x="40655" y="110226"/>
                        <a:pt x="40655" y="108686"/>
                      </a:cubicBezTo>
                      <a:cubicBezTo>
                        <a:pt x="40655" y="104548"/>
                        <a:pt x="40655" y="98293"/>
                        <a:pt x="48354" y="9684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84" name="צורה חופשית: צורה 2083">
                  <a:extLst>
                    <a:ext uri="{FF2B5EF4-FFF2-40B4-BE49-F238E27FC236}">
                      <a16:creationId xmlns:a16="http://schemas.microsoft.com/office/drawing/2014/main" id="{7E101884-FFF8-D3C6-67DE-9C64B71E483E}"/>
                    </a:ext>
                  </a:extLst>
                </p:cNvPr>
                <p:cNvSpPr/>
                <p:nvPr/>
              </p:nvSpPr>
              <p:spPr>
                <a:xfrm>
                  <a:off x="7843312" y="2283761"/>
                  <a:ext cx="81579" cy="69994"/>
                </a:xfrm>
                <a:custGeom>
                  <a:avLst/>
                  <a:gdLst>
                    <a:gd name="connsiteX0" fmla="*/ 25214 w 79187"/>
                    <a:gd name="connsiteY0" fmla="*/ 52930 h 67942"/>
                    <a:gd name="connsiteX1" fmla="*/ 38302 w 79187"/>
                    <a:gd name="connsiteY1" fmla="*/ 54662 h 67942"/>
                    <a:gd name="connsiteX2" fmla="*/ 52256 w 79187"/>
                    <a:gd name="connsiteY2" fmla="*/ 64286 h 67942"/>
                    <a:gd name="connsiteX3" fmla="*/ 56491 w 79187"/>
                    <a:gd name="connsiteY3" fmla="*/ 67943 h 67942"/>
                    <a:gd name="connsiteX4" fmla="*/ 58704 w 79187"/>
                    <a:gd name="connsiteY4" fmla="*/ 53123 h 67942"/>
                    <a:gd name="connsiteX5" fmla="*/ 59859 w 79187"/>
                    <a:gd name="connsiteY5" fmla="*/ 43980 h 67942"/>
                    <a:gd name="connsiteX6" fmla="*/ 70734 w 79187"/>
                    <a:gd name="connsiteY6" fmla="*/ 38880 h 67942"/>
                    <a:gd name="connsiteX7" fmla="*/ 74776 w 79187"/>
                    <a:gd name="connsiteY7" fmla="*/ 32528 h 67942"/>
                    <a:gd name="connsiteX8" fmla="*/ 68520 w 79187"/>
                    <a:gd name="connsiteY8" fmla="*/ 22231 h 67942"/>
                    <a:gd name="connsiteX9" fmla="*/ 78240 w 79187"/>
                    <a:gd name="connsiteY9" fmla="*/ 13088 h 67942"/>
                    <a:gd name="connsiteX10" fmla="*/ 77663 w 79187"/>
                    <a:gd name="connsiteY10" fmla="*/ 0 h 67942"/>
                    <a:gd name="connsiteX11" fmla="*/ 72755 w 79187"/>
                    <a:gd name="connsiteY11" fmla="*/ 1925 h 67942"/>
                    <a:gd name="connsiteX12" fmla="*/ 53315 w 79187"/>
                    <a:gd name="connsiteY12" fmla="*/ 2502 h 67942"/>
                    <a:gd name="connsiteX13" fmla="*/ 45327 w 79187"/>
                    <a:gd name="connsiteY13" fmla="*/ 15975 h 67942"/>
                    <a:gd name="connsiteX14" fmla="*/ 36185 w 79187"/>
                    <a:gd name="connsiteY14" fmla="*/ 16553 h 67942"/>
                    <a:gd name="connsiteX15" fmla="*/ 27331 w 79187"/>
                    <a:gd name="connsiteY15" fmla="*/ 21076 h 67942"/>
                    <a:gd name="connsiteX16" fmla="*/ 18477 w 79187"/>
                    <a:gd name="connsiteY16" fmla="*/ 36762 h 67942"/>
                    <a:gd name="connsiteX17" fmla="*/ 2983 w 79187"/>
                    <a:gd name="connsiteY17" fmla="*/ 54759 h 67942"/>
                    <a:gd name="connsiteX18" fmla="*/ 0 w 79187"/>
                    <a:gd name="connsiteY18" fmla="*/ 56491 h 67942"/>
                    <a:gd name="connsiteX19" fmla="*/ 6929 w 79187"/>
                    <a:gd name="connsiteY19" fmla="*/ 58897 h 67942"/>
                    <a:gd name="connsiteX20" fmla="*/ 25310 w 79187"/>
                    <a:gd name="connsiteY20" fmla="*/ 52738 h 67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9187" h="67942">
                      <a:moveTo>
                        <a:pt x="25214" y="52930"/>
                      </a:moveTo>
                      <a:cubicBezTo>
                        <a:pt x="28678" y="49466"/>
                        <a:pt x="34838" y="51198"/>
                        <a:pt x="38302" y="54662"/>
                      </a:cubicBezTo>
                      <a:cubicBezTo>
                        <a:pt x="41767" y="58127"/>
                        <a:pt x="47060" y="58993"/>
                        <a:pt x="52256" y="64286"/>
                      </a:cubicBezTo>
                      <a:cubicBezTo>
                        <a:pt x="53604" y="65633"/>
                        <a:pt x="55047" y="66884"/>
                        <a:pt x="56491" y="67943"/>
                      </a:cubicBezTo>
                      <a:cubicBezTo>
                        <a:pt x="56972" y="64286"/>
                        <a:pt x="57068" y="56876"/>
                        <a:pt x="58704" y="53123"/>
                      </a:cubicBezTo>
                      <a:cubicBezTo>
                        <a:pt x="60437" y="49177"/>
                        <a:pt x="56972" y="43980"/>
                        <a:pt x="59859" y="43980"/>
                      </a:cubicBezTo>
                      <a:cubicBezTo>
                        <a:pt x="62746" y="43980"/>
                        <a:pt x="70734" y="43980"/>
                        <a:pt x="70734" y="38880"/>
                      </a:cubicBezTo>
                      <a:cubicBezTo>
                        <a:pt x="70734" y="33779"/>
                        <a:pt x="73044" y="35415"/>
                        <a:pt x="74776" y="32528"/>
                      </a:cubicBezTo>
                      <a:cubicBezTo>
                        <a:pt x="76508" y="29641"/>
                        <a:pt x="69579" y="23963"/>
                        <a:pt x="68520" y="22231"/>
                      </a:cubicBezTo>
                      <a:cubicBezTo>
                        <a:pt x="67366" y="20498"/>
                        <a:pt x="73717" y="19921"/>
                        <a:pt x="78240" y="13088"/>
                      </a:cubicBezTo>
                      <a:cubicBezTo>
                        <a:pt x="79876" y="10586"/>
                        <a:pt x="79203" y="5485"/>
                        <a:pt x="77663" y="0"/>
                      </a:cubicBezTo>
                      <a:cubicBezTo>
                        <a:pt x="76893" y="2021"/>
                        <a:pt x="75353" y="3465"/>
                        <a:pt x="72755" y="1925"/>
                      </a:cubicBezTo>
                      <a:cubicBezTo>
                        <a:pt x="68424" y="-674"/>
                        <a:pt x="61880" y="770"/>
                        <a:pt x="53315" y="2502"/>
                      </a:cubicBezTo>
                      <a:cubicBezTo>
                        <a:pt x="44750" y="4234"/>
                        <a:pt x="42152" y="12511"/>
                        <a:pt x="45327" y="15975"/>
                      </a:cubicBezTo>
                      <a:cubicBezTo>
                        <a:pt x="48503" y="19440"/>
                        <a:pt x="37051" y="21172"/>
                        <a:pt x="36185" y="16553"/>
                      </a:cubicBezTo>
                      <a:cubicBezTo>
                        <a:pt x="35319" y="11933"/>
                        <a:pt x="26754" y="15109"/>
                        <a:pt x="27331" y="21076"/>
                      </a:cubicBezTo>
                      <a:cubicBezTo>
                        <a:pt x="27909" y="27042"/>
                        <a:pt x="17900" y="29352"/>
                        <a:pt x="18477" y="36762"/>
                      </a:cubicBezTo>
                      <a:cubicBezTo>
                        <a:pt x="19055" y="44173"/>
                        <a:pt x="9335" y="51102"/>
                        <a:pt x="2983" y="54759"/>
                      </a:cubicBezTo>
                      <a:cubicBezTo>
                        <a:pt x="2021" y="55336"/>
                        <a:pt x="962" y="55913"/>
                        <a:pt x="0" y="56491"/>
                      </a:cubicBezTo>
                      <a:cubicBezTo>
                        <a:pt x="3176" y="57934"/>
                        <a:pt x="5678" y="58897"/>
                        <a:pt x="6929" y="58897"/>
                      </a:cubicBezTo>
                      <a:cubicBezTo>
                        <a:pt x="12222" y="58897"/>
                        <a:pt x="21846" y="56298"/>
                        <a:pt x="25310" y="52738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85" name="צורה חופשית: צורה 2084">
                  <a:extLst>
                    <a:ext uri="{FF2B5EF4-FFF2-40B4-BE49-F238E27FC236}">
                      <a16:creationId xmlns:a16="http://schemas.microsoft.com/office/drawing/2014/main" id="{54634E6F-A6E3-9DB9-8931-D54975E09F93}"/>
                    </a:ext>
                  </a:extLst>
                </p:cNvPr>
                <p:cNvSpPr/>
                <p:nvPr/>
              </p:nvSpPr>
              <p:spPr>
                <a:xfrm>
                  <a:off x="7895793" y="2372594"/>
                  <a:ext cx="13250" cy="18440"/>
                </a:xfrm>
                <a:custGeom>
                  <a:avLst/>
                  <a:gdLst>
                    <a:gd name="connsiteX0" fmla="*/ 6800 w 12862"/>
                    <a:gd name="connsiteY0" fmla="*/ 0 h 17899"/>
                    <a:gd name="connsiteX1" fmla="*/ 63 w 12862"/>
                    <a:gd name="connsiteY1" fmla="*/ 16456 h 17899"/>
                    <a:gd name="connsiteX2" fmla="*/ 12863 w 12862"/>
                    <a:gd name="connsiteY2" fmla="*/ 17900 h 17899"/>
                    <a:gd name="connsiteX3" fmla="*/ 6704 w 12862"/>
                    <a:gd name="connsiteY3" fmla="*/ 1829 h 17899"/>
                    <a:gd name="connsiteX4" fmla="*/ 6800 w 12862"/>
                    <a:gd name="connsiteY4" fmla="*/ 0 h 17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62" h="17899">
                      <a:moveTo>
                        <a:pt x="6800" y="0"/>
                      </a:moveTo>
                      <a:cubicBezTo>
                        <a:pt x="2951" y="2117"/>
                        <a:pt x="-514" y="6737"/>
                        <a:pt x="63" y="16456"/>
                      </a:cubicBezTo>
                      <a:cubicBezTo>
                        <a:pt x="3817" y="16360"/>
                        <a:pt x="9013" y="16745"/>
                        <a:pt x="12863" y="17900"/>
                      </a:cubicBezTo>
                      <a:cubicBezTo>
                        <a:pt x="11900" y="7314"/>
                        <a:pt x="7762" y="4042"/>
                        <a:pt x="6704" y="1829"/>
                      </a:cubicBezTo>
                      <a:cubicBezTo>
                        <a:pt x="6415" y="1251"/>
                        <a:pt x="6511" y="577"/>
                        <a:pt x="6800" y="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86" name="צורה חופשית: צורה 2085">
                  <a:extLst>
                    <a:ext uri="{FF2B5EF4-FFF2-40B4-BE49-F238E27FC236}">
                      <a16:creationId xmlns:a16="http://schemas.microsoft.com/office/drawing/2014/main" id="{82C2A587-6964-AF32-67AD-87FE2996A5CE}"/>
                    </a:ext>
                  </a:extLst>
                </p:cNvPr>
                <p:cNvSpPr/>
                <p:nvPr/>
              </p:nvSpPr>
              <p:spPr>
                <a:xfrm>
                  <a:off x="7829829" y="2336302"/>
                  <a:ext cx="76974" cy="53510"/>
                </a:xfrm>
                <a:custGeom>
                  <a:avLst/>
                  <a:gdLst>
                    <a:gd name="connsiteX0" fmla="*/ 2599 w 74717"/>
                    <a:gd name="connsiteY0" fmla="*/ 13671 h 51941"/>
                    <a:gd name="connsiteX1" fmla="*/ 9431 w 74717"/>
                    <a:gd name="connsiteY1" fmla="*/ 20985 h 51941"/>
                    <a:gd name="connsiteX2" fmla="*/ 19344 w 74717"/>
                    <a:gd name="connsiteY2" fmla="*/ 26952 h 51941"/>
                    <a:gd name="connsiteX3" fmla="*/ 31373 w 74717"/>
                    <a:gd name="connsiteY3" fmla="*/ 34266 h 51941"/>
                    <a:gd name="connsiteX4" fmla="*/ 36955 w 74717"/>
                    <a:gd name="connsiteY4" fmla="*/ 40714 h 51941"/>
                    <a:gd name="connsiteX5" fmla="*/ 45520 w 74717"/>
                    <a:gd name="connsiteY5" fmla="*/ 36383 h 51941"/>
                    <a:gd name="connsiteX6" fmla="*/ 51102 w 74717"/>
                    <a:gd name="connsiteY6" fmla="*/ 45429 h 51941"/>
                    <a:gd name="connsiteX7" fmla="*/ 61014 w 74717"/>
                    <a:gd name="connsiteY7" fmla="*/ 51877 h 51941"/>
                    <a:gd name="connsiteX8" fmla="*/ 64094 w 74717"/>
                    <a:gd name="connsiteY8" fmla="*/ 51589 h 51941"/>
                    <a:gd name="connsiteX9" fmla="*/ 70830 w 74717"/>
                    <a:gd name="connsiteY9" fmla="*/ 35132 h 51941"/>
                    <a:gd name="connsiteX10" fmla="*/ 74680 w 74717"/>
                    <a:gd name="connsiteY10" fmla="*/ 29550 h 51941"/>
                    <a:gd name="connsiteX11" fmla="*/ 69483 w 74717"/>
                    <a:gd name="connsiteY11" fmla="*/ 17521 h 51941"/>
                    <a:gd name="connsiteX12" fmla="*/ 69483 w 74717"/>
                    <a:gd name="connsiteY12" fmla="*/ 16943 h 51941"/>
                    <a:gd name="connsiteX13" fmla="*/ 65248 w 74717"/>
                    <a:gd name="connsiteY13" fmla="*/ 13287 h 51941"/>
                    <a:gd name="connsiteX14" fmla="*/ 51294 w 74717"/>
                    <a:gd name="connsiteY14" fmla="*/ 3663 h 51941"/>
                    <a:gd name="connsiteX15" fmla="*/ 38206 w 74717"/>
                    <a:gd name="connsiteY15" fmla="*/ 1931 h 51941"/>
                    <a:gd name="connsiteX16" fmla="*/ 19825 w 74717"/>
                    <a:gd name="connsiteY16" fmla="*/ 8090 h 51941"/>
                    <a:gd name="connsiteX17" fmla="*/ 12896 w 74717"/>
                    <a:gd name="connsiteY17" fmla="*/ 5684 h 51941"/>
                    <a:gd name="connsiteX18" fmla="*/ 0 w 74717"/>
                    <a:gd name="connsiteY18" fmla="*/ 11266 h 51941"/>
                    <a:gd name="connsiteX19" fmla="*/ 2502 w 74717"/>
                    <a:gd name="connsiteY19" fmla="*/ 13864 h 51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717" h="51941">
                      <a:moveTo>
                        <a:pt x="2599" y="13671"/>
                      </a:moveTo>
                      <a:cubicBezTo>
                        <a:pt x="2983" y="16655"/>
                        <a:pt x="7795" y="23969"/>
                        <a:pt x="9431" y="20985"/>
                      </a:cubicBezTo>
                      <a:cubicBezTo>
                        <a:pt x="11163" y="18002"/>
                        <a:pt x="15398" y="24835"/>
                        <a:pt x="19344" y="26952"/>
                      </a:cubicBezTo>
                      <a:cubicBezTo>
                        <a:pt x="23193" y="29069"/>
                        <a:pt x="30892" y="31668"/>
                        <a:pt x="31373" y="34266"/>
                      </a:cubicBezTo>
                      <a:cubicBezTo>
                        <a:pt x="31758" y="36864"/>
                        <a:pt x="33105" y="42446"/>
                        <a:pt x="36955" y="40714"/>
                      </a:cubicBezTo>
                      <a:cubicBezTo>
                        <a:pt x="40805" y="38982"/>
                        <a:pt x="45520" y="33015"/>
                        <a:pt x="45520" y="36383"/>
                      </a:cubicBezTo>
                      <a:cubicBezTo>
                        <a:pt x="45520" y="39752"/>
                        <a:pt x="46771" y="46296"/>
                        <a:pt x="51102" y="45429"/>
                      </a:cubicBezTo>
                      <a:cubicBezTo>
                        <a:pt x="55432" y="44563"/>
                        <a:pt x="56683" y="52743"/>
                        <a:pt x="61014" y="51877"/>
                      </a:cubicBezTo>
                      <a:cubicBezTo>
                        <a:pt x="61784" y="51781"/>
                        <a:pt x="62842" y="51685"/>
                        <a:pt x="64094" y="51589"/>
                      </a:cubicBezTo>
                      <a:cubicBezTo>
                        <a:pt x="63516" y="41869"/>
                        <a:pt x="67077" y="37249"/>
                        <a:pt x="70830" y="35132"/>
                      </a:cubicBezTo>
                      <a:cubicBezTo>
                        <a:pt x="71696" y="33400"/>
                        <a:pt x="74295" y="31668"/>
                        <a:pt x="74680" y="29550"/>
                      </a:cubicBezTo>
                      <a:cubicBezTo>
                        <a:pt x="75257" y="26663"/>
                        <a:pt x="69002" y="20985"/>
                        <a:pt x="69483" y="17521"/>
                      </a:cubicBezTo>
                      <a:cubicBezTo>
                        <a:pt x="69483" y="17328"/>
                        <a:pt x="69483" y="17136"/>
                        <a:pt x="69483" y="16943"/>
                      </a:cubicBezTo>
                      <a:cubicBezTo>
                        <a:pt x="68039" y="15885"/>
                        <a:pt x="66596" y="14634"/>
                        <a:pt x="65248" y="13287"/>
                      </a:cubicBezTo>
                      <a:cubicBezTo>
                        <a:pt x="59955" y="8090"/>
                        <a:pt x="54759" y="7224"/>
                        <a:pt x="51294" y="3663"/>
                      </a:cubicBezTo>
                      <a:cubicBezTo>
                        <a:pt x="47830" y="198"/>
                        <a:pt x="41671" y="-1630"/>
                        <a:pt x="38206" y="1931"/>
                      </a:cubicBezTo>
                      <a:cubicBezTo>
                        <a:pt x="34742" y="5395"/>
                        <a:pt x="25118" y="8090"/>
                        <a:pt x="19825" y="8090"/>
                      </a:cubicBezTo>
                      <a:cubicBezTo>
                        <a:pt x="18670" y="8090"/>
                        <a:pt x="16072" y="7127"/>
                        <a:pt x="12896" y="5684"/>
                      </a:cubicBezTo>
                      <a:cubicBezTo>
                        <a:pt x="8758" y="8090"/>
                        <a:pt x="4331" y="10303"/>
                        <a:pt x="0" y="11266"/>
                      </a:cubicBezTo>
                      <a:cubicBezTo>
                        <a:pt x="866" y="12420"/>
                        <a:pt x="2214" y="11843"/>
                        <a:pt x="2502" y="13864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87" name="צורה חופשית: צורה 2086">
                  <a:extLst>
                    <a:ext uri="{FF2B5EF4-FFF2-40B4-BE49-F238E27FC236}">
                      <a16:creationId xmlns:a16="http://schemas.microsoft.com/office/drawing/2014/main" id="{86E280EA-6F4D-0D3F-8BCB-CB39F6C83866}"/>
                    </a:ext>
                  </a:extLst>
                </p:cNvPr>
                <p:cNvSpPr/>
                <p:nvPr/>
              </p:nvSpPr>
              <p:spPr>
                <a:xfrm>
                  <a:off x="8181773" y="2417604"/>
                  <a:ext cx="179666" cy="117088"/>
                </a:xfrm>
                <a:custGeom>
                  <a:avLst/>
                  <a:gdLst>
                    <a:gd name="connsiteX0" fmla="*/ 156496 w 174398"/>
                    <a:gd name="connsiteY0" fmla="*/ 75931 h 113655"/>
                    <a:gd name="connsiteX1" fmla="*/ 149086 w 174398"/>
                    <a:gd name="connsiteY1" fmla="*/ 71407 h 113655"/>
                    <a:gd name="connsiteX2" fmla="*/ 149567 w 174398"/>
                    <a:gd name="connsiteY2" fmla="*/ 70734 h 113655"/>
                    <a:gd name="connsiteX3" fmla="*/ 146198 w 174398"/>
                    <a:gd name="connsiteY3" fmla="*/ 48984 h 113655"/>
                    <a:gd name="connsiteX4" fmla="*/ 133976 w 174398"/>
                    <a:gd name="connsiteY4" fmla="*/ 21846 h 113655"/>
                    <a:gd name="connsiteX5" fmla="*/ 121177 w 174398"/>
                    <a:gd name="connsiteY5" fmla="*/ 0 h 113655"/>
                    <a:gd name="connsiteX6" fmla="*/ 111842 w 174398"/>
                    <a:gd name="connsiteY6" fmla="*/ 4427 h 113655"/>
                    <a:gd name="connsiteX7" fmla="*/ 100967 w 174398"/>
                    <a:gd name="connsiteY7" fmla="*/ 10105 h 113655"/>
                    <a:gd name="connsiteX8" fmla="*/ 91247 w 174398"/>
                    <a:gd name="connsiteY8" fmla="*/ 11260 h 113655"/>
                    <a:gd name="connsiteX9" fmla="*/ 82682 w 174398"/>
                    <a:gd name="connsiteY9" fmla="*/ 13569 h 113655"/>
                    <a:gd name="connsiteX10" fmla="*/ 71230 w 174398"/>
                    <a:gd name="connsiteY10" fmla="*/ 10105 h 113655"/>
                    <a:gd name="connsiteX11" fmla="*/ 51790 w 174398"/>
                    <a:gd name="connsiteY11" fmla="*/ 6640 h 113655"/>
                    <a:gd name="connsiteX12" fmla="*/ 44380 w 174398"/>
                    <a:gd name="connsiteY12" fmla="*/ 7314 h 113655"/>
                    <a:gd name="connsiteX13" fmla="*/ 42552 w 174398"/>
                    <a:gd name="connsiteY13" fmla="*/ 11548 h 113655"/>
                    <a:gd name="connsiteX14" fmla="*/ 29656 w 174398"/>
                    <a:gd name="connsiteY14" fmla="*/ 19728 h 113655"/>
                    <a:gd name="connsiteX15" fmla="*/ 12044 w 174398"/>
                    <a:gd name="connsiteY15" fmla="*/ 48888 h 113655"/>
                    <a:gd name="connsiteX16" fmla="*/ 15 w 174398"/>
                    <a:gd name="connsiteY16" fmla="*/ 57934 h 113655"/>
                    <a:gd name="connsiteX17" fmla="*/ 6848 w 174398"/>
                    <a:gd name="connsiteY17" fmla="*/ 69098 h 113655"/>
                    <a:gd name="connsiteX18" fmla="*/ 13296 w 174398"/>
                    <a:gd name="connsiteY18" fmla="*/ 75931 h 113655"/>
                    <a:gd name="connsiteX19" fmla="*/ 15894 w 174398"/>
                    <a:gd name="connsiteY19" fmla="*/ 87960 h 113655"/>
                    <a:gd name="connsiteX20" fmla="*/ 37355 w 174398"/>
                    <a:gd name="connsiteY20" fmla="*/ 94408 h 113655"/>
                    <a:gd name="connsiteX21" fmla="*/ 38509 w 174398"/>
                    <a:gd name="connsiteY21" fmla="*/ 102877 h 113655"/>
                    <a:gd name="connsiteX22" fmla="*/ 49577 w 174398"/>
                    <a:gd name="connsiteY22" fmla="*/ 110287 h 113655"/>
                    <a:gd name="connsiteX23" fmla="*/ 70171 w 174398"/>
                    <a:gd name="connsiteY23" fmla="*/ 112597 h 113655"/>
                    <a:gd name="connsiteX24" fmla="*/ 90766 w 174398"/>
                    <a:gd name="connsiteY24" fmla="*/ 113174 h 113655"/>
                    <a:gd name="connsiteX25" fmla="*/ 104528 w 174398"/>
                    <a:gd name="connsiteY25" fmla="*/ 107496 h 113655"/>
                    <a:gd name="connsiteX26" fmla="*/ 127432 w 174398"/>
                    <a:gd name="connsiteY26" fmla="*/ 103454 h 113655"/>
                    <a:gd name="connsiteX27" fmla="*/ 142830 w 174398"/>
                    <a:gd name="connsiteY27" fmla="*/ 108074 h 113655"/>
                    <a:gd name="connsiteX28" fmla="*/ 154571 w 174398"/>
                    <a:gd name="connsiteY28" fmla="*/ 113655 h 113655"/>
                    <a:gd name="connsiteX29" fmla="*/ 154571 w 174398"/>
                    <a:gd name="connsiteY29" fmla="*/ 103454 h 113655"/>
                    <a:gd name="connsiteX30" fmla="*/ 164291 w 174398"/>
                    <a:gd name="connsiteY30" fmla="*/ 87768 h 113655"/>
                    <a:gd name="connsiteX31" fmla="*/ 174299 w 174398"/>
                    <a:gd name="connsiteY31" fmla="*/ 77182 h 113655"/>
                    <a:gd name="connsiteX32" fmla="*/ 174299 w 174398"/>
                    <a:gd name="connsiteY32" fmla="*/ 76219 h 113655"/>
                    <a:gd name="connsiteX33" fmla="*/ 167467 w 174398"/>
                    <a:gd name="connsiteY33" fmla="*/ 71407 h 113655"/>
                    <a:gd name="connsiteX34" fmla="*/ 156592 w 174398"/>
                    <a:gd name="connsiteY34" fmla="*/ 75931 h 11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74398" h="113655">
                      <a:moveTo>
                        <a:pt x="156496" y="75931"/>
                      </a:moveTo>
                      <a:cubicBezTo>
                        <a:pt x="152454" y="75353"/>
                        <a:pt x="147353" y="73621"/>
                        <a:pt x="149086" y="71407"/>
                      </a:cubicBezTo>
                      <a:cubicBezTo>
                        <a:pt x="149182" y="71215"/>
                        <a:pt x="149470" y="71023"/>
                        <a:pt x="149567" y="70734"/>
                      </a:cubicBezTo>
                      <a:cubicBezTo>
                        <a:pt x="144177" y="66403"/>
                        <a:pt x="142830" y="52353"/>
                        <a:pt x="146198" y="48984"/>
                      </a:cubicBezTo>
                      <a:cubicBezTo>
                        <a:pt x="150529" y="44654"/>
                        <a:pt x="139173" y="28005"/>
                        <a:pt x="133976" y="21846"/>
                      </a:cubicBezTo>
                      <a:cubicBezTo>
                        <a:pt x="131570" y="18959"/>
                        <a:pt x="126181" y="9431"/>
                        <a:pt x="121177" y="0"/>
                      </a:cubicBezTo>
                      <a:cubicBezTo>
                        <a:pt x="116654" y="1444"/>
                        <a:pt x="112612" y="3176"/>
                        <a:pt x="111842" y="4427"/>
                      </a:cubicBezTo>
                      <a:cubicBezTo>
                        <a:pt x="110110" y="7314"/>
                        <a:pt x="104432" y="10105"/>
                        <a:pt x="100967" y="10105"/>
                      </a:cubicBezTo>
                      <a:cubicBezTo>
                        <a:pt x="97503" y="10105"/>
                        <a:pt x="94134" y="8373"/>
                        <a:pt x="91247" y="11260"/>
                      </a:cubicBezTo>
                      <a:cubicBezTo>
                        <a:pt x="88360" y="14147"/>
                        <a:pt x="84415" y="15302"/>
                        <a:pt x="82682" y="13569"/>
                      </a:cubicBezTo>
                      <a:cubicBezTo>
                        <a:pt x="80950" y="11837"/>
                        <a:pt x="75272" y="10105"/>
                        <a:pt x="71230" y="10105"/>
                      </a:cubicBezTo>
                      <a:cubicBezTo>
                        <a:pt x="67188" y="10105"/>
                        <a:pt x="54677" y="6640"/>
                        <a:pt x="51790" y="6640"/>
                      </a:cubicBezTo>
                      <a:cubicBezTo>
                        <a:pt x="50058" y="6640"/>
                        <a:pt x="47363" y="6833"/>
                        <a:pt x="44380" y="7314"/>
                      </a:cubicBezTo>
                      <a:cubicBezTo>
                        <a:pt x="45054" y="8565"/>
                        <a:pt x="44476" y="10009"/>
                        <a:pt x="42552" y="11548"/>
                      </a:cubicBezTo>
                      <a:cubicBezTo>
                        <a:pt x="39087" y="14147"/>
                        <a:pt x="32254" y="17996"/>
                        <a:pt x="29656" y="19728"/>
                      </a:cubicBezTo>
                      <a:cubicBezTo>
                        <a:pt x="27057" y="21461"/>
                        <a:pt x="18107" y="42921"/>
                        <a:pt x="12044" y="48888"/>
                      </a:cubicBezTo>
                      <a:cubicBezTo>
                        <a:pt x="6078" y="54855"/>
                        <a:pt x="496" y="55721"/>
                        <a:pt x="15" y="57934"/>
                      </a:cubicBezTo>
                      <a:cubicBezTo>
                        <a:pt x="-370" y="60052"/>
                        <a:pt x="6848" y="65633"/>
                        <a:pt x="6848" y="69098"/>
                      </a:cubicBezTo>
                      <a:cubicBezTo>
                        <a:pt x="6848" y="72562"/>
                        <a:pt x="8580" y="75931"/>
                        <a:pt x="13296" y="75931"/>
                      </a:cubicBezTo>
                      <a:cubicBezTo>
                        <a:pt x="18011" y="75931"/>
                        <a:pt x="12911" y="87094"/>
                        <a:pt x="15894" y="87960"/>
                      </a:cubicBezTo>
                      <a:cubicBezTo>
                        <a:pt x="18877" y="88826"/>
                        <a:pt x="37355" y="90077"/>
                        <a:pt x="37355" y="94408"/>
                      </a:cubicBezTo>
                      <a:cubicBezTo>
                        <a:pt x="37355" y="97776"/>
                        <a:pt x="39376" y="100567"/>
                        <a:pt x="38509" y="102877"/>
                      </a:cubicBezTo>
                      <a:cubicBezTo>
                        <a:pt x="43706" y="103743"/>
                        <a:pt x="47460" y="110768"/>
                        <a:pt x="49577" y="110287"/>
                      </a:cubicBezTo>
                      <a:cubicBezTo>
                        <a:pt x="51887" y="109710"/>
                        <a:pt x="67284" y="113174"/>
                        <a:pt x="70171" y="112597"/>
                      </a:cubicBezTo>
                      <a:cubicBezTo>
                        <a:pt x="73058" y="112019"/>
                        <a:pt x="86147" y="112597"/>
                        <a:pt x="90766" y="113174"/>
                      </a:cubicBezTo>
                      <a:cubicBezTo>
                        <a:pt x="95385" y="113752"/>
                        <a:pt x="100486" y="111442"/>
                        <a:pt x="104528" y="107496"/>
                      </a:cubicBezTo>
                      <a:cubicBezTo>
                        <a:pt x="108570" y="103550"/>
                        <a:pt x="122813" y="102877"/>
                        <a:pt x="127432" y="103454"/>
                      </a:cubicBezTo>
                      <a:cubicBezTo>
                        <a:pt x="131955" y="104032"/>
                        <a:pt x="141194" y="105186"/>
                        <a:pt x="142830" y="108074"/>
                      </a:cubicBezTo>
                      <a:cubicBezTo>
                        <a:pt x="143696" y="109517"/>
                        <a:pt x="149086" y="111827"/>
                        <a:pt x="154571" y="113655"/>
                      </a:cubicBezTo>
                      <a:cubicBezTo>
                        <a:pt x="155245" y="110768"/>
                        <a:pt x="154378" y="107111"/>
                        <a:pt x="154571" y="103454"/>
                      </a:cubicBezTo>
                      <a:cubicBezTo>
                        <a:pt x="154859" y="97488"/>
                        <a:pt x="158324" y="88345"/>
                        <a:pt x="164291" y="87768"/>
                      </a:cubicBezTo>
                      <a:cubicBezTo>
                        <a:pt x="170257" y="87190"/>
                        <a:pt x="175166" y="87190"/>
                        <a:pt x="174299" y="77182"/>
                      </a:cubicBezTo>
                      <a:cubicBezTo>
                        <a:pt x="174299" y="76797"/>
                        <a:pt x="174299" y="76604"/>
                        <a:pt x="174299" y="76219"/>
                      </a:cubicBezTo>
                      <a:cubicBezTo>
                        <a:pt x="171220" y="73621"/>
                        <a:pt x="168429" y="71407"/>
                        <a:pt x="167467" y="71407"/>
                      </a:cubicBezTo>
                      <a:cubicBezTo>
                        <a:pt x="165157" y="71407"/>
                        <a:pt x="158324" y="76219"/>
                        <a:pt x="156592" y="75931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88" name="צורה חופשית: צורה 2087">
                  <a:extLst>
                    <a:ext uri="{FF2B5EF4-FFF2-40B4-BE49-F238E27FC236}">
                      <a16:creationId xmlns:a16="http://schemas.microsoft.com/office/drawing/2014/main" id="{AC341601-F5A8-B14F-ECB9-0DAB38F9CB32}"/>
                    </a:ext>
                  </a:extLst>
                </p:cNvPr>
                <p:cNvSpPr/>
                <p:nvPr/>
              </p:nvSpPr>
              <p:spPr>
                <a:xfrm>
                  <a:off x="8306610" y="2413909"/>
                  <a:ext cx="61766" cy="76565"/>
                </a:xfrm>
                <a:custGeom>
                  <a:avLst/>
                  <a:gdLst>
                    <a:gd name="connsiteX0" fmla="*/ 43306 w 59955"/>
                    <a:gd name="connsiteY0" fmla="*/ 18889 h 74320"/>
                    <a:gd name="connsiteX1" fmla="*/ 29545 w 59955"/>
                    <a:gd name="connsiteY1" fmla="*/ 8591 h 74320"/>
                    <a:gd name="connsiteX2" fmla="*/ 14147 w 59955"/>
                    <a:gd name="connsiteY2" fmla="*/ 26 h 74320"/>
                    <a:gd name="connsiteX3" fmla="*/ 0 w 59955"/>
                    <a:gd name="connsiteY3" fmla="*/ 3587 h 74320"/>
                    <a:gd name="connsiteX4" fmla="*/ 12800 w 59955"/>
                    <a:gd name="connsiteY4" fmla="*/ 25433 h 74320"/>
                    <a:gd name="connsiteX5" fmla="*/ 25022 w 59955"/>
                    <a:gd name="connsiteY5" fmla="*/ 52571 h 74320"/>
                    <a:gd name="connsiteX6" fmla="*/ 28390 w 59955"/>
                    <a:gd name="connsiteY6" fmla="*/ 74321 h 74320"/>
                    <a:gd name="connsiteX7" fmla="*/ 39361 w 59955"/>
                    <a:gd name="connsiteY7" fmla="*/ 57191 h 74320"/>
                    <a:gd name="connsiteX8" fmla="*/ 46771 w 59955"/>
                    <a:gd name="connsiteY8" fmla="*/ 48626 h 74320"/>
                    <a:gd name="connsiteX9" fmla="*/ 59955 w 59955"/>
                    <a:gd name="connsiteY9" fmla="*/ 50935 h 74320"/>
                    <a:gd name="connsiteX10" fmla="*/ 55432 w 59955"/>
                    <a:gd name="connsiteY10" fmla="*/ 38328 h 74320"/>
                    <a:gd name="connsiteX11" fmla="*/ 43403 w 59955"/>
                    <a:gd name="connsiteY11" fmla="*/ 18889 h 74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9955" h="74320">
                      <a:moveTo>
                        <a:pt x="43306" y="18889"/>
                      </a:moveTo>
                      <a:cubicBezTo>
                        <a:pt x="40997" y="11478"/>
                        <a:pt x="33587" y="8591"/>
                        <a:pt x="29545" y="8591"/>
                      </a:cubicBezTo>
                      <a:cubicBezTo>
                        <a:pt x="25503" y="8591"/>
                        <a:pt x="18670" y="-551"/>
                        <a:pt x="14147" y="26"/>
                      </a:cubicBezTo>
                      <a:cubicBezTo>
                        <a:pt x="11645" y="315"/>
                        <a:pt x="5486" y="1855"/>
                        <a:pt x="0" y="3587"/>
                      </a:cubicBezTo>
                      <a:cubicBezTo>
                        <a:pt x="5004" y="12922"/>
                        <a:pt x="10297" y="22546"/>
                        <a:pt x="12800" y="25433"/>
                      </a:cubicBezTo>
                      <a:cubicBezTo>
                        <a:pt x="17996" y="31592"/>
                        <a:pt x="29449" y="48145"/>
                        <a:pt x="25022" y="52571"/>
                      </a:cubicBezTo>
                      <a:cubicBezTo>
                        <a:pt x="21557" y="56036"/>
                        <a:pt x="23001" y="69990"/>
                        <a:pt x="28390" y="74321"/>
                      </a:cubicBezTo>
                      <a:cubicBezTo>
                        <a:pt x="30892" y="71049"/>
                        <a:pt x="39361" y="60463"/>
                        <a:pt x="39361" y="57191"/>
                      </a:cubicBezTo>
                      <a:cubicBezTo>
                        <a:pt x="39361" y="53726"/>
                        <a:pt x="39938" y="46893"/>
                        <a:pt x="46771" y="48626"/>
                      </a:cubicBezTo>
                      <a:cubicBezTo>
                        <a:pt x="53604" y="50358"/>
                        <a:pt x="59955" y="53245"/>
                        <a:pt x="59955" y="50935"/>
                      </a:cubicBezTo>
                      <a:cubicBezTo>
                        <a:pt x="59955" y="48626"/>
                        <a:pt x="58223" y="41215"/>
                        <a:pt x="55432" y="38328"/>
                      </a:cubicBezTo>
                      <a:cubicBezTo>
                        <a:pt x="52545" y="35441"/>
                        <a:pt x="45712" y="26299"/>
                        <a:pt x="43403" y="1888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89" name="צורה חופשית: צורה 2088">
                  <a:extLst>
                    <a:ext uri="{FF2B5EF4-FFF2-40B4-BE49-F238E27FC236}">
                      <a16:creationId xmlns:a16="http://schemas.microsoft.com/office/drawing/2014/main" id="{196276E2-C3F9-FBC9-F690-304E3AFB4F61}"/>
                    </a:ext>
                  </a:extLst>
                </p:cNvPr>
                <p:cNvSpPr/>
                <p:nvPr/>
              </p:nvSpPr>
              <p:spPr>
                <a:xfrm>
                  <a:off x="8216597" y="2523589"/>
                  <a:ext cx="124117" cy="68210"/>
                </a:xfrm>
                <a:custGeom>
                  <a:avLst/>
                  <a:gdLst>
                    <a:gd name="connsiteX0" fmla="*/ 93533 w 120478"/>
                    <a:gd name="connsiteY0" fmla="*/ 577 h 66210"/>
                    <a:gd name="connsiteX1" fmla="*/ 70628 w 120478"/>
                    <a:gd name="connsiteY1" fmla="*/ 4619 h 66210"/>
                    <a:gd name="connsiteX2" fmla="*/ 56866 w 120478"/>
                    <a:gd name="connsiteY2" fmla="*/ 10297 h 66210"/>
                    <a:gd name="connsiteX3" fmla="*/ 36272 w 120478"/>
                    <a:gd name="connsiteY3" fmla="*/ 9720 h 66210"/>
                    <a:gd name="connsiteX4" fmla="*/ 15677 w 120478"/>
                    <a:gd name="connsiteY4" fmla="*/ 7410 h 66210"/>
                    <a:gd name="connsiteX5" fmla="*/ 4610 w 120478"/>
                    <a:gd name="connsiteY5" fmla="*/ 0 h 66210"/>
                    <a:gd name="connsiteX6" fmla="*/ 3070 w 120478"/>
                    <a:gd name="connsiteY6" fmla="*/ 1829 h 66210"/>
                    <a:gd name="connsiteX7" fmla="*/ 3070 w 120478"/>
                    <a:gd name="connsiteY7" fmla="*/ 15109 h 66210"/>
                    <a:gd name="connsiteX8" fmla="*/ 9037 w 120478"/>
                    <a:gd name="connsiteY8" fmla="*/ 27524 h 66210"/>
                    <a:gd name="connsiteX9" fmla="*/ 2589 w 120478"/>
                    <a:gd name="connsiteY9" fmla="*/ 35222 h 66210"/>
                    <a:gd name="connsiteX10" fmla="*/ 2589 w 120478"/>
                    <a:gd name="connsiteY10" fmla="*/ 44654 h 66210"/>
                    <a:gd name="connsiteX11" fmla="*/ 13271 w 120478"/>
                    <a:gd name="connsiteY11" fmla="*/ 57068 h 66210"/>
                    <a:gd name="connsiteX12" fmla="*/ 17024 w 120478"/>
                    <a:gd name="connsiteY12" fmla="*/ 62457 h 66210"/>
                    <a:gd name="connsiteX13" fmla="*/ 43008 w 120478"/>
                    <a:gd name="connsiteY13" fmla="*/ 62746 h 66210"/>
                    <a:gd name="connsiteX14" fmla="*/ 63603 w 120478"/>
                    <a:gd name="connsiteY14" fmla="*/ 66211 h 66210"/>
                    <a:gd name="connsiteX15" fmla="*/ 71013 w 120478"/>
                    <a:gd name="connsiteY15" fmla="*/ 61688 h 66210"/>
                    <a:gd name="connsiteX16" fmla="*/ 80348 w 120478"/>
                    <a:gd name="connsiteY16" fmla="*/ 57261 h 66210"/>
                    <a:gd name="connsiteX17" fmla="*/ 80156 w 120478"/>
                    <a:gd name="connsiteY17" fmla="*/ 51968 h 66210"/>
                    <a:gd name="connsiteX18" fmla="*/ 99884 w 120478"/>
                    <a:gd name="connsiteY18" fmla="*/ 51968 h 66210"/>
                    <a:gd name="connsiteX19" fmla="*/ 107679 w 120478"/>
                    <a:gd name="connsiteY19" fmla="*/ 50524 h 66210"/>
                    <a:gd name="connsiteX20" fmla="*/ 104985 w 120478"/>
                    <a:gd name="connsiteY20" fmla="*/ 46001 h 66210"/>
                    <a:gd name="connsiteX21" fmla="*/ 100943 w 120478"/>
                    <a:gd name="connsiteY21" fmla="*/ 31373 h 66210"/>
                    <a:gd name="connsiteX22" fmla="*/ 116437 w 120478"/>
                    <a:gd name="connsiteY22" fmla="*/ 14820 h 66210"/>
                    <a:gd name="connsiteX23" fmla="*/ 120479 w 120478"/>
                    <a:gd name="connsiteY23" fmla="*/ 10682 h 66210"/>
                    <a:gd name="connsiteX24" fmla="*/ 108738 w 120478"/>
                    <a:gd name="connsiteY24" fmla="*/ 5101 h 66210"/>
                    <a:gd name="connsiteX25" fmla="*/ 93340 w 120478"/>
                    <a:gd name="connsiteY25" fmla="*/ 481 h 66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20478" h="66210">
                      <a:moveTo>
                        <a:pt x="93533" y="577"/>
                      </a:moveTo>
                      <a:cubicBezTo>
                        <a:pt x="88913" y="0"/>
                        <a:pt x="74670" y="577"/>
                        <a:pt x="70628" y="4619"/>
                      </a:cubicBezTo>
                      <a:cubicBezTo>
                        <a:pt x="66586" y="8661"/>
                        <a:pt x="61486" y="10875"/>
                        <a:pt x="56866" y="10297"/>
                      </a:cubicBezTo>
                      <a:cubicBezTo>
                        <a:pt x="52247" y="9720"/>
                        <a:pt x="39159" y="9142"/>
                        <a:pt x="36272" y="9720"/>
                      </a:cubicBezTo>
                      <a:cubicBezTo>
                        <a:pt x="33385" y="10297"/>
                        <a:pt x="17987" y="6833"/>
                        <a:pt x="15677" y="7410"/>
                      </a:cubicBezTo>
                      <a:cubicBezTo>
                        <a:pt x="13656" y="7891"/>
                        <a:pt x="9807" y="866"/>
                        <a:pt x="4610" y="0"/>
                      </a:cubicBezTo>
                      <a:cubicBezTo>
                        <a:pt x="4321" y="674"/>
                        <a:pt x="3936" y="1251"/>
                        <a:pt x="3070" y="1829"/>
                      </a:cubicBezTo>
                      <a:cubicBezTo>
                        <a:pt x="-779" y="4427"/>
                        <a:pt x="-1261" y="11260"/>
                        <a:pt x="3070" y="15109"/>
                      </a:cubicBezTo>
                      <a:cubicBezTo>
                        <a:pt x="7401" y="18959"/>
                        <a:pt x="12983" y="27524"/>
                        <a:pt x="9037" y="27524"/>
                      </a:cubicBezTo>
                      <a:cubicBezTo>
                        <a:pt x="5091" y="27524"/>
                        <a:pt x="2204" y="32624"/>
                        <a:pt x="2589" y="35222"/>
                      </a:cubicBezTo>
                      <a:cubicBezTo>
                        <a:pt x="2974" y="37821"/>
                        <a:pt x="1338" y="43403"/>
                        <a:pt x="2589" y="44654"/>
                      </a:cubicBezTo>
                      <a:cubicBezTo>
                        <a:pt x="3840" y="45905"/>
                        <a:pt x="12886" y="54566"/>
                        <a:pt x="13271" y="57068"/>
                      </a:cubicBezTo>
                      <a:cubicBezTo>
                        <a:pt x="13656" y="59378"/>
                        <a:pt x="17313" y="60533"/>
                        <a:pt x="17024" y="62457"/>
                      </a:cubicBezTo>
                      <a:cubicBezTo>
                        <a:pt x="24242" y="61880"/>
                        <a:pt x="39544" y="61014"/>
                        <a:pt x="43008" y="62746"/>
                      </a:cubicBezTo>
                      <a:cubicBezTo>
                        <a:pt x="47628" y="65056"/>
                        <a:pt x="63603" y="66211"/>
                        <a:pt x="63603" y="66211"/>
                      </a:cubicBezTo>
                      <a:cubicBezTo>
                        <a:pt x="68126" y="66211"/>
                        <a:pt x="72168" y="64478"/>
                        <a:pt x="71013" y="61688"/>
                      </a:cubicBezTo>
                      <a:cubicBezTo>
                        <a:pt x="70051" y="59282"/>
                        <a:pt x="76017" y="57646"/>
                        <a:pt x="80348" y="57261"/>
                      </a:cubicBezTo>
                      <a:cubicBezTo>
                        <a:pt x="79578" y="54662"/>
                        <a:pt x="79097" y="52449"/>
                        <a:pt x="80156" y="51968"/>
                      </a:cubicBezTo>
                      <a:cubicBezTo>
                        <a:pt x="82273" y="51102"/>
                        <a:pt x="94784" y="49369"/>
                        <a:pt x="99884" y="51968"/>
                      </a:cubicBezTo>
                      <a:cubicBezTo>
                        <a:pt x="102482" y="53315"/>
                        <a:pt x="105466" y="51968"/>
                        <a:pt x="107679" y="50524"/>
                      </a:cubicBezTo>
                      <a:cubicBezTo>
                        <a:pt x="107006" y="48118"/>
                        <a:pt x="106332" y="46194"/>
                        <a:pt x="104985" y="46001"/>
                      </a:cubicBezTo>
                      <a:cubicBezTo>
                        <a:pt x="101809" y="45424"/>
                        <a:pt x="96997" y="32239"/>
                        <a:pt x="100943" y="31373"/>
                      </a:cubicBezTo>
                      <a:cubicBezTo>
                        <a:pt x="104985" y="30507"/>
                        <a:pt x="110085" y="16745"/>
                        <a:pt x="116437" y="14820"/>
                      </a:cubicBezTo>
                      <a:cubicBezTo>
                        <a:pt x="118939" y="14050"/>
                        <a:pt x="119998" y="12511"/>
                        <a:pt x="120479" y="10682"/>
                      </a:cubicBezTo>
                      <a:cubicBezTo>
                        <a:pt x="114993" y="8854"/>
                        <a:pt x="109604" y="6640"/>
                        <a:pt x="108738" y="5101"/>
                      </a:cubicBezTo>
                      <a:cubicBezTo>
                        <a:pt x="107006" y="2213"/>
                        <a:pt x="97863" y="1059"/>
                        <a:pt x="93340" y="481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90" name="צורה חופשית: צורה 2089">
                  <a:extLst>
                    <a:ext uri="{FF2B5EF4-FFF2-40B4-BE49-F238E27FC236}">
                      <a16:creationId xmlns:a16="http://schemas.microsoft.com/office/drawing/2014/main" id="{46956DFE-8AF4-4BFA-AC3F-8854121AF502}"/>
                    </a:ext>
                  </a:extLst>
                </p:cNvPr>
                <p:cNvSpPr/>
                <p:nvPr/>
              </p:nvSpPr>
              <p:spPr>
                <a:xfrm>
                  <a:off x="8180894" y="2566122"/>
                  <a:ext cx="53456" cy="38567"/>
                </a:xfrm>
                <a:custGeom>
                  <a:avLst/>
                  <a:gdLst>
                    <a:gd name="connsiteX0" fmla="*/ 11550 w 51889"/>
                    <a:gd name="connsiteY0" fmla="*/ 37243 h 37436"/>
                    <a:gd name="connsiteX1" fmla="*/ 11550 w 51889"/>
                    <a:gd name="connsiteY1" fmla="*/ 37243 h 37436"/>
                    <a:gd name="connsiteX2" fmla="*/ 12320 w 51889"/>
                    <a:gd name="connsiteY2" fmla="*/ 36955 h 37436"/>
                    <a:gd name="connsiteX3" fmla="*/ 12513 w 51889"/>
                    <a:gd name="connsiteY3" fmla="*/ 36955 h 37436"/>
                    <a:gd name="connsiteX4" fmla="*/ 13571 w 51889"/>
                    <a:gd name="connsiteY4" fmla="*/ 36762 h 37436"/>
                    <a:gd name="connsiteX5" fmla="*/ 13763 w 51889"/>
                    <a:gd name="connsiteY5" fmla="*/ 36762 h 37436"/>
                    <a:gd name="connsiteX6" fmla="*/ 19923 w 51889"/>
                    <a:gd name="connsiteY6" fmla="*/ 36666 h 37436"/>
                    <a:gd name="connsiteX7" fmla="*/ 20404 w 51889"/>
                    <a:gd name="connsiteY7" fmla="*/ 36666 h 37436"/>
                    <a:gd name="connsiteX8" fmla="*/ 21944 w 51889"/>
                    <a:gd name="connsiteY8" fmla="*/ 36570 h 37436"/>
                    <a:gd name="connsiteX9" fmla="*/ 22521 w 51889"/>
                    <a:gd name="connsiteY9" fmla="*/ 36570 h 37436"/>
                    <a:gd name="connsiteX10" fmla="*/ 24446 w 51889"/>
                    <a:gd name="connsiteY10" fmla="*/ 36185 h 37436"/>
                    <a:gd name="connsiteX11" fmla="*/ 33492 w 51889"/>
                    <a:gd name="connsiteY11" fmla="*/ 30603 h 37436"/>
                    <a:gd name="connsiteX12" fmla="*/ 51488 w 51889"/>
                    <a:gd name="connsiteY12" fmla="*/ 22327 h 37436"/>
                    <a:gd name="connsiteX13" fmla="*/ 51873 w 51889"/>
                    <a:gd name="connsiteY13" fmla="*/ 21461 h 37436"/>
                    <a:gd name="connsiteX14" fmla="*/ 48120 w 51889"/>
                    <a:gd name="connsiteY14" fmla="*/ 16071 h 37436"/>
                    <a:gd name="connsiteX15" fmla="*/ 37438 w 51889"/>
                    <a:gd name="connsiteY15" fmla="*/ 3657 h 37436"/>
                    <a:gd name="connsiteX16" fmla="*/ 37053 w 51889"/>
                    <a:gd name="connsiteY16" fmla="*/ 2310 h 37436"/>
                    <a:gd name="connsiteX17" fmla="*/ 37053 w 51889"/>
                    <a:gd name="connsiteY17" fmla="*/ 2117 h 37436"/>
                    <a:gd name="connsiteX18" fmla="*/ 37053 w 51889"/>
                    <a:gd name="connsiteY18" fmla="*/ 0 h 37436"/>
                    <a:gd name="connsiteX19" fmla="*/ 3755 w 51889"/>
                    <a:gd name="connsiteY19" fmla="*/ 6063 h 37436"/>
                    <a:gd name="connsiteX20" fmla="*/ 2600 w 51889"/>
                    <a:gd name="connsiteY20" fmla="*/ 5293 h 37436"/>
                    <a:gd name="connsiteX21" fmla="*/ 483 w 51889"/>
                    <a:gd name="connsiteY21" fmla="*/ 25406 h 37436"/>
                    <a:gd name="connsiteX22" fmla="*/ 11646 w 51889"/>
                    <a:gd name="connsiteY22" fmla="*/ 37436 h 3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1889" h="37436">
                      <a:moveTo>
                        <a:pt x="11550" y="37243"/>
                      </a:moveTo>
                      <a:lnTo>
                        <a:pt x="11550" y="37243"/>
                      </a:lnTo>
                      <a:cubicBezTo>
                        <a:pt x="11550" y="37243"/>
                        <a:pt x="11935" y="36955"/>
                        <a:pt x="12320" y="36955"/>
                      </a:cubicBezTo>
                      <a:cubicBezTo>
                        <a:pt x="12320" y="36955"/>
                        <a:pt x="12320" y="36955"/>
                        <a:pt x="12513" y="36955"/>
                      </a:cubicBezTo>
                      <a:cubicBezTo>
                        <a:pt x="12801" y="36955"/>
                        <a:pt x="13186" y="36859"/>
                        <a:pt x="13571" y="36762"/>
                      </a:cubicBezTo>
                      <a:cubicBezTo>
                        <a:pt x="13571" y="36762"/>
                        <a:pt x="13667" y="36762"/>
                        <a:pt x="13763" y="36762"/>
                      </a:cubicBezTo>
                      <a:cubicBezTo>
                        <a:pt x="15400" y="36666"/>
                        <a:pt x="17709" y="36762"/>
                        <a:pt x="19923" y="36666"/>
                      </a:cubicBezTo>
                      <a:cubicBezTo>
                        <a:pt x="20019" y="36666"/>
                        <a:pt x="20211" y="36666"/>
                        <a:pt x="20404" y="36666"/>
                      </a:cubicBezTo>
                      <a:cubicBezTo>
                        <a:pt x="20885" y="36666"/>
                        <a:pt x="21463" y="36666"/>
                        <a:pt x="21944" y="36570"/>
                      </a:cubicBezTo>
                      <a:cubicBezTo>
                        <a:pt x="22136" y="36570"/>
                        <a:pt x="22329" y="36570"/>
                        <a:pt x="22521" y="36570"/>
                      </a:cubicBezTo>
                      <a:cubicBezTo>
                        <a:pt x="23195" y="36570"/>
                        <a:pt x="23869" y="36377"/>
                        <a:pt x="24446" y="36185"/>
                      </a:cubicBezTo>
                      <a:cubicBezTo>
                        <a:pt x="29546" y="34934"/>
                        <a:pt x="30894" y="29352"/>
                        <a:pt x="33492" y="30603"/>
                      </a:cubicBezTo>
                      <a:cubicBezTo>
                        <a:pt x="36090" y="31854"/>
                        <a:pt x="49756" y="24925"/>
                        <a:pt x="51488" y="22327"/>
                      </a:cubicBezTo>
                      <a:cubicBezTo>
                        <a:pt x="51681" y="22038"/>
                        <a:pt x="51777" y="21750"/>
                        <a:pt x="51873" y="21461"/>
                      </a:cubicBezTo>
                      <a:cubicBezTo>
                        <a:pt x="52162" y="19440"/>
                        <a:pt x="48505" y="18285"/>
                        <a:pt x="48120" y="16071"/>
                      </a:cubicBezTo>
                      <a:cubicBezTo>
                        <a:pt x="47735" y="13473"/>
                        <a:pt x="38689" y="4908"/>
                        <a:pt x="37438" y="3657"/>
                      </a:cubicBezTo>
                      <a:cubicBezTo>
                        <a:pt x="37149" y="3368"/>
                        <a:pt x="37053" y="2887"/>
                        <a:pt x="37053" y="2310"/>
                      </a:cubicBezTo>
                      <a:cubicBezTo>
                        <a:pt x="37053" y="2310"/>
                        <a:pt x="37053" y="2213"/>
                        <a:pt x="37053" y="2117"/>
                      </a:cubicBezTo>
                      <a:cubicBezTo>
                        <a:pt x="37053" y="1540"/>
                        <a:pt x="37053" y="770"/>
                        <a:pt x="37053" y="0"/>
                      </a:cubicBezTo>
                      <a:cubicBezTo>
                        <a:pt x="23676" y="1925"/>
                        <a:pt x="3755" y="6063"/>
                        <a:pt x="3755" y="6063"/>
                      </a:cubicBezTo>
                      <a:cubicBezTo>
                        <a:pt x="3755" y="6063"/>
                        <a:pt x="3274" y="5678"/>
                        <a:pt x="2600" y="5293"/>
                      </a:cubicBezTo>
                      <a:cubicBezTo>
                        <a:pt x="579" y="11837"/>
                        <a:pt x="-768" y="20787"/>
                        <a:pt x="483" y="25406"/>
                      </a:cubicBezTo>
                      <a:cubicBezTo>
                        <a:pt x="1734" y="29930"/>
                        <a:pt x="5872" y="33009"/>
                        <a:pt x="11646" y="37436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91" name="צורה חופשית: צורה 2090">
                  <a:extLst>
                    <a:ext uri="{FF2B5EF4-FFF2-40B4-BE49-F238E27FC236}">
                      <a16:creationId xmlns:a16="http://schemas.microsoft.com/office/drawing/2014/main" id="{F456DE7E-10FC-9276-172F-C4A7F59A971E}"/>
                    </a:ext>
                  </a:extLst>
                </p:cNvPr>
                <p:cNvSpPr/>
                <p:nvPr/>
              </p:nvSpPr>
              <p:spPr>
                <a:xfrm>
                  <a:off x="8215001" y="2311749"/>
                  <a:ext cx="355249" cy="204039"/>
                </a:xfrm>
                <a:custGeom>
                  <a:avLst/>
                  <a:gdLst>
                    <a:gd name="connsiteX0" fmla="*/ 307091 w 344833"/>
                    <a:gd name="connsiteY0" fmla="*/ 124213 h 198057"/>
                    <a:gd name="connsiteX1" fmla="*/ 322104 w 344833"/>
                    <a:gd name="connsiteY1" fmla="*/ 113916 h 198057"/>
                    <a:gd name="connsiteX2" fmla="*/ 337983 w 344833"/>
                    <a:gd name="connsiteY2" fmla="*/ 114301 h 198057"/>
                    <a:gd name="connsiteX3" fmla="*/ 341448 w 344833"/>
                    <a:gd name="connsiteY3" fmla="*/ 102753 h 198057"/>
                    <a:gd name="connsiteX4" fmla="*/ 337117 w 344833"/>
                    <a:gd name="connsiteY4" fmla="*/ 95439 h 198057"/>
                    <a:gd name="connsiteX5" fmla="*/ 343949 w 344833"/>
                    <a:gd name="connsiteY5" fmla="*/ 90723 h 198057"/>
                    <a:gd name="connsiteX6" fmla="*/ 339234 w 344833"/>
                    <a:gd name="connsiteY6" fmla="*/ 85141 h 198057"/>
                    <a:gd name="connsiteX7" fmla="*/ 344816 w 344833"/>
                    <a:gd name="connsiteY7" fmla="*/ 76961 h 198057"/>
                    <a:gd name="connsiteX8" fmla="*/ 333652 w 344833"/>
                    <a:gd name="connsiteY8" fmla="*/ 70128 h 198057"/>
                    <a:gd name="connsiteX9" fmla="*/ 317292 w 344833"/>
                    <a:gd name="connsiteY9" fmla="*/ 65798 h 198057"/>
                    <a:gd name="connsiteX10" fmla="*/ 301413 w 344833"/>
                    <a:gd name="connsiteY10" fmla="*/ 63199 h 198057"/>
                    <a:gd name="connsiteX11" fmla="*/ 292848 w 344833"/>
                    <a:gd name="connsiteY11" fmla="*/ 52902 h 198057"/>
                    <a:gd name="connsiteX12" fmla="*/ 282166 w 344833"/>
                    <a:gd name="connsiteY12" fmla="*/ 53768 h 198057"/>
                    <a:gd name="connsiteX13" fmla="*/ 272253 w 344833"/>
                    <a:gd name="connsiteY13" fmla="*/ 54634 h 198057"/>
                    <a:gd name="connsiteX14" fmla="*/ 262822 w 344833"/>
                    <a:gd name="connsiteY14" fmla="*/ 50304 h 198057"/>
                    <a:gd name="connsiteX15" fmla="*/ 255508 w 344833"/>
                    <a:gd name="connsiteY15" fmla="*/ 46454 h 198057"/>
                    <a:gd name="connsiteX16" fmla="*/ 246943 w 344833"/>
                    <a:gd name="connsiteY16" fmla="*/ 31441 h 198057"/>
                    <a:gd name="connsiteX17" fmla="*/ 232796 w 344833"/>
                    <a:gd name="connsiteY17" fmla="*/ 27977 h 198057"/>
                    <a:gd name="connsiteX18" fmla="*/ 228466 w 344833"/>
                    <a:gd name="connsiteY18" fmla="*/ 17295 h 198057"/>
                    <a:gd name="connsiteX19" fmla="*/ 225867 w 344833"/>
                    <a:gd name="connsiteY19" fmla="*/ 2667 h 198057"/>
                    <a:gd name="connsiteX20" fmla="*/ 209988 w 344833"/>
                    <a:gd name="connsiteY20" fmla="*/ 934 h 198057"/>
                    <a:gd name="connsiteX21" fmla="*/ 197093 w 344833"/>
                    <a:gd name="connsiteY21" fmla="*/ 1319 h 198057"/>
                    <a:gd name="connsiteX22" fmla="*/ 188046 w 344833"/>
                    <a:gd name="connsiteY22" fmla="*/ 6035 h 198057"/>
                    <a:gd name="connsiteX23" fmla="*/ 182753 w 344833"/>
                    <a:gd name="connsiteY23" fmla="*/ 3821 h 198057"/>
                    <a:gd name="connsiteX24" fmla="*/ 170339 w 344833"/>
                    <a:gd name="connsiteY24" fmla="*/ 6324 h 198057"/>
                    <a:gd name="connsiteX25" fmla="*/ 158887 w 344833"/>
                    <a:gd name="connsiteY25" fmla="*/ 18931 h 198057"/>
                    <a:gd name="connsiteX26" fmla="*/ 155422 w 344833"/>
                    <a:gd name="connsiteY26" fmla="*/ 25282 h 198057"/>
                    <a:gd name="connsiteX27" fmla="*/ 137715 w 344833"/>
                    <a:gd name="connsiteY27" fmla="*/ 24127 h 198057"/>
                    <a:gd name="connsiteX28" fmla="*/ 125108 w 344833"/>
                    <a:gd name="connsiteY28" fmla="*/ 20085 h 198057"/>
                    <a:gd name="connsiteX29" fmla="*/ 112501 w 344833"/>
                    <a:gd name="connsiteY29" fmla="*/ 18931 h 198057"/>
                    <a:gd name="connsiteX30" fmla="*/ 99316 w 344833"/>
                    <a:gd name="connsiteY30" fmla="*/ 17198 h 198057"/>
                    <a:gd name="connsiteX31" fmla="*/ 81609 w 344833"/>
                    <a:gd name="connsiteY31" fmla="*/ 14311 h 198057"/>
                    <a:gd name="connsiteX32" fmla="*/ 48407 w 344833"/>
                    <a:gd name="connsiteY32" fmla="*/ 10269 h 198057"/>
                    <a:gd name="connsiteX33" fmla="*/ 35800 w 344833"/>
                    <a:gd name="connsiteY33" fmla="*/ 17679 h 198057"/>
                    <a:gd name="connsiteX34" fmla="*/ 25407 w 344833"/>
                    <a:gd name="connsiteY34" fmla="*/ 19989 h 198057"/>
                    <a:gd name="connsiteX35" fmla="*/ 27042 w 344833"/>
                    <a:gd name="connsiteY35" fmla="*/ 26533 h 198057"/>
                    <a:gd name="connsiteX36" fmla="*/ 34742 w 344833"/>
                    <a:gd name="connsiteY36" fmla="*/ 45396 h 198057"/>
                    <a:gd name="connsiteX37" fmla="*/ 26176 w 344833"/>
                    <a:gd name="connsiteY37" fmla="*/ 52228 h 198057"/>
                    <a:gd name="connsiteX38" fmla="*/ 8180 w 344833"/>
                    <a:gd name="connsiteY38" fmla="*/ 70706 h 198057"/>
                    <a:gd name="connsiteX39" fmla="*/ 8565 w 344833"/>
                    <a:gd name="connsiteY39" fmla="*/ 83986 h 198057"/>
                    <a:gd name="connsiteX40" fmla="*/ 0 w 344833"/>
                    <a:gd name="connsiteY40" fmla="*/ 98133 h 198057"/>
                    <a:gd name="connsiteX41" fmla="*/ 8565 w 344833"/>
                    <a:gd name="connsiteY41" fmla="*/ 107564 h 198057"/>
                    <a:gd name="connsiteX42" fmla="*/ 11741 w 344833"/>
                    <a:gd name="connsiteY42" fmla="*/ 109778 h 198057"/>
                    <a:gd name="connsiteX43" fmla="*/ 19151 w 344833"/>
                    <a:gd name="connsiteY43" fmla="*/ 109104 h 198057"/>
                    <a:gd name="connsiteX44" fmla="*/ 38591 w 344833"/>
                    <a:gd name="connsiteY44" fmla="*/ 112569 h 198057"/>
                    <a:gd name="connsiteX45" fmla="*/ 50043 w 344833"/>
                    <a:gd name="connsiteY45" fmla="*/ 116033 h 198057"/>
                    <a:gd name="connsiteX46" fmla="*/ 58608 w 344833"/>
                    <a:gd name="connsiteY46" fmla="*/ 113724 h 198057"/>
                    <a:gd name="connsiteX47" fmla="*/ 68328 w 344833"/>
                    <a:gd name="connsiteY47" fmla="*/ 112569 h 198057"/>
                    <a:gd name="connsiteX48" fmla="*/ 79203 w 344833"/>
                    <a:gd name="connsiteY48" fmla="*/ 106891 h 198057"/>
                    <a:gd name="connsiteX49" fmla="*/ 102685 w 344833"/>
                    <a:gd name="connsiteY49" fmla="*/ 98903 h 198057"/>
                    <a:gd name="connsiteX50" fmla="*/ 118082 w 344833"/>
                    <a:gd name="connsiteY50" fmla="*/ 107468 h 198057"/>
                    <a:gd name="connsiteX51" fmla="*/ 131844 w 344833"/>
                    <a:gd name="connsiteY51" fmla="*/ 117765 h 198057"/>
                    <a:gd name="connsiteX52" fmla="*/ 143874 w 344833"/>
                    <a:gd name="connsiteY52" fmla="*/ 137205 h 198057"/>
                    <a:gd name="connsiteX53" fmla="*/ 148397 w 344833"/>
                    <a:gd name="connsiteY53" fmla="*/ 149812 h 198057"/>
                    <a:gd name="connsiteX54" fmla="*/ 135213 w 344833"/>
                    <a:gd name="connsiteY54" fmla="*/ 147503 h 198057"/>
                    <a:gd name="connsiteX55" fmla="*/ 127802 w 344833"/>
                    <a:gd name="connsiteY55" fmla="*/ 156068 h 198057"/>
                    <a:gd name="connsiteX56" fmla="*/ 116350 w 344833"/>
                    <a:gd name="connsiteY56" fmla="*/ 173775 h 198057"/>
                    <a:gd name="connsiteX57" fmla="*/ 123760 w 344833"/>
                    <a:gd name="connsiteY57" fmla="*/ 178298 h 198057"/>
                    <a:gd name="connsiteX58" fmla="*/ 134635 w 344833"/>
                    <a:gd name="connsiteY58" fmla="*/ 173775 h 198057"/>
                    <a:gd name="connsiteX59" fmla="*/ 141468 w 344833"/>
                    <a:gd name="connsiteY59" fmla="*/ 178587 h 198057"/>
                    <a:gd name="connsiteX60" fmla="*/ 150707 w 344833"/>
                    <a:gd name="connsiteY60" fmla="*/ 164055 h 198057"/>
                    <a:gd name="connsiteX61" fmla="*/ 167259 w 344833"/>
                    <a:gd name="connsiteY61" fmla="*/ 144615 h 198057"/>
                    <a:gd name="connsiteX62" fmla="*/ 188720 w 344833"/>
                    <a:gd name="connsiteY62" fmla="*/ 141440 h 198057"/>
                    <a:gd name="connsiteX63" fmla="*/ 190741 w 344833"/>
                    <a:gd name="connsiteY63" fmla="*/ 154047 h 198057"/>
                    <a:gd name="connsiteX64" fmla="*/ 222210 w 344833"/>
                    <a:gd name="connsiteY64" fmla="*/ 158666 h 198057"/>
                    <a:gd name="connsiteX65" fmla="*/ 196419 w 344833"/>
                    <a:gd name="connsiteY65" fmla="*/ 173005 h 198057"/>
                    <a:gd name="connsiteX66" fmla="*/ 215859 w 344833"/>
                    <a:gd name="connsiteY66" fmla="*/ 181859 h 198057"/>
                    <a:gd name="connsiteX67" fmla="*/ 216725 w 344833"/>
                    <a:gd name="connsiteY67" fmla="*/ 196776 h 198057"/>
                    <a:gd name="connsiteX68" fmla="*/ 232411 w 344833"/>
                    <a:gd name="connsiteY68" fmla="*/ 193022 h 198057"/>
                    <a:gd name="connsiteX69" fmla="*/ 250985 w 344833"/>
                    <a:gd name="connsiteY69" fmla="*/ 185035 h 198057"/>
                    <a:gd name="connsiteX70" fmla="*/ 276777 w 344833"/>
                    <a:gd name="connsiteY70" fmla="*/ 181282 h 198057"/>
                    <a:gd name="connsiteX71" fmla="*/ 257337 w 344833"/>
                    <a:gd name="connsiteY71" fmla="*/ 176085 h 198057"/>
                    <a:gd name="connsiteX72" fmla="*/ 241650 w 344833"/>
                    <a:gd name="connsiteY72" fmla="*/ 160302 h 198057"/>
                    <a:gd name="connsiteX73" fmla="*/ 265998 w 344833"/>
                    <a:gd name="connsiteY73" fmla="*/ 144904 h 198057"/>
                    <a:gd name="connsiteX74" fmla="*/ 290635 w 344833"/>
                    <a:gd name="connsiteY74" fmla="*/ 137494 h 198057"/>
                    <a:gd name="connsiteX75" fmla="*/ 306321 w 344833"/>
                    <a:gd name="connsiteY75" fmla="*/ 133067 h 198057"/>
                    <a:gd name="connsiteX76" fmla="*/ 306706 w 344833"/>
                    <a:gd name="connsiteY76" fmla="*/ 123925 h 198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344833" h="198057">
                      <a:moveTo>
                        <a:pt x="307091" y="124213"/>
                      </a:moveTo>
                      <a:cubicBezTo>
                        <a:pt x="310074" y="123828"/>
                        <a:pt x="319121" y="113916"/>
                        <a:pt x="322104" y="113916"/>
                      </a:cubicBezTo>
                      <a:cubicBezTo>
                        <a:pt x="325087" y="113916"/>
                        <a:pt x="337983" y="116514"/>
                        <a:pt x="337983" y="114301"/>
                      </a:cubicBezTo>
                      <a:cubicBezTo>
                        <a:pt x="337983" y="112088"/>
                        <a:pt x="342314" y="104870"/>
                        <a:pt x="341448" y="102753"/>
                      </a:cubicBezTo>
                      <a:cubicBezTo>
                        <a:pt x="340581" y="100635"/>
                        <a:pt x="336251" y="97652"/>
                        <a:pt x="337117" y="95439"/>
                      </a:cubicBezTo>
                      <a:cubicBezTo>
                        <a:pt x="337983" y="93321"/>
                        <a:pt x="343949" y="93321"/>
                        <a:pt x="343949" y="90723"/>
                      </a:cubicBezTo>
                      <a:cubicBezTo>
                        <a:pt x="343949" y="88125"/>
                        <a:pt x="339234" y="86874"/>
                        <a:pt x="339234" y="85141"/>
                      </a:cubicBezTo>
                      <a:cubicBezTo>
                        <a:pt x="339234" y="83409"/>
                        <a:pt x="345201" y="80426"/>
                        <a:pt x="344816" y="76961"/>
                      </a:cubicBezTo>
                      <a:cubicBezTo>
                        <a:pt x="344431" y="73497"/>
                        <a:pt x="339234" y="73112"/>
                        <a:pt x="333652" y="70128"/>
                      </a:cubicBezTo>
                      <a:cubicBezTo>
                        <a:pt x="328070" y="67145"/>
                        <a:pt x="322489" y="68396"/>
                        <a:pt x="317292" y="65798"/>
                      </a:cubicBezTo>
                      <a:cubicBezTo>
                        <a:pt x="312192" y="63199"/>
                        <a:pt x="301413" y="64932"/>
                        <a:pt x="301413" y="63199"/>
                      </a:cubicBezTo>
                      <a:cubicBezTo>
                        <a:pt x="301413" y="61467"/>
                        <a:pt x="294580" y="55885"/>
                        <a:pt x="292848" y="52902"/>
                      </a:cubicBezTo>
                      <a:cubicBezTo>
                        <a:pt x="291116" y="49919"/>
                        <a:pt x="285534" y="51651"/>
                        <a:pt x="282166" y="53768"/>
                      </a:cubicBezTo>
                      <a:cubicBezTo>
                        <a:pt x="278701" y="55885"/>
                        <a:pt x="275718" y="56752"/>
                        <a:pt x="272253" y="54634"/>
                      </a:cubicBezTo>
                      <a:cubicBezTo>
                        <a:pt x="268789" y="52517"/>
                        <a:pt x="265805" y="49053"/>
                        <a:pt x="262822" y="50304"/>
                      </a:cubicBezTo>
                      <a:cubicBezTo>
                        <a:pt x="259839" y="51555"/>
                        <a:pt x="254257" y="50785"/>
                        <a:pt x="255508" y="46454"/>
                      </a:cubicBezTo>
                      <a:cubicBezTo>
                        <a:pt x="256759" y="42124"/>
                        <a:pt x="249926" y="32692"/>
                        <a:pt x="246943" y="31441"/>
                      </a:cubicBezTo>
                      <a:cubicBezTo>
                        <a:pt x="243960" y="30190"/>
                        <a:pt x="234914" y="32307"/>
                        <a:pt x="232796" y="27977"/>
                      </a:cubicBezTo>
                      <a:cubicBezTo>
                        <a:pt x="230679" y="23646"/>
                        <a:pt x="226830" y="20278"/>
                        <a:pt x="228466" y="17295"/>
                      </a:cubicBezTo>
                      <a:cubicBezTo>
                        <a:pt x="230198" y="14311"/>
                        <a:pt x="228081" y="6131"/>
                        <a:pt x="225867" y="2667"/>
                      </a:cubicBezTo>
                      <a:cubicBezTo>
                        <a:pt x="223750" y="-798"/>
                        <a:pt x="212972" y="-317"/>
                        <a:pt x="209988" y="934"/>
                      </a:cubicBezTo>
                      <a:cubicBezTo>
                        <a:pt x="207005" y="2185"/>
                        <a:pt x="200076" y="-317"/>
                        <a:pt x="197093" y="1319"/>
                      </a:cubicBezTo>
                      <a:cubicBezTo>
                        <a:pt x="194109" y="3052"/>
                        <a:pt x="192377" y="6035"/>
                        <a:pt x="188046" y="6035"/>
                      </a:cubicBezTo>
                      <a:cubicBezTo>
                        <a:pt x="185640" y="6035"/>
                        <a:pt x="184101" y="5746"/>
                        <a:pt x="182753" y="3821"/>
                      </a:cubicBezTo>
                      <a:cubicBezTo>
                        <a:pt x="178134" y="5939"/>
                        <a:pt x="170339" y="6324"/>
                        <a:pt x="170339" y="6324"/>
                      </a:cubicBezTo>
                      <a:cubicBezTo>
                        <a:pt x="170339" y="6324"/>
                        <a:pt x="158887" y="15466"/>
                        <a:pt x="158887" y="18931"/>
                      </a:cubicBezTo>
                      <a:cubicBezTo>
                        <a:pt x="158887" y="22395"/>
                        <a:pt x="158309" y="28073"/>
                        <a:pt x="155422" y="25282"/>
                      </a:cubicBezTo>
                      <a:cubicBezTo>
                        <a:pt x="152535" y="22395"/>
                        <a:pt x="140602" y="22395"/>
                        <a:pt x="137715" y="24127"/>
                      </a:cubicBezTo>
                      <a:cubicBezTo>
                        <a:pt x="134828" y="25860"/>
                        <a:pt x="130304" y="17295"/>
                        <a:pt x="125108" y="20085"/>
                      </a:cubicBezTo>
                      <a:cubicBezTo>
                        <a:pt x="120007" y="22972"/>
                        <a:pt x="113078" y="16043"/>
                        <a:pt x="112501" y="18931"/>
                      </a:cubicBezTo>
                      <a:cubicBezTo>
                        <a:pt x="111923" y="21818"/>
                        <a:pt x="104513" y="19508"/>
                        <a:pt x="99316" y="17198"/>
                      </a:cubicBezTo>
                      <a:cubicBezTo>
                        <a:pt x="94216" y="14889"/>
                        <a:pt x="84977" y="18353"/>
                        <a:pt x="81609" y="14311"/>
                      </a:cubicBezTo>
                      <a:cubicBezTo>
                        <a:pt x="78144" y="10269"/>
                        <a:pt x="55913" y="10269"/>
                        <a:pt x="48407" y="10269"/>
                      </a:cubicBezTo>
                      <a:cubicBezTo>
                        <a:pt x="40901" y="10269"/>
                        <a:pt x="39265" y="14311"/>
                        <a:pt x="35800" y="17679"/>
                      </a:cubicBezTo>
                      <a:cubicBezTo>
                        <a:pt x="32720" y="20759"/>
                        <a:pt x="29063" y="20182"/>
                        <a:pt x="25407" y="19989"/>
                      </a:cubicBezTo>
                      <a:cubicBezTo>
                        <a:pt x="25695" y="22876"/>
                        <a:pt x="26273" y="25475"/>
                        <a:pt x="27042" y="26533"/>
                      </a:cubicBezTo>
                      <a:cubicBezTo>
                        <a:pt x="28775" y="29132"/>
                        <a:pt x="36955" y="41546"/>
                        <a:pt x="34742" y="45396"/>
                      </a:cubicBezTo>
                      <a:cubicBezTo>
                        <a:pt x="32624" y="49245"/>
                        <a:pt x="28775" y="49245"/>
                        <a:pt x="26176" y="52228"/>
                      </a:cubicBezTo>
                      <a:cubicBezTo>
                        <a:pt x="23578" y="55212"/>
                        <a:pt x="8565" y="68589"/>
                        <a:pt x="8180" y="70706"/>
                      </a:cubicBezTo>
                      <a:cubicBezTo>
                        <a:pt x="7795" y="72823"/>
                        <a:pt x="10778" y="82254"/>
                        <a:pt x="8565" y="83986"/>
                      </a:cubicBezTo>
                      <a:cubicBezTo>
                        <a:pt x="6448" y="85719"/>
                        <a:pt x="0" y="94765"/>
                        <a:pt x="0" y="98133"/>
                      </a:cubicBezTo>
                      <a:cubicBezTo>
                        <a:pt x="0" y="101501"/>
                        <a:pt x="4715" y="106313"/>
                        <a:pt x="8565" y="107564"/>
                      </a:cubicBezTo>
                      <a:cubicBezTo>
                        <a:pt x="10201" y="108142"/>
                        <a:pt x="11260" y="108912"/>
                        <a:pt x="11741" y="109778"/>
                      </a:cubicBezTo>
                      <a:cubicBezTo>
                        <a:pt x="14724" y="109393"/>
                        <a:pt x="17515" y="109104"/>
                        <a:pt x="19151" y="109104"/>
                      </a:cubicBezTo>
                      <a:cubicBezTo>
                        <a:pt x="22038" y="109104"/>
                        <a:pt x="34645" y="112569"/>
                        <a:pt x="38591" y="112569"/>
                      </a:cubicBezTo>
                      <a:cubicBezTo>
                        <a:pt x="42537" y="112569"/>
                        <a:pt x="48311" y="114301"/>
                        <a:pt x="50043" y="116033"/>
                      </a:cubicBezTo>
                      <a:cubicBezTo>
                        <a:pt x="51775" y="117765"/>
                        <a:pt x="55721" y="116611"/>
                        <a:pt x="58608" y="113724"/>
                      </a:cubicBezTo>
                      <a:cubicBezTo>
                        <a:pt x="61495" y="110836"/>
                        <a:pt x="64863" y="112569"/>
                        <a:pt x="68328" y="112569"/>
                      </a:cubicBezTo>
                      <a:cubicBezTo>
                        <a:pt x="71792" y="112569"/>
                        <a:pt x="77471" y="109682"/>
                        <a:pt x="79203" y="106891"/>
                      </a:cubicBezTo>
                      <a:cubicBezTo>
                        <a:pt x="80935" y="104004"/>
                        <a:pt x="98065" y="99481"/>
                        <a:pt x="102685" y="98903"/>
                      </a:cubicBezTo>
                      <a:cubicBezTo>
                        <a:pt x="107304" y="98326"/>
                        <a:pt x="114137" y="107468"/>
                        <a:pt x="118082" y="107468"/>
                      </a:cubicBezTo>
                      <a:cubicBezTo>
                        <a:pt x="122028" y="107468"/>
                        <a:pt x="129534" y="110355"/>
                        <a:pt x="131844" y="117765"/>
                      </a:cubicBezTo>
                      <a:cubicBezTo>
                        <a:pt x="134154" y="125176"/>
                        <a:pt x="140987" y="134318"/>
                        <a:pt x="143874" y="137205"/>
                      </a:cubicBezTo>
                      <a:cubicBezTo>
                        <a:pt x="146761" y="140092"/>
                        <a:pt x="148397" y="147503"/>
                        <a:pt x="148397" y="149812"/>
                      </a:cubicBezTo>
                      <a:cubicBezTo>
                        <a:pt x="148397" y="152122"/>
                        <a:pt x="142141" y="149235"/>
                        <a:pt x="135213" y="147503"/>
                      </a:cubicBezTo>
                      <a:cubicBezTo>
                        <a:pt x="128380" y="145770"/>
                        <a:pt x="127802" y="152699"/>
                        <a:pt x="127802" y="156068"/>
                      </a:cubicBezTo>
                      <a:cubicBezTo>
                        <a:pt x="127802" y="159436"/>
                        <a:pt x="118082" y="171562"/>
                        <a:pt x="116350" y="173775"/>
                      </a:cubicBezTo>
                      <a:cubicBezTo>
                        <a:pt x="114618" y="176085"/>
                        <a:pt x="119815" y="177817"/>
                        <a:pt x="123760" y="178298"/>
                      </a:cubicBezTo>
                      <a:cubicBezTo>
                        <a:pt x="125493" y="178587"/>
                        <a:pt x="132325" y="173775"/>
                        <a:pt x="134635" y="173775"/>
                      </a:cubicBezTo>
                      <a:cubicBezTo>
                        <a:pt x="135597" y="173775"/>
                        <a:pt x="138388" y="175989"/>
                        <a:pt x="141468" y="178587"/>
                      </a:cubicBezTo>
                      <a:cubicBezTo>
                        <a:pt x="140794" y="169637"/>
                        <a:pt x="142623" y="170118"/>
                        <a:pt x="150707" y="164055"/>
                      </a:cubicBezTo>
                      <a:cubicBezTo>
                        <a:pt x="158983" y="157800"/>
                        <a:pt x="159849" y="146059"/>
                        <a:pt x="167259" y="144615"/>
                      </a:cubicBezTo>
                      <a:cubicBezTo>
                        <a:pt x="174669" y="143172"/>
                        <a:pt x="177845" y="139707"/>
                        <a:pt x="188720" y="141440"/>
                      </a:cubicBezTo>
                      <a:cubicBezTo>
                        <a:pt x="199595" y="143172"/>
                        <a:pt x="183331" y="150005"/>
                        <a:pt x="190741" y="154047"/>
                      </a:cubicBezTo>
                      <a:cubicBezTo>
                        <a:pt x="198151" y="158089"/>
                        <a:pt x="221055" y="152892"/>
                        <a:pt x="222210" y="158666"/>
                      </a:cubicBezTo>
                      <a:cubicBezTo>
                        <a:pt x="223365" y="164344"/>
                        <a:pt x="195842" y="170118"/>
                        <a:pt x="196419" y="173005"/>
                      </a:cubicBezTo>
                      <a:cubicBezTo>
                        <a:pt x="196996" y="175892"/>
                        <a:pt x="211047" y="178683"/>
                        <a:pt x="215859" y="181859"/>
                      </a:cubicBezTo>
                      <a:cubicBezTo>
                        <a:pt x="220767" y="185035"/>
                        <a:pt x="214415" y="193889"/>
                        <a:pt x="216725" y="196776"/>
                      </a:cubicBezTo>
                      <a:cubicBezTo>
                        <a:pt x="219035" y="199663"/>
                        <a:pt x="226445" y="197353"/>
                        <a:pt x="232411" y="193022"/>
                      </a:cubicBezTo>
                      <a:cubicBezTo>
                        <a:pt x="238378" y="188692"/>
                        <a:pt x="243286" y="190135"/>
                        <a:pt x="250985" y="185035"/>
                      </a:cubicBezTo>
                      <a:cubicBezTo>
                        <a:pt x="258684" y="179838"/>
                        <a:pt x="274756" y="184457"/>
                        <a:pt x="276777" y="181282"/>
                      </a:cubicBezTo>
                      <a:cubicBezTo>
                        <a:pt x="278797" y="178106"/>
                        <a:pt x="272157" y="175026"/>
                        <a:pt x="257337" y="176085"/>
                      </a:cubicBezTo>
                      <a:cubicBezTo>
                        <a:pt x="242516" y="177240"/>
                        <a:pt x="241650" y="163189"/>
                        <a:pt x="241650" y="160302"/>
                      </a:cubicBezTo>
                      <a:cubicBezTo>
                        <a:pt x="241650" y="157415"/>
                        <a:pt x="257144" y="145674"/>
                        <a:pt x="265998" y="144904"/>
                      </a:cubicBezTo>
                      <a:cubicBezTo>
                        <a:pt x="274852" y="144038"/>
                        <a:pt x="282069" y="141440"/>
                        <a:pt x="290635" y="137494"/>
                      </a:cubicBezTo>
                      <a:cubicBezTo>
                        <a:pt x="294099" y="135858"/>
                        <a:pt x="300162" y="134222"/>
                        <a:pt x="306321" y="133067"/>
                      </a:cubicBezTo>
                      <a:cubicBezTo>
                        <a:pt x="305359" y="129025"/>
                        <a:pt x="304204" y="124310"/>
                        <a:pt x="306706" y="123925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92" name="צורה חופשית: צורה 2091">
                  <a:extLst>
                    <a:ext uri="{FF2B5EF4-FFF2-40B4-BE49-F238E27FC236}">
                      <a16:creationId xmlns:a16="http://schemas.microsoft.com/office/drawing/2014/main" id="{46BD91E2-7472-E46D-0FBA-E2FC1162E7B8}"/>
                    </a:ext>
                  </a:extLst>
                </p:cNvPr>
                <p:cNvSpPr/>
                <p:nvPr/>
              </p:nvSpPr>
              <p:spPr>
                <a:xfrm>
                  <a:off x="8235326" y="2205736"/>
                  <a:ext cx="186763" cy="133261"/>
                </a:xfrm>
                <a:custGeom>
                  <a:avLst/>
                  <a:gdLst>
                    <a:gd name="connsiteX0" fmla="*/ 170242 w 181287"/>
                    <a:gd name="connsiteY0" fmla="*/ 64094 h 129354"/>
                    <a:gd name="connsiteX1" fmla="*/ 159079 w 181287"/>
                    <a:gd name="connsiteY1" fmla="*/ 53315 h 129354"/>
                    <a:gd name="connsiteX2" fmla="*/ 150033 w 181287"/>
                    <a:gd name="connsiteY2" fmla="*/ 41285 h 129354"/>
                    <a:gd name="connsiteX3" fmla="*/ 147916 w 181287"/>
                    <a:gd name="connsiteY3" fmla="*/ 27524 h 129354"/>
                    <a:gd name="connsiteX4" fmla="*/ 146183 w 181287"/>
                    <a:gd name="connsiteY4" fmla="*/ 14243 h 129354"/>
                    <a:gd name="connsiteX5" fmla="*/ 128187 w 181287"/>
                    <a:gd name="connsiteY5" fmla="*/ 9143 h 129354"/>
                    <a:gd name="connsiteX6" fmla="*/ 117890 w 181287"/>
                    <a:gd name="connsiteY6" fmla="*/ 9143 h 129354"/>
                    <a:gd name="connsiteX7" fmla="*/ 108073 w 181287"/>
                    <a:gd name="connsiteY7" fmla="*/ 4427 h 129354"/>
                    <a:gd name="connsiteX8" fmla="*/ 97776 w 181287"/>
                    <a:gd name="connsiteY8" fmla="*/ 1444 h 129354"/>
                    <a:gd name="connsiteX9" fmla="*/ 96814 w 181287"/>
                    <a:gd name="connsiteY9" fmla="*/ 0 h 129354"/>
                    <a:gd name="connsiteX10" fmla="*/ 90847 w 181287"/>
                    <a:gd name="connsiteY10" fmla="*/ 2406 h 129354"/>
                    <a:gd name="connsiteX11" fmla="*/ 83437 w 181287"/>
                    <a:gd name="connsiteY11" fmla="*/ 9239 h 129354"/>
                    <a:gd name="connsiteX12" fmla="*/ 70253 w 181287"/>
                    <a:gd name="connsiteY12" fmla="*/ 10971 h 129354"/>
                    <a:gd name="connsiteX13" fmla="*/ 65056 w 181287"/>
                    <a:gd name="connsiteY13" fmla="*/ 21268 h 129354"/>
                    <a:gd name="connsiteX14" fmla="*/ 62746 w 181287"/>
                    <a:gd name="connsiteY14" fmla="*/ 28679 h 129354"/>
                    <a:gd name="connsiteX15" fmla="*/ 56491 w 181287"/>
                    <a:gd name="connsiteY15" fmla="*/ 33875 h 129354"/>
                    <a:gd name="connsiteX16" fmla="*/ 46771 w 181287"/>
                    <a:gd name="connsiteY16" fmla="*/ 43018 h 129354"/>
                    <a:gd name="connsiteX17" fmla="*/ 43884 w 181287"/>
                    <a:gd name="connsiteY17" fmla="*/ 52160 h 129354"/>
                    <a:gd name="connsiteX18" fmla="*/ 31277 w 181287"/>
                    <a:gd name="connsiteY18" fmla="*/ 56202 h 129354"/>
                    <a:gd name="connsiteX19" fmla="*/ 21557 w 181287"/>
                    <a:gd name="connsiteY19" fmla="*/ 60821 h 129354"/>
                    <a:gd name="connsiteX20" fmla="*/ 7410 w 181287"/>
                    <a:gd name="connsiteY20" fmla="*/ 59859 h 129354"/>
                    <a:gd name="connsiteX21" fmla="*/ 7314 w 181287"/>
                    <a:gd name="connsiteY21" fmla="*/ 61591 h 129354"/>
                    <a:gd name="connsiteX22" fmla="*/ 10297 w 181287"/>
                    <a:gd name="connsiteY22" fmla="*/ 76219 h 129354"/>
                    <a:gd name="connsiteX23" fmla="*/ 11163 w 181287"/>
                    <a:gd name="connsiteY23" fmla="*/ 92965 h 129354"/>
                    <a:gd name="connsiteX24" fmla="*/ 0 w 181287"/>
                    <a:gd name="connsiteY24" fmla="*/ 102877 h 129354"/>
                    <a:gd name="connsiteX25" fmla="*/ 6448 w 181287"/>
                    <a:gd name="connsiteY25" fmla="*/ 112693 h 129354"/>
                    <a:gd name="connsiteX26" fmla="*/ 6063 w 181287"/>
                    <a:gd name="connsiteY26" fmla="*/ 123279 h 129354"/>
                    <a:gd name="connsiteX27" fmla="*/ 16456 w 181287"/>
                    <a:gd name="connsiteY27" fmla="*/ 120969 h 129354"/>
                    <a:gd name="connsiteX28" fmla="*/ 29063 w 181287"/>
                    <a:gd name="connsiteY28" fmla="*/ 113559 h 129354"/>
                    <a:gd name="connsiteX29" fmla="*/ 62265 w 181287"/>
                    <a:gd name="connsiteY29" fmla="*/ 117601 h 129354"/>
                    <a:gd name="connsiteX30" fmla="*/ 79973 w 181287"/>
                    <a:gd name="connsiteY30" fmla="*/ 120488 h 129354"/>
                    <a:gd name="connsiteX31" fmla="*/ 93157 w 181287"/>
                    <a:gd name="connsiteY31" fmla="*/ 122220 h 129354"/>
                    <a:gd name="connsiteX32" fmla="*/ 105764 w 181287"/>
                    <a:gd name="connsiteY32" fmla="*/ 123375 h 129354"/>
                    <a:gd name="connsiteX33" fmla="*/ 118371 w 181287"/>
                    <a:gd name="connsiteY33" fmla="*/ 127417 h 129354"/>
                    <a:gd name="connsiteX34" fmla="*/ 136078 w 181287"/>
                    <a:gd name="connsiteY34" fmla="*/ 128572 h 129354"/>
                    <a:gd name="connsiteX35" fmla="*/ 139543 w 181287"/>
                    <a:gd name="connsiteY35" fmla="*/ 122220 h 129354"/>
                    <a:gd name="connsiteX36" fmla="*/ 150995 w 181287"/>
                    <a:gd name="connsiteY36" fmla="*/ 109613 h 129354"/>
                    <a:gd name="connsiteX37" fmla="*/ 163410 w 181287"/>
                    <a:gd name="connsiteY37" fmla="*/ 107111 h 129354"/>
                    <a:gd name="connsiteX38" fmla="*/ 160523 w 181287"/>
                    <a:gd name="connsiteY38" fmla="*/ 99027 h 129354"/>
                    <a:gd name="connsiteX39" fmla="*/ 157539 w 181287"/>
                    <a:gd name="connsiteY39" fmla="*/ 81031 h 129354"/>
                    <a:gd name="connsiteX40" fmla="*/ 171301 w 181287"/>
                    <a:gd name="connsiteY40" fmla="*/ 83148 h 129354"/>
                    <a:gd name="connsiteX41" fmla="*/ 181213 w 181287"/>
                    <a:gd name="connsiteY41" fmla="*/ 74102 h 129354"/>
                    <a:gd name="connsiteX42" fmla="*/ 170531 w 181287"/>
                    <a:gd name="connsiteY42" fmla="*/ 64190 h 129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81287" h="129354">
                      <a:moveTo>
                        <a:pt x="170242" y="64094"/>
                      </a:moveTo>
                      <a:cubicBezTo>
                        <a:pt x="166778" y="63227"/>
                        <a:pt x="164661" y="55529"/>
                        <a:pt x="159079" y="53315"/>
                      </a:cubicBezTo>
                      <a:cubicBezTo>
                        <a:pt x="153497" y="51198"/>
                        <a:pt x="154748" y="44269"/>
                        <a:pt x="150033" y="41285"/>
                      </a:cubicBezTo>
                      <a:cubicBezTo>
                        <a:pt x="145317" y="38302"/>
                        <a:pt x="148300" y="32239"/>
                        <a:pt x="147916" y="27524"/>
                      </a:cubicBezTo>
                      <a:cubicBezTo>
                        <a:pt x="147531" y="22808"/>
                        <a:pt x="148782" y="15494"/>
                        <a:pt x="146183" y="14243"/>
                      </a:cubicBezTo>
                      <a:cubicBezTo>
                        <a:pt x="143585" y="12992"/>
                        <a:pt x="132903" y="6929"/>
                        <a:pt x="128187" y="9143"/>
                      </a:cubicBezTo>
                      <a:cubicBezTo>
                        <a:pt x="123471" y="11260"/>
                        <a:pt x="120007" y="12992"/>
                        <a:pt x="117890" y="9143"/>
                      </a:cubicBezTo>
                      <a:cubicBezTo>
                        <a:pt x="115773" y="5293"/>
                        <a:pt x="112789" y="3176"/>
                        <a:pt x="108073" y="4427"/>
                      </a:cubicBezTo>
                      <a:cubicBezTo>
                        <a:pt x="103358" y="5678"/>
                        <a:pt x="100375" y="3561"/>
                        <a:pt x="97776" y="1444"/>
                      </a:cubicBezTo>
                      <a:cubicBezTo>
                        <a:pt x="97391" y="1155"/>
                        <a:pt x="97103" y="577"/>
                        <a:pt x="96814" y="0"/>
                      </a:cubicBezTo>
                      <a:cubicBezTo>
                        <a:pt x="94889" y="385"/>
                        <a:pt x="92387" y="1155"/>
                        <a:pt x="90847" y="2406"/>
                      </a:cubicBezTo>
                      <a:cubicBezTo>
                        <a:pt x="87960" y="4716"/>
                        <a:pt x="87383" y="9239"/>
                        <a:pt x="83437" y="9239"/>
                      </a:cubicBezTo>
                      <a:cubicBezTo>
                        <a:pt x="79491" y="9239"/>
                        <a:pt x="74872" y="7506"/>
                        <a:pt x="70253" y="10971"/>
                      </a:cubicBezTo>
                      <a:cubicBezTo>
                        <a:pt x="65633" y="14435"/>
                        <a:pt x="64575" y="18381"/>
                        <a:pt x="65056" y="21268"/>
                      </a:cubicBezTo>
                      <a:cubicBezTo>
                        <a:pt x="65633" y="24155"/>
                        <a:pt x="66211" y="28679"/>
                        <a:pt x="62746" y="28679"/>
                      </a:cubicBezTo>
                      <a:cubicBezTo>
                        <a:pt x="59281" y="28679"/>
                        <a:pt x="59859" y="32720"/>
                        <a:pt x="56491" y="33875"/>
                      </a:cubicBezTo>
                      <a:cubicBezTo>
                        <a:pt x="53026" y="35030"/>
                        <a:pt x="47348" y="40131"/>
                        <a:pt x="46771" y="43018"/>
                      </a:cubicBezTo>
                      <a:cubicBezTo>
                        <a:pt x="46193" y="45905"/>
                        <a:pt x="46193" y="52160"/>
                        <a:pt x="43884" y="52160"/>
                      </a:cubicBezTo>
                      <a:cubicBezTo>
                        <a:pt x="41574" y="52160"/>
                        <a:pt x="33586" y="53315"/>
                        <a:pt x="31277" y="56202"/>
                      </a:cubicBezTo>
                      <a:cubicBezTo>
                        <a:pt x="28967" y="59089"/>
                        <a:pt x="26176" y="61880"/>
                        <a:pt x="21557" y="60821"/>
                      </a:cubicBezTo>
                      <a:cubicBezTo>
                        <a:pt x="19247" y="60244"/>
                        <a:pt x="12896" y="59955"/>
                        <a:pt x="7410" y="59859"/>
                      </a:cubicBezTo>
                      <a:cubicBezTo>
                        <a:pt x="7410" y="60437"/>
                        <a:pt x="7410" y="61014"/>
                        <a:pt x="7314" y="61591"/>
                      </a:cubicBezTo>
                      <a:cubicBezTo>
                        <a:pt x="5197" y="67558"/>
                        <a:pt x="6929" y="73140"/>
                        <a:pt x="10297" y="76219"/>
                      </a:cubicBezTo>
                      <a:cubicBezTo>
                        <a:pt x="13762" y="79203"/>
                        <a:pt x="15013" y="91232"/>
                        <a:pt x="11163" y="92965"/>
                      </a:cubicBezTo>
                      <a:cubicBezTo>
                        <a:pt x="7314" y="94697"/>
                        <a:pt x="0" y="99797"/>
                        <a:pt x="0" y="102877"/>
                      </a:cubicBezTo>
                      <a:cubicBezTo>
                        <a:pt x="0" y="105956"/>
                        <a:pt x="7699" y="108459"/>
                        <a:pt x="6448" y="112693"/>
                      </a:cubicBezTo>
                      <a:cubicBezTo>
                        <a:pt x="5678" y="115195"/>
                        <a:pt x="5678" y="119526"/>
                        <a:pt x="6063" y="123279"/>
                      </a:cubicBezTo>
                      <a:cubicBezTo>
                        <a:pt x="9720" y="123471"/>
                        <a:pt x="13280" y="124049"/>
                        <a:pt x="16456" y="120969"/>
                      </a:cubicBezTo>
                      <a:cubicBezTo>
                        <a:pt x="19921" y="117505"/>
                        <a:pt x="21653" y="113559"/>
                        <a:pt x="29063" y="113559"/>
                      </a:cubicBezTo>
                      <a:cubicBezTo>
                        <a:pt x="36473" y="113559"/>
                        <a:pt x="58800" y="113559"/>
                        <a:pt x="62265" y="117601"/>
                      </a:cubicBezTo>
                      <a:cubicBezTo>
                        <a:pt x="65729" y="121643"/>
                        <a:pt x="74872" y="118178"/>
                        <a:pt x="79973" y="120488"/>
                      </a:cubicBezTo>
                      <a:cubicBezTo>
                        <a:pt x="85169" y="122798"/>
                        <a:pt x="92580" y="125107"/>
                        <a:pt x="93157" y="122220"/>
                      </a:cubicBezTo>
                      <a:cubicBezTo>
                        <a:pt x="93734" y="119333"/>
                        <a:pt x="100567" y="126262"/>
                        <a:pt x="105764" y="123375"/>
                      </a:cubicBezTo>
                      <a:cubicBezTo>
                        <a:pt x="110961" y="120488"/>
                        <a:pt x="115484" y="129053"/>
                        <a:pt x="118371" y="127417"/>
                      </a:cubicBezTo>
                      <a:cubicBezTo>
                        <a:pt x="121258" y="125685"/>
                        <a:pt x="133191" y="125685"/>
                        <a:pt x="136078" y="128572"/>
                      </a:cubicBezTo>
                      <a:cubicBezTo>
                        <a:pt x="138965" y="131459"/>
                        <a:pt x="139543" y="125685"/>
                        <a:pt x="139543" y="122220"/>
                      </a:cubicBezTo>
                      <a:cubicBezTo>
                        <a:pt x="139543" y="118756"/>
                        <a:pt x="150995" y="109613"/>
                        <a:pt x="150995" y="109613"/>
                      </a:cubicBezTo>
                      <a:cubicBezTo>
                        <a:pt x="150995" y="109613"/>
                        <a:pt x="158790" y="109228"/>
                        <a:pt x="163410" y="107111"/>
                      </a:cubicBezTo>
                      <a:cubicBezTo>
                        <a:pt x="162351" y="105668"/>
                        <a:pt x="161485" y="103166"/>
                        <a:pt x="160523" y="99027"/>
                      </a:cubicBezTo>
                      <a:cubicBezTo>
                        <a:pt x="158405" y="89596"/>
                        <a:pt x="154941" y="84015"/>
                        <a:pt x="157539" y="81031"/>
                      </a:cubicBezTo>
                      <a:cubicBezTo>
                        <a:pt x="160138" y="78048"/>
                        <a:pt x="167452" y="84881"/>
                        <a:pt x="171301" y="83148"/>
                      </a:cubicBezTo>
                      <a:cubicBezTo>
                        <a:pt x="175150" y="81416"/>
                        <a:pt x="182079" y="77952"/>
                        <a:pt x="181213" y="74102"/>
                      </a:cubicBezTo>
                      <a:cubicBezTo>
                        <a:pt x="180347" y="70253"/>
                        <a:pt x="173899" y="65056"/>
                        <a:pt x="170531" y="6419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93" name="צורה חופשית: צורה 2092">
                  <a:extLst>
                    <a:ext uri="{FF2B5EF4-FFF2-40B4-BE49-F238E27FC236}">
                      <a16:creationId xmlns:a16="http://schemas.microsoft.com/office/drawing/2014/main" id="{95F78B28-4095-B240-87E2-4EC3B92ACCB3}"/>
                    </a:ext>
                  </a:extLst>
                </p:cNvPr>
                <p:cNvSpPr/>
                <p:nvPr/>
              </p:nvSpPr>
              <p:spPr>
                <a:xfrm>
                  <a:off x="8190450" y="2152325"/>
                  <a:ext cx="144514" cy="69074"/>
                </a:xfrm>
                <a:custGeom>
                  <a:avLst/>
                  <a:gdLst>
                    <a:gd name="connsiteX0" fmla="*/ 45965 w 140277"/>
                    <a:gd name="connsiteY0" fmla="*/ 46744 h 67049"/>
                    <a:gd name="connsiteX1" fmla="*/ 70409 w 140277"/>
                    <a:gd name="connsiteY1" fmla="*/ 46744 h 67049"/>
                    <a:gd name="connsiteX2" fmla="*/ 81765 w 140277"/>
                    <a:gd name="connsiteY2" fmla="*/ 51075 h 67049"/>
                    <a:gd name="connsiteX3" fmla="*/ 100146 w 140277"/>
                    <a:gd name="connsiteY3" fmla="*/ 60698 h 67049"/>
                    <a:gd name="connsiteX4" fmla="*/ 109963 w 140277"/>
                    <a:gd name="connsiteY4" fmla="*/ 67050 h 67049"/>
                    <a:gd name="connsiteX5" fmla="*/ 113716 w 140277"/>
                    <a:gd name="connsiteY5" fmla="*/ 62912 h 67049"/>
                    <a:gd name="connsiteX6" fmla="*/ 126900 w 140277"/>
                    <a:gd name="connsiteY6" fmla="*/ 61180 h 67049"/>
                    <a:gd name="connsiteX7" fmla="*/ 134310 w 140277"/>
                    <a:gd name="connsiteY7" fmla="*/ 54347 h 67049"/>
                    <a:gd name="connsiteX8" fmla="*/ 140277 w 140277"/>
                    <a:gd name="connsiteY8" fmla="*/ 51941 h 67049"/>
                    <a:gd name="connsiteX9" fmla="*/ 136139 w 140277"/>
                    <a:gd name="connsiteY9" fmla="*/ 40007 h 67049"/>
                    <a:gd name="connsiteX10" fmla="*/ 130172 w 140277"/>
                    <a:gd name="connsiteY10" fmla="*/ 28844 h 67049"/>
                    <a:gd name="connsiteX11" fmla="*/ 128055 w 140277"/>
                    <a:gd name="connsiteY11" fmla="*/ 18162 h 67049"/>
                    <a:gd name="connsiteX12" fmla="*/ 124783 w 140277"/>
                    <a:gd name="connsiteY12" fmla="*/ 13254 h 67049"/>
                    <a:gd name="connsiteX13" fmla="*/ 106306 w 140277"/>
                    <a:gd name="connsiteY13" fmla="*/ 12099 h 67049"/>
                    <a:gd name="connsiteX14" fmla="*/ 86866 w 140277"/>
                    <a:gd name="connsiteY14" fmla="*/ 647 h 67049"/>
                    <a:gd name="connsiteX15" fmla="*/ 65982 w 140277"/>
                    <a:gd name="connsiteY15" fmla="*/ 935 h 67049"/>
                    <a:gd name="connsiteX16" fmla="*/ 64250 w 140277"/>
                    <a:gd name="connsiteY16" fmla="*/ 20087 h 67049"/>
                    <a:gd name="connsiteX17" fmla="*/ 48564 w 140277"/>
                    <a:gd name="connsiteY17" fmla="*/ 27497 h 67049"/>
                    <a:gd name="connsiteX18" fmla="*/ 31434 w 140277"/>
                    <a:gd name="connsiteY18" fmla="*/ 7479 h 67049"/>
                    <a:gd name="connsiteX19" fmla="*/ 12860 w 140277"/>
                    <a:gd name="connsiteY19" fmla="*/ 16045 h 67049"/>
                    <a:gd name="connsiteX20" fmla="*/ 5161 w 140277"/>
                    <a:gd name="connsiteY20" fmla="*/ 31539 h 67049"/>
                    <a:gd name="connsiteX21" fmla="*/ 2274 w 140277"/>
                    <a:gd name="connsiteY21" fmla="*/ 49824 h 67049"/>
                    <a:gd name="connsiteX22" fmla="*/ 2755 w 140277"/>
                    <a:gd name="connsiteY22" fmla="*/ 50882 h 67049"/>
                    <a:gd name="connsiteX23" fmla="*/ 18057 w 140277"/>
                    <a:gd name="connsiteY23" fmla="*/ 46840 h 67049"/>
                    <a:gd name="connsiteX24" fmla="*/ 46061 w 140277"/>
                    <a:gd name="connsiteY24" fmla="*/ 46840 h 6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0277" h="67049">
                      <a:moveTo>
                        <a:pt x="45965" y="46744"/>
                      </a:moveTo>
                      <a:cubicBezTo>
                        <a:pt x="51162" y="46744"/>
                        <a:pt x="63480" y="49342"/>
                        <a:pt x="70409" y="46744"/>
                      </a:cubicBezTo>
                      <a:cubicBezTo>
                        <a:pt x="77435" y="44146"/>
                        <a:pt x="77435" y="52037"/>
                        <a:pt x="81765" y="51075"/>
                      </a:cubicBezTo>
                      <a:cubicBezTo>
                        <a:pt x="86096" y="50209"/>
                        <a:pt x="94853" y="56368"/>
                        <a:pt x="100146" y="60698"/>
                      </a:cubicBezTo>
                      <a:cubicBezTo>
                        <a:pt x="102937" y="63008"/>
                        <a:pt x="106209" y="64933"/>
                        <a:pt x="109963" y="67050"/>
                      </a:cubicBezTo>
                      <a:cubicBezTo>
                        <a:pt x="110829" y="65606"/>
                        <a:pt x="111887" y="64259"/>
                        <a:pt x="113716" y="62912"/>
                      </a:cubicBezTo>
                      <a:cubicBezTo>
                        <a:pt x="118335" y="59447"/>
                        <a:pt x="122858" y="61180"/>
                        <a:pt x="126900" y="61180"/>
                      </a:cubicBezTo>
                      <a:cubicBezTo>
                        <a:pt x="130942" y="61180"/>
                        <a:pt x="131520" y="56560"/>
                        <a:pt x="134310" y="54347"/>
                      </a:cubicBezTo>
                      <a:cubicBezTo>
                        <a:pt x="135946" y="53096"/>
                        <a:pt x="138449" y="52326"/>
                        <a:pt x="140277" y="51941"/>
                      </a:cubicBezTo>
                      <a:cubicBezTo>
                        <a:pt x="138737" y="48765"/>
                        <a:pt x="138641" y="42606"/>
                        <a:pt x="136139" y="40007"/>
                      </a:cubicBezTo>
                      <a:cubicBezTo>
                        <a:pt x="133156" y="37024"/>
                        <a:pt x="128825" y="31827"/>
                        <a:pt x="130172" y="28844"/>
                      </a:cubicBezTo>
                      <a:cubicBezTo>
                        <a:pt x="131423" y="25861"/>
                        <a:pt x="131423" y="21530"/>
                        <a:pt x="128055" y="18162"/>
                      </a:cubicBezTo>
                      <a:cubicBezTo>
                        <a:pt x="126515" y="16622"/>
                        <a:pt x="125361" y="14890"/>
                        <a:pt x="124783" y="13254"/>
                      </a:cubicBezTo>
                      <a:cubicBezTo>
                        <a:pt x="117854" y="12388"/>
                        <a:pt x="108423" y="11329"/>
                        <a:pt x="106306" y="12099"/>
                      </a:cubicBezTo>
                      <a:cubicBezTo>
                        <a:pt x="102841" y="13254"/>
                        <a:pt x="89176" y="2379"/>
                        <a:pt x="86866" y="647"/>
                      </a:cubicBezTo>
                      <a:cubicBezTo>
                        <a:pt x="85326" y="-508"/>
                        <a:pt x="75221" y="69"/>
                        <a:pt x="65982" y="935"/>
                      </a:cubicBezTo>
                      <a:cubicBezTo>
                        <a:pt x="60690" y="6806"/>
                        <a:pt x="64539" y="11040"/>
                        <a:pt x="64250" y="20087"/>
                      </a:cubicBezTo>
                      <a:cubicBezTo>
                        <a:pt x="63962" y="29229"/>
                        <a:pt x="53953" y="27497"/>
                        <a:pt x="48564" y="27497"/>
                      </a:cubicBezTo>
                      <a:cubicBezTo>
                        <a:pt x="43174" y="27497"/>
                        <a:pt x="34225" y="11233"/>
                        <a:pt x="31434" y="7479"/>
                      </a:cubicBezTo>
                      <a:cubicBezTo>
                        <a:pt x="28546" y="3726"/>
                        <a:pt x="19404" y="12099"/>
                        <a:pt x="12860" y="16045"/>
                      </a:cubicBezTo>
                      <a:cubicBezTo>
                        <a:pt x="6316" y="20087"/>
                        <a:pt x="9684" y="27785"/>
                        <a:pt x="5161" y="31539"/>
                      </a:cubicBezTo>
                      <a:cubicBezTo>
                        <a:pt x="638" y="35292"/>
                        <a:pt x="-2249" y="41547"/>
                        <a:pt x="2274" y="49824"/>
                      </a:cubicBezTo>
                      <a:cubicBezTo>
                        <a:pt x="2466" y="50209"/>
                        <a:pt x="2563" y="50497"/>
                        <a:pt x="2755" y="50882"/>
                      </a:cubicBezTo>
                      <a:cubicBezTo>
                        <a:pt x="8433" y="50401"/>
                        <a:pt x="14592" y="49342"/>
                        <a:pt x="18057" y="46840"/>
                      </a:cubicBezTo>
                      <a:cubicBezTo>
                        <a:pt x="24216" y="42510"/>
                        <a:pt x="40769" y="46840"/>
                        <a:pt x="46061" y="4684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94" name="צורה חופשית: צורה 2093">
                  <a:extLst>
                    <a:ext uri="{FF2B5EF4-FFF2-40B4-BE49-F238E27FC236}">
                      <a16:creationId xmlns:a16="http://schemas.microsoft.com/office/drawing/2014/main" id="{ABD10F43-577A-6925-3D1A-0C2A69338B0E}"/>
                    </a:ext>
                  </a:extLst>
                </p:cNvPr>
                <p:cNvSpPr/>
                <p:nvPr/>
              </p:nvSpPr>
              <p:spPr>
                <a:xfrm>
                  <a:off x="8189299" y="2198498"/>
                  <a:ext cx="114236" cy="70164"/>
                </a:xfrm>
                <a:custGeom>
                  <a:avLst/>
                  <a:gdLst>
                    <a:gd name="connsiteX0" fmla="*/ 14555 w 110887"/>
                    <a:gd name="connsiteY0" fmla="*/ 33298 h 68107"/>
                    <a:gd name="connsiteX1" fmla="*/ 26103 w 110887"/>
                    <a:gd name="connsiteY1" fmla="*/ 37628 h 68107"/>
                    <a:gd name="connsiteX2" fmla="*/ 36785 w 110887"/>
                    <a:gd name="connsiteY2" fmla="*/ 44076 h 68107"/>
                    <a:gd name="connsiteX3" fmla="*/ 36785 w 110887"/>
                    <a:gd name="connsiteY3" fmla="*/ 57838 h 68107"/>
                    <a:gd name="connsiteX4" fmla="*/ 51894 w 110887"/>
                    <a:gd name="connsiteY4" fmla="*/ 66884 h 68107"/>
                    <a:gd name="connsiteX5" fmla="*/ 66041 w 110887"/>
                    <a:gd name="connsiteY5" fmla="*/ 67847 h 68107"/>
                    <a:gd name="connsiteX6" fmla="*/ 75761 w 110887"/>
                    <a:gd name="connsiteY6" fmla="*/ 63227 h 68107"/>
                    <a:gd name="connsiteX7" fmla="*/ 88368 w 110887"/>
                    <a:gd name="connsiteY7" fmla="*/ 59185 h 68107"/>
                    <a:gd name="connsiteX8" fmla="*/ 91255 w 110887"/>
                    <a:gd name="connsiteY8" fmla="*/ 50043 h 68107"/>
                    <a:gd name="connsiteX9" fmla="*/ 100975 w 110887"/>
                    <a:gd name="connsiteY9" fmla="*/ 40901 h 68107"/>
                    <a:gd name="connsiteX10" fmla="*/ 107230 w 110887"/>
                    <a:gd name="connsiteY10" fmla="*/ 35704 h 68107"/>
                    <a:gd name="connsiteX11" fmla="*/ 109540 w 110887"/>
                    <a:gd name="connsiteY11" fmla="*/ 28294 h 68107"/>
                    <a:gd name="connsiteX12" fmla="*/ 110887 w 110887"/>
                    <a:gd name="connsiteY12" fmla="*/ 22231 h 68107"/>
                    <a:gd name="connsiteX13" fmla="*/ 101071 w 110887"/>
                    <a:gd name="connsiteY13" fmla="*/ 15879 h 68107"/>
                    <a:gd name="connsiteX14" fmla="*/ 82690 w 110887"/>
                    <a:gd name="connsiteY14" fmla="*/ 6255 h 68107"/>
                    <a:gd name="connsiteX15" fmla="*/ 71334 w 110887"/>
                    <a:gd name="connsiteY15" fmla="*/ 1925 h 68107"/>
                    <a:gd name="connsiteX16" fmla="*/ 46890 w 110887"/>
                    <a:gd name="connsiteY16" fmla="*/ 1925 h 68107"/>
                    <a:gd name="connsiteX17" fmla="*/ 18885 w 110887"/>
                    <a:gd name="connsiteY17" fmla="*/ 1925 h 68107"/>
                    <a:gd name="connsiteX18" fmla="*/ 3583 w 110887"/>
                    <a:gd name="connsiteY18" fmla="*/ 5967 h 68107"/>
                    <a:gd name="connsiteX19" fmla="*/ 1659 w 110887"/>
                    <a:gd name="connsiteY19" fmla="*/ 26946 h 68107"/>
                    <a:gd name="connsiteX20" fmla="*/ 2621 w 110887"/>
                    <a:gd name="connsiteY20" fmla="*/ 32335 h 68107"/>
                    <a:gd name="connsiteX21" fmla="*/ 14362 w 110887"/>
                    <a:gd name="connsiteY21" fmla="*/ 33394 h 6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10887" h="68107">
                      <a:moveTo>
                        <a:pt x="14555" y="33298"/>
                      </a:moveTo>
                      <a:cubicBezTo>
                        <a:pt x="16672" y="36281"/>
                        <a:pt x="23601" y="38880"/>
                        <a:pt x="26103" y="37628"/>
                      </a:cubicBezTo>
                      <a:cubicBezTo>
                        <a:pt x="28701" y="36377"/>
                        <a:pt x="36785" y="40612"/>
                        <a:pt x="36785" y="44076"/>
                      </a:cubicBezTo>
                      <a:cubicBezTo>
                        <a:pt x="36785" y="47541"/>
                        <a:pt x="34668" y="57838"/>
                        <a:pt x="36785" y="57838"/>
                      </a:cubicBezTo>
                      <a:cubicBezTo>
                        <a:pt x="38710" y="57838"/>
                        <a:pt x="51124" y="61688"/>
                        <a:pt x="51894" y="66884"/>
                      </a:cubicBezTo>
                      <a:cubicBezTo>
                        <a:pt x="57476" y="66981"/>
                        <a:pt x="63731" y="67269"/>
                        <a:pt x="66041" y="67847"/>
                      </a:cubicBezTo>
                      <a:cubicBezTo>
                        <a:pt x="70660" y="69002"/>
                        <a:pt x="73451" y="66114"/>
                        <a:pt x="75761" y="63227"/>
                      </a:cubicBezTo>
                      <a:cubicBezTo>
                        <a:pt x="78071" y="60340"/>
                        <a:pt x="86058" y="59185"/>
                        <a:pt x="88368" y="59185"/>
                      </a:cubicBezTo>
                      <a:cubicBezTo>
                        <a:pt x="90678" y="59185"/>
                        <a:pt x="90678" y="52930"/>
                        <a:pt x="91255" y="50043"/>
                      </a:cubicBezTo>
                      <a:cubicBezTo>
                        <a:pt x="91833" y="47156"/>
                        <a:pt x="97607" y="42055"/>
                        <a:pt x="100975" y="40901"/>
                      </a:cubicBezTo>
                      <a:cubicBezTo>
                        <a:pt x="104440" y="39746"/>
                        <a:pt x="103862" y="35704"/>
                        <a:pt x="107230" y="35704"/>
                      </a:cubicBezTo>
                      <a:cubicBezTo>
                        <a:pt x="110599" y="35704"/>
                        <a:pt x="110117" y="31084"/>
                        <a:pt x="109540" y="28294"/>
                      </a:cubicBezTo>
                      <a:cubicBezTo>
                        <a:pt x="109155" y="26561"/>
                        <a:pt x="109540" y="24348"/>
                        <a:pt x="110887" y="22231"/>
                      </a:cubicBezTo>
                      <a:cubicBezTo>
                        <a:pt x="107230" y="20113"/>
                        <a:pt x="103862" y="18285"/>
                        <a:pt x="101071" y="15879"/>
                      </a:cubicBezTo>
                      <a:cubicBezTo>
                        <a:pt x="95778" y="11452"/>
                        <a:pt x="87021" y="5389"/>
                        <a:pt x="82690" y="6255"/>
                      </a:cubicBezTo>
                      <a:cubicBezTo>
                        <a:pt x="78263" y="7121"/>
                        <a:pt x="78263" y="-770"/>
                        <a:pt x="71334" y="1925"/>
                      </a:cubicBezTo>
                      <a:cubicBezTo>
                        <a:pt x="64309" y="4523"/>
                        <a:pt x="52087" y="1925"/>
                        <a:pt x="46890" y="1925"/>
                      </a:cubicBezTo>
                      <a:cubicBezTo>
                        <a:pt x="41693" y="1925"/>
                        <a:pt x="25044" y="-2406"/>
                        <a:pt x="18885" y="1925"/>
                      </a:cubicBezTo>
                      <a:cubicBezTo>
                        <a:pt x="15324" y="4427"/>
                        <a:pt x="9261" y="5485"/>
                        <a:pt x="3583" y="5967"/>
                      </a:cubicBezTo>
                      <a:cubicBezTo>
                        <a:pt x="7529" y="13954"/>
                        <a:pt x="6086" y="22038"/>
                        <a:pt x="1659" y="26946"/>
                      </a:cubicBezTo>
                      <a:cubicBezTo>
                        <a:pt x="-1421" y="30507"/>
                        <a:pt x="311" y="30988"/>
                        <a:pt x="2621" y="32335"/>
                      </a:cubicBezTo>
                      <a:cubicBezTo>
                        <a:pt x="7337" y="31854"/>
                        <a:pt x="12630" y="30988"/>
                        <a:pt x="14362" y="33394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95" name="צורה חופשית: צורה 2094">
                  <a:extLst>
                    <a:ext uri="{FF2B5EF4-FFF2-40B4-BE49-F238E27FC236}">
                      <a16:creationId xmlns:a16="http://schemas.microsoft.com/office/drawing/2014/main" id="{035AD718-F902-74F9-1B35-C800FB7558B6}"/>
                    </a:ext>
                  </a:extLst>
                </p:cNvPr>
                <p:cNvSpPr/>
                <p:nvPr/>
              </p:nvSpPr>
              <p:spPr>
                <a:xfrm>
                  <a:off x="7903995" y="2435666"/>
                  <a:ext cx="89221" cy="47274"/>
                </a:xfrm>
                <a:custGeom>
                  <a:avLst/>
                  <a:gdLst>
                    <a:gd name="connsiteX0" fmla="*/ 76982 w 86605"/>
                    <a:gd name="connsiteY0" fmla="*/ 19423 h 45888"/>
                    <a:gd name="connsiteX1" fmla="*/ 67070 w 86605"/>
                    <a:gd name="connsiteY1" fmla="*/ 14227 h 45888"/>
                    <a:gd name="connsiteX2" fmla="*/ 67070 w 86605"/>
                    <a:gd name="connsiteY2" fmla="*/ 6143 h 45888"/>
                    <a:gd name="connsiteX3" fmla="*/ 55906 w 86605"/>
                    <a:gd name="connsiteY3" fmla="*/ 1235 h 45888"/>
                    <a:gd name="connsiteX4" fmla="*/ 42722 w 86605"/>
                    <a:gd name="connsiteY4" fmla="*/ 1812 h 45888"/>
                    <a:gd name="connsiteX5" fmla="*/ 26266 w 86605"/>
                    <a:gd name="connsiteY5" fmla="*/ 2390 h 45888"/>
                    <a:gd name="connsiteX6" fmla="*/ 23667 w 86605"/>
                    <a:gd name="connsiteY6" fmla="*/ 5277 h 45888"/>
                    <a:gd name="connsiteX7" fmla="*/ 13755 w 86605"/>
                    <a:gd name="connsiteY7" fmla="*/ 13457 h 45888"/>
                    <a:gd name="connsiteX8" fmla="*/ 1340 w 86605"/>
                    <a:gd name="connsiteY8" fmla="*/ 28855 h 45888"/>
                    <a:gd name="connsiteX9" fmla="*/ 3939 w 86605"/>
                    <a:gd name="connsiteY9" fmla="*/ 35303 h 45888"/>
                    <a:gd name="connsiteX10" fmla="*/ 12504 w 86605"/>
                    <a:gd name="connsiteY10" fmla="*/ 36169 h 45888"/>
                    <a:gd name="connsiteX11" fmla="*/ 15968 w 86605"/>
                    <a:gd name="connsiteY11" fmla="*/ 45600 h 45888"/>
                    <a:gd name="connsiteX12" fmla="*/ 15968 w 86605"/>
                    <a:gd name="connsiteY12" fmla="*/ 45889 h 45888"/>
                    <a:gd name="connsiteX13" fmla="*/ 32521 w 86605"/>
                    <a:gd name="connsiteY13" fmla="*/ 44734 h 45888"/>
                    <a:gd name="connsiteX14" fmla="*/ 42241 w 86605"/>
                    <a:gd name="connsiteY14" fmla="*/ 30972 h 45888"/>
                    <a:gd name="connsiteX15" fmla="*/ 53115 w 86605"/>
                    <a:gd name="connsiteY15" fmla="*/ 44156 h 45888"/>
                    <a:gd name="connsiteX16" fmla="*/ 58312 w 86605"/>
                    <a:gd name="connsiteY16" fmla="*/ 37323 h 45888"/>
                    <a:gd name="connsiteX17" fmla="*/ 65145 w 86605"/>
                    <a:gd name="connsiteY17" fmla="*/ 33282 h 45888"/>
                    <a:gd name="connsiteX18" fmla="*/ 74288 w 86605"/>
                    <a:gd name="connsiteY18" fmla="*/ 30972 h 45888"/>
                    <a:gd name="connsiteX19" fmla="*/ 79965 w 86605"/>
                    <a:gd name="connsiteY19" fmla="*/ 28662 h 45888"/>
                    <a:gd name="connsiteX20" fmla="*/ 82852 w 86605"/>
                    <a:gd name="connsiteY20" fmla="*/ 24043 h 45888"/>
                    <a:gd name="connsiteX21" fmla="*/ 86606 w 86605"/>
                    <a:gd name="connsiteY21" fmla="*/ 20578 h 45888"/>
                    <a:gd name="connsiteX22" fmla="*/ 76982 w 86605"/>
                    <a:gd name="connsiteY22" fmla="*/ 19327 h 45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86605" h="45888">
                      <a:moveTo>
                        <a:pt x="76982" y="19423"/>
                      </a:moveTo>
                      <a:cubicBezTo>
                        <a:pt x="73133" y="21156"/>
                        <a:pt x="67070" y="15959"/>
                        <a:pt x="67070" y="14227"/>
                      </a:cubicBezTo>
                      <a:cubicBezTo>
                        <a:pt x="67070" y="13072"/>
                        <a:pt x="66300" y="8741"/>
                        <a:pt x="67070" y="6143"/>
                      </a:cubicBezTo>
                      <a:cubicBezTo>
                        <a:pt x="63894" y="4507"/>
                        <a:pt x="59275" y="2293"/>
                        <a:pt x="55906" y="1235"/>
                      </a:cubicBezTo>
                      <a:cubicBezTo>
                        <a:pt x="50228" y="-497"/>
                        <a:pt x="47341" y="-497"/>
                        <a:pt x="42722" y="1812"/>
                      </a:cubicBezTo>
                      <a:cubicBezTo>
                        <a:pt x="39835" y="3256"/>
                        <a:pt x="31751" y="2871"/>
                        <a:pt x="26266" y="2390"/>
                      </a:cubicBezTo>
                      <a:cubicBezTo>
                        <a:pt x="25784" y="4122"/>
                        <a:pt x="25014" y="5277"/>
                        <a:pt x="23667" y="5277"/>
                      </a:cubicBezTo>
                      <a:cubicBezTo>
                        <a:pt x="19818" y="5277"/>
                        <a:pt x="14621" y="9126"/>
                        <a:pt x="13755" y="13457"/>
                      </a:cubicBezTo>
                      <a:cubicBezTo>
                        <a:pt x="12889" y="17787"/>
                        <a:pt x="3842" y="21156"/>
                        <a:pt x="1340" y="28855"/>
                      </a:cubicBezTo>
                      <a:cubicBezTo>
                        <a:pt x="-1258" y="36554"/>
                        <a:pt x="89" y="40018"/>
                        <a:pt x="3939" y="35303"/>
                      </a:cubicBezTo>
                      <a:cubicBezTo>
                        <a:pt x="7788" y="30587"/>
                        <a:pt x="12504" y="32319"/>
                        <a:pt x="12504" y="36169"/>
                      </a:cubicBezTo>
                      <a:cubicBezTo>
                        <a:pt x="12504" y="40018"/>
                        <a:pt x="17700" y="40499"/>
                        <a:pt x="15968" y="45600"/>
                      </a:cubicBezTo>
                      <a:cubicBezTo>
                        <a:pt x="15968" y="45696"/>
                        <a:pt x="15968" y="45792"/>
                        <a:pt x="15968" y="45889"/>
                      </a:cubicBezTo>
                      <a:cubicBezTo>
                        <a:pt x="21839" y="45407"/>
                        <a:pt x="30019" y="44734"/>
                        <a:pt x="32521" y="44734"/>
                      </a:cubicBezTo>
                      <a:cubicBezTo>
                        <a:pt x="36563" y="44734"/>
                        <a:pt x="40508" y="32127"/>
                        <a:pt x="42241" y="30972"/>
                      </a:cubicBezTo>
                      <a:cubicBezTo>
                        <a:pt x="43973" y="29817"/>
                        <a:pt x="48496" y="40114"/>
                        <a:pt x="53115" y="44156"/>
                      </a:cubicBezTo>
                      <a:cubicBezTo>
                        <a:pt x="57639" y="48198"/>
                        <a:pt x="58312" y="40692"/>
                        <a:pt x="58312" y="37323"/>
                      </a:cubicBezTo>
                      <a:cubicBezTo>
                        <a:pt x="58312" y="33955"/>
                        <a:pt x="62354" y="32704"/>
                        <a:pt x="65145" y="33282"/>
                      </a:cubicBezTo>
                      <a:cubicBezTo>
                        <a:pt x="68032" y="33859"/>
                        <a:pt x="74288" y="35014"/>
                        <a:pt x="74288" y="30972"/>
                      </a:cubicBezTo>
                      <a:cubicBezTo>
                        <a:pt x="74288" y="26930"/>
                        <a:pt x="77752" y="28662"/>
                        <a:pt x="79965" y="28662"/>
                      </a:cubicBezTo>
                      <a:cubicBezTo>
                        <a:pt x="82179" y="28662"/>
                        <a:pt x="82852" y="24043"/>
                        <a:pt x="82852" y="24043"/>
                      </a:cubicBezTo>
                      <a:lnTo>
                        <a:pt x="86606" y="20578"/>
                      </a:lnTo>
                      <a:cubicBezTo>
                        <a:pt x="83526" y="19039"/>
                        <a:pt x="80062" y="17980"/>
                        <a:pt x="76982" y="19327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96" name="צורה חופשית: צורה 2095">
                  <a:extLst>
                    <a:ext uri="{FF2B5EF4-FFF2-40B4-BE49-F238E27FC236}">
                      <a16:creationId xmlns:a16="http://schemas.microsoft.com/office/drawing/2014/main" id="{C762176A-83D5-C31A-F2E5-42FC43E8EBE4}"/>
                    </a:ext>
                  </a:extLst>
                </p:cNvPr>
                <p:cNvSpPr/>
                <p:nvPr/>
              </p:nvSpPr>
              <p:spPr>
                <a:xfrm>
                  <a:off x="7901371" y="2244997"/>
                  <a:ext cx="177153" cy="199255"/>
                </a:xfrm>
                <a:custGeom>
                  <a:avLst/>
                  <a:gdLst>
                    <a:gd name="connsiteX0" fmla="*/ 21884 w 171959"/>
                    <a:gd name="connsiteY0" fmla="*/ 50717 h 193413"/>
                    <a:gd name="connsiteX1" fmla="*/ 12164 w 171959"/>
                    <a:gd name="connsiteY1" fmla="*/ 59859 h 193413"/>
                    <a:gd name="connsiteX2" fmla="*/ 18419 w 171959"/>
                    <a:gd name="connsiteY2" fmla="*/ 70156 h 193413"/>
                    <a:gd name="connsiteX3" fmla="*/ 14377 w 171959"/>
                    <a:gd name="connsiteY3" fmla="*/ 76508 h 193413"/>
                    <a:gd name="connsiteX4" fmla="*/ 3502 w 171959"/>
                    <a:gd name="connsiteY4" fmla="*/ 81609 h 193413"/>
                    <a:gd name="connsiteX5" fmla="*/ 2348 w 171959"/>
                    <a:gd name="connsiteY5" fmla="*/ 90751 h 193413"/>
                    <a:gd name="connsiteX6" fmla="*/ 38 w 171959"/>
                    <a:gd name="connsiteY6" fmla="*/ 106245 h 193413"/>
                    <a:gd name="connsiteX7" fmla="*/ 5235 w 171959"/>
                    <a:gd name="connsiteY7" fmla="*/ 118275 h 193413"/>
                    <a:gd name="connsiteX8" fmla="*/ 1192 w 171959"/>
                    <a:gd name="connsiteY8" fmla="*/ 125685 h 193413"/>
                    <a:gd name="connsiteX9" fmla="*/ 7352 w 171959"/>
                    <a:gd name="connsiteY9" fmla="*/ 141756 h 193413"/>
                    <a:gd name="connsiteX10" fmla="*/ 11683 w 171959"/>
                    <a:gd name="connsiteY10" fmla="*/ 144066 h 193413"/>
                    <a:gd name="connsiteX11" fmla="*/ 24097 w 171959"/>
                    <a:gd name="connsiteY11" fmla="*/ 150033 h 193413"/>
                    <a:gd name="connsiteX12" fmla="*/ 34394 w 171959"/>
                    <a:gd name="connsiteY12" fmla="*/ 153497 h 193413"/>
                    <a:gd name="connsiteX13" fmla="*/ 38244 w 171959"/>
                    <a:gd name="connsiteY13" fmla="*/ 159945 h 193413"/>
                    <a:gd name="connsiteX14" fmla="*/ 30545 w 171959"/>
                    <a:gd name="connsiteY14" fmla="*/ 175824 h 193413"/>
                    <a:gd name="connsiteX15" fmla="*/ 28909 w 171959"/>
                    <a:gd name="connsiteY15" fmla="*/ 187565 h 193413"/>
                    <a:gd name="connsiteX16" fmla="*/ 45365 w 171959"/>
                    <a:gd name="connsiteY16" fmla="*/ 186988 h 193413"/>
                    <a:gd name="connsiteX17" fmla="*/ 58550 w 171959"/>
                    <a:gd name="connsiteY17" fmla="*/ 186410 h 193413"/>
                    <a:gd name="connsiteX18" fmla="*/ 69713 w 171959"/>
                    <a:gd name="connsiteY18" fmla="*/ 191318 h 193413"/>
                    <a:gd name="connsiteX19" fmla="*/ 71830 w 171959"/>
                    <a:gd name="connsiteY19" fmla="*/ 189105 h 193413"/>
                    <a:gd name="connsiteX20" fmla="*/ 82994 w 171959"/>
                    <a:gd name="connsiteY20" fmla="*/ 192088 h 193413"/>
                    <a:gd name="connsiteX21" fmla="*/ 94542 w 171959"/>
                    <a:gd name="connsiteY21" fmla="*/ 190356 h 193413"/>
                    <a:gd name="connsiteX22" fmla="*/ 105706 w 171959"/>
                    <a:gd name="connsiteY22" fmla="*/ 189490 h 193413"/>
                    <a:gd name="connsiteX23" fmla="*/ 125434 w 171959"/>
                    <a:gd name="connsiteY23" fmla="*/ 185640 h 193413"/>
                    <a:gd name="connsiteX24" fmla="*/ 133133 w 171959"/>
                    <a:gd name="connsiteY24" fmla="*/ 180059 h 193413"/>
                    <a:gd name="connsiteX25" fmla="*/ 140832 w 171959"/>
                    <a:gd name="connsiteY25" fmla="*/ 168029 h 193413"/>
                    <a:gd name="connsiteX26" fmla="*/ 151610 w 171959"/>
                    <a:gd name="connsiteY26" fmla="*/ 159464 h 193413"/>
                    <a:gd name="connsiteX27" fmla="*/ 131401 w 171959"/>
                    <a:gd name="connsiteY27" fmla="*/ 144451 h 193413"/>
                    <a:gd name="connsiteX28" fmla="*/ 124953 w 171959"/>
                    <a:gd name="connsiteY28" fmla="*/ 128187 h 193413"/>
                    <a:gd name="connsiteX29" fmla="*/ 123702 w 171959"/>
                    <a:gd name="connsiteY29" fmla="*/ 117890 h 193413"/>
                    <a:gd name="connsiteX30" fmla="*/ 143911 w 171959"/>
                    <a:gd name="connsiteY30" fmla="*/ 110191 h 193413"/>
                    <a:gd name="connsiteX31" fmla="*/ 159790 w 171959"/>
                    <a:gd name="connsiteY31" fmla="*/ 102877 h 193413"/>
                    <a:gd name="connsiteX32" fmla="*/ 170088 w 171959"/>
                    <a:gd name="connsiteY32" fmla="*/ 102396 h 193413"/>
                    <a:gd name="connsiteX33" fmla="*/ 170473 w 171959"/>
                    <a:gd name="connsiteY33" fmla="*/ 91713 h 193413"/>
                    <a:gd name="connsiteX34" fmla="*/ 165757 w 171959"/>
                    <a:gd name="connsiteY34" fmla="*/ 76316 h 193413"/>
                    <a:gd name="connsiteX35" fmla="*/ 163159 w 171959"/>
                    <a:gd name="connsiteY35" fmla="*/ 66018 h 193413"/>
                    <a:gd name="connsiteX36" fmla="*/ 158828 w 171959"/>
                    <a:gd name="connsiteY36" fmla="*/ 56587 h 193413"/>
                    <a:gd name="connsiteX37" fmla="*/ 157577 w 171959"/>
                    <a:gd name="connsiteY37" fmla="*/ 48888 h 193413"/>
                    <a:gd name="connsiteX38" fmla="*/ 157962 w 171959"/>
                    <a:gd name="connsiteY38" fmla="*/ 28679 h 193413"/>
                    <a:gd name="connsiteX39" fmla="*/ 157962 w 171959"/>
                    <a:gd name="connsiteY39" fmla="*/ 26369 h 193413"/>
                    <a:gd name="connsiteX40" fmla="*/ 156326 w 171959"/>
                    <a:gd name="connsiteY40" fmla="*/ 23963 h 193413"/>
                    <a:gd name="connsiteX41" fmla="*/ 144874 w 171959"/>
                    <a:gd name="connsiteY41" fmla="*/ 17708 h 193413"/>
                    <a:gd name="connsiteX42" fmla="*/ 146606 w 171959"/>
                    <a:gd name="connsiteY42" fmla="*/ 6544 h 193413"/>
                    <a:gd name="connsiteX43" fmla="*/ 129476 w 171959"/>
                    <a:gd name="connsiteY43" fmla="*/ 11067 h 193413"/>
                    <a:gd name="connsiteX44" fmla="*/ 107726 w 171959"/>
                    <a:gd name="connsiteY44" fmla="*/ 23674 h 193413"/>
                    <a:gd name="connsiteX45" fmla="*/ 97718 w 171959"/>
                    <a:gd name="connsiteY45" fmla="*/ 16264 h 193413"/>
                    <a:gd name="connsiteX46" fmla="*/ 90885 w 171959"/>
                    <a:gd name="connsiteY46" fmla="*/ 12799 h 193413"/>
                    <a:gd name="connsiteX47" fmla="*/ 76546 w 171959"/>
                    <a:gd name="connsiteY47" fmla="*/ 5967 h 193413"/>
                    <a:gd name="connsiteX48" fmla="*/ 75391 w 171959"/>
                    <a:gd name="connsiteY48" fmla="*/ 1540 h 193413"/>
                    <a:gd name="connsiteX49" fmla="*/ 68269 w 171959"/>
                    <a:gd name="connsiteY49" fmla="*/ 1732 h 193413"/>
                    <a:gd name="connsiteX50" fmla="*/ 50658 w 171959"/>
                    <a:gd name="connsiteY50" fmla="*/ 0 h 193413"/>
                    <a:gd name="connsiteX51" fmla="*/ 54027 w 171959"/>
                    <a:gd name="connsiteY51" fmla="*/ 9143 h 193413"/>
                    <a:gd name="connsiteX52" fmla="*/ 59223 w 171959"/>
                    <a:gd name="connsiteY52" fmla="*/ 25695 h 193413"/>
                    <a:gd name="connsiteX53" fmla="*/ 50947 w 171959"/>
                    <a:gd name="connsiteY53" fmla="*/ 33394 h 193413"/>
                    <a:gd name="connsiteX54" fmla="*/ 36608 w 171959"/>
                    <a:gd name="connsiteY54" fmla="*/ 31373 h 193413"/>
                    <a:gd name="connsiteX55" fmla="*/ 21980 w 171959"/>
                    <a:gd name="connsiteY55" fmla="*/ 33683 h 193413"/>
                    <a:gd name="connsiteX56" fmla="*/ 21402 w 171959"/>
                    <a:gd name="connsiteY56" fmla="*/ 37725 h 193413"/>
                    <a:gd name="connsiteX57" fmla="*/ 21980 w 171959"/>
                    <a:gd name="connsiteY57" fmla="*/ 50813 h 193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71959" h="193413">
                      <a:moveTo>
                        <a:pt x="21884" y="50717"/>
                      </a:moveTo>
                      <a:cubicBezTo>
                        <a:pt x="17264" y="57549"/>
                        <a:pt x="11009" y="58127"/>
                        <a:pt x="12164" y="59859"/>
                      </a:cubicBezTo>
                      <a:cubicBezTo>
                        <a:pt x="13318" y="61591"/>
                        <a:pt x="20151" y="67269"/>
                        <a:pt x="18419" y="70156"/>
                      </a:cubicBezTo>
                      <a:cubicBezTo>
                        <a:pt x="16687" y="73044"/>
                        <a:pt x="14377" y="71311"/>
                        <a:pt x="14377" y="76508"/>
                      </a:cubicBezTo>
                      <a:cubicBezTo>
                        <a:pt x="14377" y="81705"/>
                        <a:pt x="6389" y="81609"/>
                        <a:pt x="3502" y="81609"/>
                      </a:cubicBezTo>
                      <a:cubicBezTo>
                        <a:pt x="615" y="81609"/>
                        <a:pt x="4080" y="86805"/>
                        <a:pt x="2348" y="90751"/>
                      </a:cubicBezTo>
                      <a:cubicBezTo>
                        <a:pt x="615" y="94793"/>
                        <a:pt x="615" y="102781"/>
                        <a:pt x="38" y="106245"/>
                      </a:cubicBezTo>
                      <a:cubicBezTo>
                        <a:pt x="-540" y="109710"/>
                        <a:pt x="5716" y="115388"/>
                        <a:pt x="5235" y="118275"/>
                      </a:cubicBezTo>
                      <a:cubicBezTo>
                        <a:pt x="4657" y="121162"/>
                        <a:pt x="38" y="123471"/>
                        <a:pt x="1192" y="125685"/>
                      </a:cubicBezTo>
                      <a:cubicBezTo>
                        <a:pt x="2251" y="127898"/>
                        <a:pt x="6389" y="131170"/>
                        <a:pt x="7352" y="141756"/>
                      </a:cubicBezTo>
                      <a:cubicBezTo>
                        <a:pt x="9277" y="142334"/>
                        <a:pt x="10912" y="143104"/>
                        <a:pt x="11683" y="144066"/>
                      </a:cubicBezTo>
                      <a:cubicBezTo>
                        <a:pt x="14281" y="147531"/>
                        <a:pt x="18515" y="150033"/>
                        <a:pt x="24097" y="150033"/>
                      </a:cubicBezTo>
                      <a:cubicBezTo>
                        <a:pt x="29679" y="150033"/>
                        <a:pt x="31796" y="153882"/>
                        <a:pt x="34394" y="153497"/>
                      </a:cubicBezTo>
                      <a:cubicBezTo>
                        <a:pt x="36993" y="153112"/>
                        <a:pt x="43826" y="155230"/>
                        <a:pt x="38244" y="159945"/>
                      </a:cubicBezTo>
                      <a:cubicBezTo>
                        <a:pt x="32662" y="164661"/>
                        <a:pt x="31796" y="170242"/>
                        <a:pt x="30545" y="175824"/>
                      </a:cubicBezTo>
                      <a:cubicBezTo>
                        <a:pt x="29679" y="179481"/>
                        <a:pt x="29775" y="184485"/>
                        <a:pt x="28909" y="187565"/>
                      </a:cubicBezTo>
                      <a:cubicBezTo>
                        <a:pt x="34394" y="188046"/>
                        <a:pt x="42382" y="188431"/>
                        <a:pt x="45365" y="186988"/>
                      </a:cubicBezTo>
                      <a:cubicBezTo>
                        <a:pt x="49984" y="184678"/>
                        <a:pt x="52775" y="184678"/>
                        <a:pt x="58550" y="186410"/>
                      </a:cubicBezTo>
                      <a:cubicBezTo>
                        <a:pt x="61918" y="187469"/>
                        <a:pt x="66537" y="189682"/>
                        <a:pt x="69713" y="191318"/>
                      </a:cubicBezTo>
                      <a:cubicBezTo>
                        <a:pt x="70098" y="190163"/>
                        <a:pt x="70675" y="189297"/>
                        <a:pt x="71830" y="189105"/>
                      </a:cubicBezTo>
                      <a:cubicBezTo>
                        <a:pt x="75680" y="188720"/>
                        <a:pt x="80395" y="196419"/>
                        <a:pt x="82994" y="192088"/>
                      </a:cubicBezTo>
                      <a:cubicBezTo>
                        <a:pt x="85592" y="187757"/>
                        <a:pt x="91559" y="188624"/>
                        <a:pt x="94542" y="190356"/>
                      </a:cubicBezTo>
                      <a:cubicBezTo>
                        <a:pt x="97525" y="192088"/>
                        <a:pt x="102241" y="192954"/>
                        <a:pt x="105706" y="189490"/>
                      </a:cubicBezTo>
                      <a:cubicBezTo>
                        <a:pt x="109170" y="186025"/>
                        <a:pt x="122451" y="184389"/>
                        <a:pt x="125434" y="185640"/>
                      </a:cubicBezTo>
                      <a:cubicBezTo>
                        <a:pt x="128417" y="186891"/>
                        <a:pt x="136116" y="190356"/>
                        <a:pt x="133133" y="180059"/>
                      </a:cubicBezTo>
                      <a:cubicBezTo>
                        <a:pt x="130150" y="169761"/>
                        <a:pt x="139581" y="171878"/>
                        <a:pt x="140832" y="168029"/>
                      </a:cubicBezTo>
                      <a:cubicBezTo>
                        <a:pt x="142083" y="164180"/>
                        <a:pt x="153246" y="162447"/>
                        <a:pt x="151610" y="159464"/>
                      </a:cubicBezTo>
                      <a:cubicBezTo>
                        <a:pt x="149878" y="156481"/>
                        <a:pt x="135731" y="147434"/>
                        <a:pt x="131401" y="144451"/>
                      </a:cubicBezTo>
                      <a:cubicBezTo>
                        <a:pt x="127070" y="141468"/>
                        <a:pt x="127070" y="132037"/>
                        <a:pt x="124953" y="128187"/>
                      </a:cubicBezTo>
                      <a:cubicBezTo>
                        <a:pt x="122836" y="124338"/>
                        <a:pt x="118120" y="119141"/>
                        <a:pt x="123702" y="117890"/>
                      </a:cubicBezTo>
                      <a:cubicBezTo>
                        <a:pt x="129284" y="116639"/>
                        <a:pt x="139196" y="114425"/>
                        <a:pt x="143911" y="110191"/>
                      </a:cubicBezTo>
                      <a:cubicBezTo>
                        <a:pt x="148627" y="105860"/>
                        <a:pt x="157192" y="105475"/>
                        <a:pt x="159790" y="102877"/>
                      </a:cubicBezTo>
                      <a:cubicBezTo>
                        <a:pt x="162389" y="100278"/>
                        <a:pt x="168356" y="104994"/>
                        <a:pt x="170088" y="102396"/>
                      </a:cubicBezTo>
                      <a:cubicBezTo>
                        <a:pt x="171820" y="99797"/>
                        <a:pt x="173071" y="94697"/>
                        <a:pt x="170473" y="91713"/>
                      </a:cubicBezTo>
                      <a:cubicBezTo>
                        <a:pt x="167874" y="88730"/>
                        <a:pt x="166142" y="83533"/>
                        <a:pt x="165757" y="76316"/>
                      </a:cubicBezTo>
                      <a:cubicBezTo>
                        <a:pt x="165372" y="69002"/>
                        <a:pt x="163159" y="69483"/>
                        <a:pt x="163159" y="66018"/>
                      </a:cubicBezTo>
                      <a:cubicBezTo>
                        <a:pt x="163159" y="62554"/>
                        <a:pt x="161908" y="58319"/>
                        <a:pt x="158828" y="56587"/>
                      </a:cubicBezTo>
                      <a:cubicBezTo>
                        <a:pt x="155845" y="54855"/>
                        <a:pt x="154498" y="53604"/>
                        <a:pt x="157577" y="48888"/>
                      </a:cubicBezTo>
                      <a:cubicBezTo>
                        <a:pt x="160561" y="44173"/>
                        <a:pt x="159309" y="32143"/>
                        <a:pt x="157962" y="28679"/>
                      </a:cubicBezTo>
                      <a:cubicBezTo>
                        <a:pt x="157673" y="28005"/>
                        <a:pt x="157770" y="27235"/>
                        <a:pt x="157962" y="26369"/>
                      </a:cubicBezTo>
                      <a:cubicBezTo>
                        <a:pt x="157192" y="25984"/>
                        <a:pt x="156615" y="25214"/>
                        <a:pt x="156326" y="23963"/>
                      </a:cubicBezTo>
                      <a:cubicBezTo>
                        <a:pt x="155460" y="19344"/>
                        <a:pt x="152380" y="17708"/>
                        <a:pt x="144874" y="17708"/>
                      </a:cubicBezTo>
                      <a:cubicBezTo>
                        <a:pt x="137367" y="17708"/>
                        <a:pt x="149397" y="10297"/>
                        <a:pt x="146606" y="6544"/>
                      </a:cubicBezTo>
                      <a:cubicBezTo>
                        <a:pt x="143719" y="2791"/>
                        <a:pt x="136309" y="13377"/>
                        <a:pt x="129476" y="11067"/>
                      </a:cubicBezTo>
                      <a:cubicBezTo>
                        <a:pt x="122643" y="8758"/>
                        <a:pt x="113789" y="19055"/>
                        <a:pt x="107726" y="23674"/>
                      </a:cubicBezTo>
                      <a:cubicBezTo>
                        <a:pt x="101760" y="28294"/>
                        <a:pt x="93099" y="22808"/>
                        <a:pt x="97718" y="16264"/>
                      </a:cubicBezTo>
                      <a:cubicBezTo>
                        <a:pt x="102337" y="9720"/>
                        <a:pt x="97718" y="10297"/>
                        <a:pt x="90885" y="12799"/>
                      </a:cubicBezTo>
                      <a:cubicBezTo>
                        <a:pt x="84052" y="15398"/>
                        <a:pt x="75680" y="12222"/>
                        <a:pt x="76546" y="5967"/>
                      </a:cubicBezTo>
                      <a:cubicBezTo>
                        <a:pt x="76738" y="4331"/>
                        <a:pt x="76257" y="2887"/>
                        <a:pt x="75391" y="1540"/>
                      </a:cubicBezTo>
                      <a:cubicBezTo>
                        <a:pt x="72023" y="2021"/>
                        <a:pt x="69424" y="2117"/>
                        <a:pt x="68269" y="1732"/>
                      </a:cubicBezTo>
                      <a:cubicBezTo>
                        <a:pt x="65190" y="674"/>
                        <a:pt x="58261" y="193"/>
                        <a:pt x="50658" y="0"/>
                      </a:cubicBezTo>
                      <a:cubicBezTo>
                        <a:pt x="52968" y="3368"/>
                        <a:pt x="55374" y="6544"/>
                        <a:pt x="54027" y="9143"/>
                      </a:cubicBezTo>
                      <a:cubicBezTo>
                        <a:pt x="51428" y="14051"/>
                        <a:pt x="55470" y="18574"/>
                        <a:pt x="59223" y="25695"/>
                      </a:cubicBezTo>
                      <a:cubicBezTo>
                        <a:pt x="62976" y="32817"/>
                        <a:pt x="51236" y="28871"/>
                        <a:pt x="50947" y="33394"/>
                      </a:cubicBezTo>
                      <a:cubicBezTo>
                        <a:pt x="50658" y="38013"/>
                        <a:pt x="40072" y="33105"/>
                        <a:pt x="36608" y="31373"/>
                      </a:cubicBezTo>
                      <a:cubicBezTo>
                        <a:pt x="33143" y="29641"/>
                        <a:pt x="21691" y="30796"/>
                        <a:pt x="21980" y="33683"/>
                      </a:cubicBezTo>
                      <a:cubicBezTo>
                        <a:pt x="22076" y="34838"/>
                        <a:pt x="21980" y="36377"/>
                        <a:pt x="21402" y="37725"/>
                      </a:cubicBezTo>
                      <a:cubicBezTo>
                        <a:pt x="22942" y="43210"/>
                        <a:pt x="23616" y="48311"/>
                        <a:pt x="21980" y="5081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97" name="צורה חופשית: צורה 2096">
                  <a:extLst>
                    <a:ext uri="{FF2B5EF4-FFF2-40B4-BE49-F238E27FC236}">
                      <a16:creationId xmlns:a16="http://schemas.microsoft.com/office/drawing/2014/main" id="{111C8668-852B-9290-E0B2-3AB2B2C69AED}"/>
                    </a:ext>
                  </a:extLst>
                </p:cNvPr>
                <p:cNvSpPr/>
                <p:nvPr/>
              </p:nvSpPr>
              <p:spPr>
                <a:xfrm>
                  <a:off x="8191900" y="1763249"/>
                  <a:ext cx="208737" cy="330578"/>
                </a:xfrm>
                <a:custGeom>
                  <a:avLst/>
                  <a:gdLst>
                    <a:gd name="connsiteX0" fmla="*/ 172937 w 202617"/>
                    <a:gd name="connsiteY0" fmla="*/ 269472 h 320886"/>
                    <a:gd name="connsiteX1" fmla="*/ 201519 w 202617"/>
                    <a:gd name="connsiteY1" fmla="*/ 242044 h 320886"/>
                    <a:gd name="connsiteX2" fmla="*/ 196323 w 202617"/>
                    <a:gd name="connsiteY2" fmla="*/ 226550 h 320886"/>
                    <a:gd name="connsiteX3" fmla="*/ 171686 w 202617"/>
                    <a:gd name="connsiteY3" fmla="*/ 207688 h 320886"/>
                    <a:gd name="connsiteX4" fmla="*/ 183716 w 202617"/>
                    <a:gd name="connsiteY4" fmla="*/ 196813 h 320886"/>
                    <a:gd name="connsiteX5" fmla="*/ 173418 w 202617"/>
                    <a:gd name="connsiteY5" fmla="*/ 186516 h 320886"/>
                    <a:gd name="connsiteX6" fmla="*/ 176305 w 202617"/>
                    <a:gd name="connsiteY6" fmla="*/ 176796 h 320886"/>
                    <a:gd name="connsiteX7" fmla="*/ 166586 w 202617"/>
                    <a:gd name="connsiteY7" fmla="*/ 170444 h 320886"/>
                    <a:gd name="connsiteX8" fmla="*/ 171109 w 202617"/>
                    <a:gd name="connsiteY8" fmla="*/ 164766 h 320886"/>
                    <a:gd name="connsiteX9" fmla="*/ 168221 w 202617"/>
                    <a:gd name="connsiteY9" fmla="*/ 149850 h 320886"/>
                    <a:gd name="connsiteX10" fmla="*/ 174477 w 202617"/>
                    <a:gd name="connsiteY10" fmla="*/ 138398 h 320886"/>
                    <a:gd name="connsiteX11" fmla="*/ 156192 w 202617"/>
                    <a:gd name="connsiteY11" fmla="*/ 109238 h 320886"/>
                    <a:gd name="connsiteX12" fmla="*/ 161966 w 202617"/>
                    <a:gd name="connsiteY12" fmla="*/ 97786 h 320886"/>
                    <a:gd name="connsiteX13" fmla="*/ 173996 w 202617"/>
                    <a:gd name="connsiteY13" fmla="*/ 83447 h 320886"/>
                    <a:gd name="connsiteX14" fmla="*/ 160234 w 202617"/>
                    <a:gd name="connsiteY14" fmla="*/ 69107 h 320886"/>
                    <a:gd name="connsiteX15" fmla="*/ 148204 w 202617"/>
                    <a:gd name="connsiteY15" fmla="*/ 62275 h 320886"/>
                    <a:gd name="connsiteX16" fmla="*/ 145317 w 202617"/>
                    <a:gd name="connsiteY16" fmla="*/ 51400 h 320886"/>
                    <a:gd name="connsiteX17" fmla="*/ 148204 w 202617"/>
                    <a:gd name="connsiteY17" fmla="*/ 41103 h 320886"/>
                    <a:gd name="connsiteX18" fmla="*/ 155614 w 202617"/>
                    <a:gd name="connsiteY18" fmla="*/ 35425 h 320886"/>
                    <a:gd name="connsiteX19" fmla="*/ 159945 w 202617"/>
                    <a:gd name="connsiteY19" fmla="*/ 28399 h 320886"/>
                    <a:gd name="connsiteX20" fmla="*/ 159945 w 202617"/>
                    <a:gd name="connsiteY20" fmla="*/ 17621 h 320886"/>
                    <a:gd name="connsiteX21" fmla="*/ 139735 w 202617"/>
                    <a:gd name="connsiteY21" fmla="*/ 3859 h 320886"/>
                    <a:gd name="connsiteX22" fmla="*/ 124145 w 202617"/>
                    <a:gd name="connsiteY22" fmla="*/ 3859 h 320886"/>
                    <a:gd name="connsiteX23" fmla="*/ 104801 w 202617"/>
                    <a:gd name="connsiteY23" fmla="*/ 8478 h 320886"/>
                    <a:gd name="connsiteX24" fmla="*/ 92868 w 202617"/>
                    <a:gd name="connsiteY24" fmla="*/ 21374 h 320886"/>
                    <a:gd name="connsiteX25" fmla="*/ 89211 w 202617"/>
                    <a:gd name="connsiteY25" fmla="*/ 37927 h 320886"/>
                    <a:gd name="connsiteX26" fmla="*/ 80935 w 202617"/>
                    <a:gd name="connsiteY26" fmla="*/ 48994 h 320886"/>
                    <a:gd name="connsiteX27" fmla="*/ 69868 w 202617"/>
                    <a:gd name="connsiteY27" fmla="*/ 46203 h 320886"/>
                    <a:gd name="connsiteX28" fmla="*/ 55143 w 202617"/>
                    <a:gd name="connsiteY28" fmla="*/ 45241 h 320886"/>
                    <a:gd name="connsiteX29" fmla="*/ 33972 w 202617"/>
                    <a:gd name="connsiteY29" fmla="*/ 44278 h 320886"/>
                    <a:gd name="connsiteX30" fmla="*/ 12799 w 202617"/>
                    <a:gd name="connsiteY30" fmla="*/ 28688 h 320886"/>
                    <a:gd name="connsiteX31" fmla="*/ 0 w 202617"/>
                    <a:gd name="connsiteY31" fmla="*/ 38119 h 320886"/>
                    <a:gd name="connsiteX32" fmla="*/ 21076 w 202617"/>
                    <a:gd name="connsiteY32" fmla="*/ 53517 h 320886"/>
                    <a:gd name="connsiteX33" fmla="*/ 48696 w 202617"/>
                    <a:gd name="connsiteY33" fmla="*/ 70070 h 320886"/>
                    <a:gd name="connsiteX34" fmla="*/ 49562 w 202617"/>
                    <a:gd name="connsiteY34" fmla="*/ 88451 h 320886"/>
                    <a:gd name="connsiteX35" fmla="*/ 54181 w 202617"/>
                    <a:gd name="connsiteY35" fmla="*/ 105870 h 320886"/>
                    <a:gd name="connsiteX36" fmla="*/ 53219 w 202617"/>
                    <a:gd name="connsiteY36" fmla="*/ 122422 h 320886"/>
                    <a:gd name="connsiteX37" fmla="*/ 56876 w 202617"/>
                    <a:gd name="connsiteY37" fmla="*/ 132527 h 320886"/>
                    <a:gd name="connsiteX38" fmla="*/ 59570 w 202617"/>
                    <a:gd name="connsiteY38" fmla="*/ 142055 h 320886"/>
                    <a:gd name="connsiteX39" fmla="*/ 75161 w 202617"/>
                    <a:gd name="connsiteY39" fmla="*/ 148503 h 320886"/>
                    <a:gd name="connsiteX40" fmla="*/ 81993 w 202617"/>
                    <a:gd name="connsiteY40" fmla="*/ 163323 h 320886"/>
                    <a:gd name="connsiteX41" fmla="*/ 78529 w 202617"/>
                    <a:gd name="connsiteY41" fmla="*/ 170156 h 320886"/>
                    <a:gd name="connsiteX42" fmla="*/ 67943 w 202617"/>
                    <a:gd name="connsiteY42" fmla="*/ 178721 h 320886"/>
                    <a:gd name="connsiteX43" fmla="*/ 48214 w 202617"/>
                    <a:gd name="connsiteY43" fmla="*/ 198161 h 320886"/>
                    <a:gd name="connsiteX44" fmla="*/ 36762 w 202617"/>
                    <a:gd name="connsiteY44" fmla="*/ 207014 h 320886"/>
                    <a:gd name="connsiteX45" fmla="*/ 26465 w 202617"/>
                    <a:gd name="connsiteY45" fmla="*/ 217600 h 320886"/>
                    <a:gd name="connsiteX46" fmla="*/ 12992 w 202617"/>
                    <a:gd name="connsiteY46" fmla="*/ 224144 h 320886"/>
                    <a:gd name="connsiteX47" fmla="*/ 4427 w 202617"/>
                    <a:gd name="connsiteY47" fmla="*/ 236463 h 320886"/>
                    <a:gd name="connsiteX48" fmla="*/ 5004 w 202617"/>
                    <a:gd name="connsiteY48" fmla="*/ 247626 h 320886"/>
                    <a:gd name="connsiteX49" fmla="*/ 7025 w 202617"/>
                    <a:gd name="connsiteY49" fmla="*/ 261099 h 320886"/>
                    <a:gd name="connsiteX50" fmla="*/ 10490 w 202617"/>
                    <a:gd name="connsiteY50" fmla="*/ 282849 h 320886"/>
                    <a:gd name="connsiteX51" fmla="*/ 5293 w 202617"/>
                    <a:gd name="connsiteY51" fmla="*/ 302866 h 320886"/>
                    <a:gd name="connsiteX52" fmla="*/ 23289 w 202617"/>
                    <a:gd name="connsiteY52" fmla="*/ 309987 h 320886"/>
                    <a:gd name="connsiteX53" fmla="*/ 35030 w 202617"/>
                    <a:gd name="connsiteY53" fmla="*/ 316243 h 320886"/>
                    <a:gd name="connsiteX54" fmla="*/ 56202 w 202617"/>
                    <a:gd name="connsiteY54" fmla="*/ 320862 h 320886"/>
                    <a:gd name="connsiteX55" fmla="*/ 116254 w 202617"/>
                    <a:gd name="connsiteY55" fmla="*/ 307100 h 320886"/>
                    <a:gd name="connsiteX56" fmla="*/ 133576 w 202617"/>
                    <a:gd name="connsiteY56" fmla="*/ 305079 h 320886"/>
                    <a:gd name="connsiteX57" fmla="*/ 142815 w 202617"/>
                    <a:gd name="connsiteY57" fmla="*/ 293338 h 320886"/>
                    <a:gd name="connsiteX58" fmla="*/ 172552 w 202617"/>
                    <a:gd name="connsiteY58" fmla="*/ 269279 h 32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202617" h="320886">
                      <a:moveTo>
                        <a:pt x="172937" y="269472"/>
                      </a:moveTo>
                      <a:cubicBezTo>
                        <a:pt x="177556" y="259175"/>
                        <a:pt x="198055" y="251187"/>
                        <a:pt x="201519" y="242044"/>
                      </a:cubicBezTo>
                      <a:cubicBezTo>
                        <a:pt x="203252" y="237425"/>
                        <a:pt x="203829" y="235212"/>
                        <a:pt x="196323" y="226550"/>
                      </a:cubicBezTo>
                      <a:cubicBezTo>
                        <a:pt x="188912" y="217985"/>
                        <a:pt x="172263" y="212211"/>
                        <a:pt x="171686" y="207688"/>
                      </a:cubicBezTo>
                      <a:cubicBezTo>
                        <a:pt x="171109" y="203069"/>
                        <a:pt x="184293" y="202491"/>
                        <a:pt x="183716" y="196813"/>
                      </a:cubicBezTo>
                      <a:cubicBezTo>
                        <a:pt x="183138" y="191135"/>
                        <a:pt x="176305" y="191135"/>
                        <a:pt x="173418" y="186516"/>
                      </a:cubicBezTo>
                      <a:cubicBezTo>
                        <a:pt x="170531" y="181897"/>
                        <a:pt x="176883" y="179106"/>
                        <a:pt x="176305" y="176796"/>
                      </a:cubicBezTo>
                      <a:cubicBezTo>
                        <a:pt x="175728" y="174486"/>
                        <a:pt x="167163" y="173332"/>
                        <a:pt x="166586" y="170444"/>
                      </a:cubicBezTo>
                      <a:cubicBezTo>
                        <a:pt x="166008" y="167557"/>
                        <a:pt x="172360" y="168135"/>
                        <a:pt x="171109" y="164766"/>
                      </a:cubicBezTo>
                      <a:cubicBezTo>
                        <a:pt x="169954" y="161302"/>
                        <a:pt x="164276" y="155047"/>
                        <a:pt x="168221" y="149850"/>
                      </a:cubicBezTo>
                      <a:cubicBezTo>
                        <a:pt x="172263" y="144749"/>
                        <a:pt x="180828" y="149850"/>
                        <a:pt x="174477" y="138398"/>
                      </a:cubicBezTo>
                      <a:cubicBezTo>
                        <a:pt x="168221" y="126946"/>
                        <a:pt x="158502" y="112703"/>
                        <a:pt x="156192" y="109238"/>
                      </a:cubicBezTo>
                      <a:cubicBezTo>
                        <a:pt x="153882" y="105774"/>
                        <a:pt x="158502" y="100096"/>
                        <a:pt x="161966" y="97786"/>
                      </a:cubicBezTo>
                      <a:cubicBezTo>
                        <a:pt x="165431" y="95476"/>
                        <a:pt x="173996" y="86911"/>
                        <a:pt x="173996" y="83447"/>
                      </a:cubicBezTo>
                      <a:cubicBezTo>
                        <a:pt x="173996" y="79982"/>
                        <a:pt x="163121" y="70840"/>
                        <a:pt x="160234" y="69107"/>
                      </a:cubicBezTo>
                      <a:cubicBezTo>
                        <a:pt x="157347" y="67375"/>
                        <a:pt x="151091" y="67953"/>
                        <a:pt x="148204" y="62275"/>
                      </a:cubicBezTo>
                      <a:cubicBezTo>
                        <a:pt x="145317" y="56597"/>
                        <a:pt x="142526" y="54864"/>
                        <a:pt x="145317" y="51400"/>
                      </a:cubicBezTo>
                      <a:cubicBezTo>
                        <a:pt x="148204" y="47935"/>
                        <a:pt x="148204" y="44567"/>
                        <a:pt x="148204" y="41103"/>
                      </a:cubicBezTo>
                      <a:cubicBezTo>
                        <a:pt x="148204" y="37638"/>
                        <a:pt x="154460" y="40525"/>
                        <a:pt x="155614" y="35425"/>
                      </a:cubicBezTo>
                      <a:cubicBezTo>
                        <a:pt x="156096" y="33115"/>
                        <a:pt x="157828" y="30517"/>
                        <a:pt x="159945" y="28399"/>
                      </a:cubicBezTo>
                      <a:cubicBezTo>
                        <a:pt x="159945" y="24454"/>
                        <a:pt x="160426" y="20315"/>
                        <a:pt x="159945" y="17621"/>
                      </a:cubicBezTo>
                      <a:cubicBezTo>
                        <a:pt x="158983" y="12135"/>
                        <a:pt x="143392" y="10307"/>
                        <a:pt x="139735" y="3859"/>
                      </a:cubicBezTo>
                      <a:cubicBezTo>
                        <a:pt x="136078" y="-2589"/>
                        <a:pt x="126840" y="202"/>
                        <a:pt x="124145" y="3859"/>
                      </a:cubicBezTo>
                      <a:cubicBezTo>
                        <a:pt x="121354" y="7516"/>
                        <a:pt x="104801" y="2993"/>
                        <a:pt x="104801" y="8478"/>
                      </a:cubicBezTo>
                      <a:cubicBezTo>
                        <a:pt x="104801" y="13964"/>
                        <a:pt x="92868" y="14926"/>
                        <a:pt x="92868" y="21374"/>
                      </a:cubicBezTo>
                      <a:cubicBezTo>
                        <a:pt x="92868" y="27822"/>
                        <a:pt x="98354" y="38793"/>
                        <a:pt x="89211" y="37927"/>
                      </a:cubicBezTo>
                      <a:cubicBezTo>
                        <a:pt x="79973" y="36964"/>
                        <a:pt x="86420" y="41584"/>
                        <a:pt x="80935" y="48994"/>
                      </a:cubicBezTo>
                      <a:cubicBezTo>
                        <a:pt x="75449" y="56308"/>
                        <a:pt x="75449" y="44375"/>
                        <a:pt x="69868" y="46203"/>
                      </a:cubicBezTo>
                      <a:cubicBezTo>
                        <a:pt x="64382" y="48032"/>
                        <a:pt x="57934" y="40718"/>
                        <a:pt x="55143" y="45241"/>
                      </a:cubicBezTo>
                      <a:cubicBezTo>
                        <a:pt x="52353" y="49860"/>
                        <a:pt x="43210" y="46203"/>
                        <a:pt x="33972" y="44278"/>
                      </a:cubicBezTo>
                      <a:cubicBezTo>
                        <a:pt x="24733" y="42450"/>
                        <a:pt x="20209" y="29554"/>
                        <a:pt x="12799" y="28688"/>
                      </a:cubicBezTo>
                      <a:cubicBezTo>
                        <a:pt x="7891" y="28111"/>
                        <a:pt x="2695" y="31960"/>
                        <a:pt x="0" y="38119"/>
                      </a:cubicBezTo>
                      <a:cubicBezTo>
                        <a:pt x="7121" y="42739"/>
                        <a:pt x="11837" y="49283"/>
                        <a:pt x="21076" y="53517"/>
                      </a:cubicBezTo>
                      <a:cubicBezTo>
                        <a:pt x="31181" y="58136"/>
                        <a:pt x="49562" y="63622"/>
                        <a:pt x="48696" y="70070"/>
                      </a:cubicBezTo>
                      <a:cubicBezTo>
                        <a:pt x="47733" y="76518"/>
                        <a:pt x="45039" y="85660"/>
                        <a:pt x="49562" y="88451"/>
                      </a:cubicBezTo>
                      <a:cubicBezTo>
                        <a:pt x="54181" y="91242"/>
                        <a:pt x="48696" y="103175"/>
                        <a:pt x="54181" y="105870"/>
                      </a:cubicBezTo>
                      <a:cubicBezTo>
                        <a:pt x="59667" y="108661"/>
                        <a:pt x="57838" y="122422"/>
                        <a:pt x="53219" y="122422"/>
                      </a:cubicBezTo>
                      <a:cubicBezTo>
                        <a:pt x="48599" y="122422"/>
                        <a:pt x="54181" y="129736"/>
                        <a:pt x="56876" y="132527"/>
                      </a:cubicBezTo>
                      <a:cubicBezTo>
                        <a:pt x="58127" y="133778"/>
                        <a:pt x="59185" y="137532"/>
                        <a:pt x="59570" y="142055"/>
                      </a:cubicBezTo>
                      <a:cubicBezTo>
                        <a:pt x="65248" y="143402"/>
                        <a:pt x="70253" y="146289"/>
                        <a:pt x="75161" y="148503"/>
                      </a:cubicBezTo>
                      <a:cubicBezTo>
                        <a:pt x="82860" y="151967"/>
                        <a:pt x="81705" y="157356"/>
                        <a:pt x="81993" y="163323"/>
                      </a:cubicBezTo>
                      <a:cubicBezTo>
                        <a:pt x="82282" y="169290"/>
                        <a:pt x="82571" y="172754"/>
                        <a:pt x="78529" y="170156"/>
                      </a:cubicBezTo>
                      <a:cubicBezTo>
                        <a:pt x="74487" y="167557"/>
                        <a:pt x="70253" y="170156"/>
                        <a:pt x="67943" y="178721"/>
                      </a:cubicBezTo>
                      <a:cubicBezTo>
                        <a:pt x="65633" y="187286"/>
                        <a:pt x="54759" y="197583"/>
                        <a:pt x="48214" y="198161"/>
                      </a:cubicBezTo>
                      <a:cubicBezTo>
                        <a:pt x="41670" y="198738"/>
                        <a:pt x="42248" y="205571"/>
                        <a:pt x="36762" y="207014"/>
                      </a:cubicBezTo>
                      <a:cubicBezTo>
                        <a:pt x="31373" y="208458"/>
                        <a:pt x="26176" y="211634"/>
                        <a:pt x="26465" y="217600"/>
                      </a:cubicBezTo>
                      <a:cubicBezTo>
                        <a:pt x="26754" y="223567"/>
                        <a:pt x="18477" y="224144"/>
                        <a:pt x="12992" y="224144"/>
                      </a:cubicBezTo>
                      <a:cubicBezTo>
                        <a:pt x="7506" y="224144"/>
                        <a:pt x="8661" y="233864"/>
                        <a:pt x="4427" y="236463"/>
                      </a:cubicBezTo>
                      <a:cubicBezTo>
                        <a:pt x="96" y="239061"/>
                        <a:pt x="962" y="242429"/>
                        <a:pt x="5004" y="247626"/>
                      </a:cubicBezTo>
                      <a:cubicBezTo>
                        <a:pt x="9046" y="252823"/>
                        <a:pt x="5582" y="257346"/>
                        <a:pt x="7025" y="261099"/>
                      </a:cubicBezTo>
                      <a:cubicBezTo>
                        <a:pt x="8469" y="264852"/>
                        <a:pt x="14724" y="273418"/>
                        <a:pt x="10490" y="282849"/>
                      </a:cubicBezTo>
                      <a:cubicBezTo>
                        <a:pt x="6159" y="292280"/>
                        <a:pt x="1636" y="304021"/>
                        <a:pt x="5293" y="302866"/>
                      </a:cubicBezTo>
                      <a:cubicBezTo>
                        <a:pt x="9046" y="301711"/>
                        <a:pt x="17611" y="310565"/>
                        <a:pt x="23289" y="309987"/>
                      </a:cubicBezTo>
                      <a:cubicBezTo>
                        <a:pt x="28967" y="309410"/>
                        <a:pt x="29641" y="317975"/>
                        <a:pt x="35030" y="316243"/>
                      </a:cubicBezTo>
                      <a:cubicBezTo>
                        <a:pt x="40419" y="314511"/>
                        <a:pt x="40419" y="321343"/>
                        <a:pt x="56202" y="320862"/>
                      </a:cubicBezTo>
                      <a:cubicBezTo>
                        <a:pt x="71889" y="320285"/>
                        <a:pt x="103647" y="307100"/>
                        <a:pt x="116254" y="307100"/>
                      </a:cubicBezTo>
                      <a:cubicBezTo>
                        <a:pt x="123375" y="307100"/>
                        <a:pt x="129053" y="306234"/>
                        <a:pt x="133576" y="305079"/>
                      </a:cubicBezTo>
                      <a:cubicBezTo>
                        <a:pt x="136271" y="301037"/>
                        <a:pt x="139543" y="296611"/>
                        <a:pt x="142815" y="293338"/>
                      </a:cubicBezTo>
                      <a:cubicBezTo>
                        <a:pt x="150803" y="285351"/>
                        <a:pt x="168029" y="279577"/>
                        <a:pt x="172552" y="26927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98" name="צורה חופשית: צורה 2097">
                  <a:extLst>
                    <a:ext uri="{FF2B5EF4-FFF2-40B4-BE49-F238E27FC236}">
                      <a16:creationId xmlns:a16="http://schemas.microsoft.com/office/drawing/2014/main" id="{F316DB4B-4012-622E-72AA-DB3EAE3CB941}"/>
                    </a:ext>
                  </a:extLst>
                </p:cNvPr>
                <p:cNvSpPr/>
                <p:nvPr/>
              </p:nvSpPr>
              <p:spPr>
                <a:xfrm>
                  <a:off x="8460182" y="2806290"/>
                  <a:ext cx="419376" cy="336447"/>
                </a:xfrm>
                <a:custGeom>
                  <a:avLst/>
                  <a:gdLst>
                    <a:gd name="connsiteX0" fmla="*/ 243478 w 407080"/>
                    <a:gd name="connsiteY0" fmla="*/ 68285 h 326583"/>
                    <a:gd name="connsiteX1" fmla="*/ 209122 w 407080"/>
                    <a:gd name="connsiteY1" fmla="*/ 64436 h 326583"/>
                    <a:gd name="connsiteX2" fmla="*/ 186218 w 407080"/>
                    <a:gd name="connsiteY2" fmla="*/ 56833 h 326583"/>
                    <a:gd name="connsiteX3" fmla="*/ 139639 w 407080"/>
                    <a:gd name="connsiteY3" fmla="*/ 22476 h 326583"/>
                    <a:gd name="connsiteX4" fmla="*/ 101433 w 407080"/>
                    <a:gd name="connsiteY4" fmla="*/ 342 h 326583"/>
                    <a:gd name="connsiteX5" fmla="*/ 85362 w 407080"/>
                    <a:gd name="connsiteY5" fmla="*/ 342 h 326583"/>
                    <a:gd name="connsiteX6" fmla="*/ 65537 w 407080"/>
                    <a:gd name="connsiteY6" fmla="*/ 6405 h 326583"/>
                    <a:gd name="connsiteX7" fmla="*/ 46482 w 407080"/>
                    <a:gd name="connsiteY7" fmla="*/ 18627 h 326583"/>
                    <a:gd name="connsiteX8" fmla="*/ 61014 w 407080"/>
                    <a:gd name="connsiteY8" fmla="*/ 35468 h 326583"/>
                    <a:gd name="connsiteX9" fmla="*/ 49562 w 407080"/>
                    <a:gd name="connsiteY9" fmla="*/ 44611 h 326583"/>
                    <a:gd name="connsiteX10" fmla="*/ 37340 w 407080"/>
                    <a:gd name="connsiteY10" fmla="*/ 50000 h 326583"/>
                    <a:gd name="connsiteX11" fmla="*/ 22038 w 407080"/>
                    <a:gd name="connsiteY11" fmla="*/ 61452 h 326583"/>
                    <a:gd name="connsiteX12" fmla="*/ 2791 w 407080"/>
                    <a:gd name="connsiteY12" fmla="*/ 52887 h 326583"/>
                    <a:gd name="connsiteX13" fmla="*/ 770 w 407080"/>
                    <a:gd name="connsiteY13" fmla="*/ 58469 h 326583"/>
                    <a:gd name="connsiteX14" fmla="*/ 0 w 407080"/>
                    <a:gd name="connsiteY14" fmla="*/ 63666 h 326583"/>
                    <a:gd name="connsiteX15" fmla="*/ 3272 w 407080"/>
                    <a:gd name="connsiteY15" fmla="*/ 85704 h 326583"/>
                    <a:gd name="connsiteX16" fmla="*/ 18959 w 407080"/>
                    <a:gd name="connsiteY16" fmla="*/ 104855 h 326583"/>
                    <a:gd name="connsiteX17" fmla="*/ 46963 w 407080"/>
                    <a:gd name="connsiteY17" fmla="*/ 148354 h 326583"/>
                    <a:gd name="connsiteX18" fmla="*/ 61784 w 407080"/>
                    <a:gd name="connsiteY18" fmla="*/ 169815 h 326583"/>
                    <a:gd name="connsiteX19" fmla="*/ 79203 w 407080"/>
                    <a:gd name="connsiteY19" fmla="*/ 191564 h 326583"/>
                    <a:gd name="connsiteX20" fmla="*/ 84111 w 407080"/>
                    <a:gd name="connsiteY20" fmla="*/ 213025 h 326583"/>
                    <a:gd name="connsiteX21" fmla="*/ 99894 w 407080"/>
                    <a:gd name="connsiteY21" fmla="*/ 245649 h 326583"/>
                    <a:gd name="connsiteX22" fmla="*/ 122220 w 407080"/>
                    <a:gd name="connsiteY22" fmla="*/ 271055 h 326583"/>
                    <a:gd name="connsiteX23" fmla="*/ 139928 w 407080"/>
                    <a:gd name="connsiteY23" fmla="*/ 300504 h 326583"/>
                    <a:gd name="connsiteX24" fmla="*/ 146472 w 407080"/>
                    <a:gd name="connsiteY24" fmla="*/ 315324 h 326583"/>
                    <a:gd name="connsiteX25" fmla="*/ 152824 w 407080"/>
                    <a:gd name="connsiteY25" fmla="*/ 326584 h 326583"/>
                    <a:gd name="connsiteX26" fmla="*/ 161774 w 407080"/>
                    <a:gd name="connsiteY26" fmla="*/ 321676 h 326583"/>
                    <a:gd name="connsiteX27" fmla="*/ 161196 w 407080"/>
                    <a:gd name="connsiteY27" fmla="*/ 311186 h 326583"/>
                    <a:gd name="connsiteX28" fmla="*/ 169472 w 407080"/>
                    <a:gd name="connsiteY28" fmla="*/ 303968 h 326583"/>
                    <a:gd name="connsiteX29" fmla="*/ 183812 w 407080"/>
                    <a:gd name="connsiteY29" fmla="*/ 306182 h 326583"/>
                    <a:gd name="connsiteX30" fmla="*/ 207582 w 407080"/>
                    <a:gd name="connsiteY30" fmla="*/ 308395 h 326583"/>
                    <a:gd name="connsiteX31" fmla="*/ 234625 w 407080"/>
                    <a:gd name="connsiteY31" fmla="*/ 312822 h 326583"/>
                    <a:gd name="connsiteX32" fmla="*/ 247905 w 407080"/>
                    <a:gd name="connsiteY32" fmla="*/ 307818 h 326583"/>
                    <a:gd name="connsiteX33" fmla="*/ 277739 w 407080"/>
                    <a:gd name="connsiteY33" fmla="*/ 281834 h 326583"/>
                    <a:gd name="connsiteX34" fmla="*/ 315849 w 407080"/>
                    <a:gd name="connsiteY34" fmla="*/ 279620 h 326583"/>
                    <a:gd name="connsiteX35" fmla="*/ 393800 w 407080"/>
                    <a:gd name="connsiteY35" fmla="*/ 254214 h 326583"/>
                    <a:gd name="connsiteX36" fmla="*/ 407081 w 407080"/>
                    <a:gd name="connsiteY36" fmla="*/ 213891 h 326583"/>
                    <a:gd name="connsiteX37" fmla="*/ 397168 w 407080"/>
                    <a:gd name="connsiteY37" fmla="*/ 200033 h 326583"/>
                    <a:gd name="connsiteX38" fmla="*/ 348473 w 407080"/>
                    <a:gd name="connsiteY38" fmla="*/ 194547 h 326583"/>
                    <a:gd name="connsiteX39" fmla="*/ 333845 w 407080"/>
                    <a:gd name="connsiteY39" fmla="*/ 173760 h 326583"/>
                    <a:gd name="connsiteX40" fmla="*/ 325857 w 407080"/>
                    <a:gd name="connsiteY40" fmla="*/ 161346 h 326583"/>
                    <a:gd name="connsiteX41" fmla="*/ 309689 w 407080"/>
                    <a:gd name="connsiteY41" fmla="*/ 150182 h 326583"/>
                    <a:gd name="connsiteX42" fmla="*/ 299392 w 407080"/>
                    <a:gd name="connsiteY42" fmla="*/ 129299 h 326583"/>
                    <a:gd name="connsiteX43" fmla="*/ 290827 w 407080"/>
                    <a:gd name="connsiteY43" fmla="*/ 108416 h 326583"/>
                    <a:gd name="connsiteX44" fmla="*/ 271098 w 407080"/>
                    <a:gd name="connsiteY44" fmla="*/ 85511 h 326583"/>
                    <a:gd name="connsiteX45" fmla="*/ 268692 w 407080"/>
                    <a:gd name="connsiteY45" fmla="*/ 77331 h 326583"/>
                    <a:gd name="connsiteX46" fmla="*/ 253295 w 407080"/>
                    <a:gd name="connsiteY46" fmla="*/ 76561 h 326583"/>
                    <a:gd name="connsiteX47" fmla="*/ 243382 w 407080"/>
                    <a:gd name="connsiteY47" fmla="*/ 68189 h 32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407080" h="326583">
                      <a:moveTo>
                        <a:pt x="243478" y="68285"/>
                      </a:moveTo>
                      <a:cubicBezTo>
                        <a:pt x="243478" y="68285"/>
                        <a:pt x="213645" y="64436"/>
                        <a:pt x="209122" y="64436"/>
                      </a:cubicBezTo>
                      <a:cubicBezTo>
                        <a:pt x="204599" y="64436"/>
                        <a:pt x="193051" y="62896"/>
                        <a:pt x="186218" y="56833"/>
                      </a:cubicBezTo>
                      <a:cubicBezTo>
                        <a:pt x="179289" y="50674"/>
                        <a:pt x="145702" y="25556"/>
                        <a:pt x="139639" y="22476"/>
                      </a:cubicBezTo>
                      <a:cubicBezTo>
                        <a:pt x="133480" y="19397"/>
                        <a:pt x="108362" y="1112"/>
                        <a:pt x="101433" y="342"/>
                      </a:cubicBezTo>
                      <a:cubicBezTo>
                        <a:pt x="94600" y="-428"/>
                        <a:pt x="93831" y="342"/>
                        <a:pt x="85362" y="342"/>
                      </a:cubicBezTo>
                      <a:cubicBezTo>
                        <a:pt x="76893" y="342"/>
                        <a:pt x="80742" y="5731"/>
                        <a:pt x="65537" y="6405"/>
                      </a:cubicBezTo>
                      <a:cubicBezTo>
                        <a:pt x="50236" y="7175"/>
                        <a:pt x="41863" y="17087"/>
                        <a:pt x="46482" y="18627"/>
                      </a:cubicBezTo>
                      <a:cubicBezTo>
                        <a:pt x="51102" y="20167"/>
                        <a:pt x="65537" y="33159"/>
                        <a:pt x="61014" y="35468"/>
                      </a:cubicBezTo>
                      <a:cubicBezTo>
                        <a:pt x="56394" y="37778"/>
                        <a:pt x="55721" y="44611"/>
                        <a:pt x="49562" y="44611"/>
                      </a:cubicBezTo>
                      <a:cubicBezTo>
                        <a:pt x="43402" y="44611"/>
                        <a:pt x="37340" y="45381"/>
                        <a:pt x="37340" y="50000"/>
                      </a:cubicBezTo>
                      <a:cubicBezTo>
                        <a:pt x="37340" y="54620"/>
                        <a:pt x="28967" y="62222"/>
                        <a:pt x="22038" y="61452"/>
                      </a:cubicBezTo>
                      <a:cubicBezTo>
                        <a:pt x="18093" y="60971"/>
                        <a:pt x="9527" y="56640"/>
                        <a:pt x="2791" y="52887"/>
                      </a:cubicBezTo>
                      <a:lnTo>
                        <a:pt x="770" y="58469"/>
                      </a:lnTo>
                      <a:lnTo>
                        <a:pt x="0" y="63666"/>
                      </a:lnTo>
                      <a:cubicBezTo>
                        <a:pt x="1347" y="67708"/>
                        <a:pt x="-674" y="84357"/>
                        <a:pt x="3272" y="85704"/>
                      </a:cubicBezTo>
                      <a:cubicBezTo>
                        <a:pt x="7602" y="87147"/>
                        <a:pt x="9816" y="94846"/>
                        <a:pt x="18959" y="104855"/>
                      </a:cubicBezTo>
                      <a:cubicBezTo>
                        <a:pt x="28101" y="114864"/>
                        <a:pt x="46675" y="141714"/>
                        <a:pt x="46963" y="148354"/>
                      </a:cubicBezTo>
                      <a:cubicBezTo>
                        <a:pt x="47252" y="154898"/>
                        <a:pt x="50428" y="162116"/>
                        <a:pt x="61784" y="169815"/>
                      </a:cubicBezTo>
                      <a:cubicBezTo>
                        <a:pt x="73236" y="177514"/>
                        <a:pt x="73236" y="186945"/>
                        <a:pt x="79203" y="191564"/>
                      </a:cubicBezTo>
                      <a:cubicBezTo>
                        <a:pt x="85169" y="196087"/>
                        <a:pt x="83822" y="201573"/>
                        <a:pt x="84111" y="213025"/>
                      </a:cubicBezTo>
                      <a:cubicBezTo>
                        <a:pt x="84399" y="224477"/>
                        <a:pt x="89596" y="239297"/>
                        <a:pt x="99894" y="245649"/>
                      </a:cubicBezTo>
                      <a:cubicBezTo>
                        <a:pt x="110191" y="251904"/>
                        <a:pt x="117312" y="258833"/>
                        <a:pt x="122220" y="271055"/>
                      </a:cubicBezTo>
                      <a:cubicBezTo>
                        <a:pt x="127032" y="283374"/>
                        <a:pt x="133384" y="293960"/>
                        <a:pt x="139928" y="300504"/>
                      </a:cubicBezTo>
                      <a:cubicBezTo>
                        <a:pt x="146472" y="307048"/>
                        <a:pt x="142815" y="310512"/>
                        <a:pt x="146472" y="315324"/>
                      </a:cubicBezTo>
                      <a:cubicBezTo>
                        <a:pt x="148397" y="317826"/>
                        <a:pt x="150995" y="322061"/>
                        <a:pt x="152824" y="326584"/>
                      </a:cubicBezTo>
                      <a:cubicBezTo>
                        <a:pt x="157924" y="324178"/>
                        <a:pt x="161485" y="322253"/>
                        <a:pt x="161774" y="321676"/>
                      </a:cubicBezTo>
                      <a:cubicBezTo>
                        <a:pt x="162832" y="319462"/>
                        <a:pt x="159560" y="313400"/>
                        <a:pt x="161196" y="311186"/>
                      </a:cubicBezTo>
                      <a:cubicBezTo>
                        <a:pt x="162832" y="308973"/>
                        <a:pt x="166200" y="305123"/>
                        <a:pt x="169472" y="303968"/>
                      </a:cubicBezTo>
                      <a:cubicBezTo>
                        <a:pt x="172744" y="302814"/>
                        <a:pt x="176690" y="307240"/>
                        <a:pt x="183812" y="306182"/>
                      </a:cubicBezTo>
                      <a:cubicBezTo>
                        <a:pt x="191030" y="305123"/>
                        <a:pt x="205946" y="306759"/>
                        <a:pt x="207582" y="308395"/>
                      </a:cubicBezTo>
                      <a:cubicBezTo>
                        <a:pt x="209218" y="310031"/>
                        <a:pt x="229717" y="308973"/>
                        <a:pt x="234625" y="312822"/>
                      </a:cubicBezTo>
                      <a:cubicBezTo>
                        <a:pt x="239629" y="316672"/>
                        <a:pt x="244537" y="315613"/>
                        <a:pt x="247905" y="307818"/>
                      </a:cubicBezTo>
                      <a:cubicBezTo>
                        <a:pt x="251178" y="300119"/>
                        <a:pt x="274467" y="283470"/>
                        <a:pt x="277739" y="281834"/>
                      </a:cubicBezTo>
                      <a:cubicBezTo>
                        <a:pt x="281011" y="280198"/>
                        <a:pt x="305936" y="281834"/>
                        <a:pt x="315849" y="279620"/>
                      </a:cubicBezTo>
                      <a:cubicBezTo>
                        <a:pt x="325761" y="277407"/>
                        <a:pt x="391009" y="256427"/>
                        <a:pt x="393800" y="254214"/>
                      </a:cubicBezTo>
                      <a:cubicBezTo>
                        <a:pt x="396591" y="252001"/>
                        <a:pt x="407081" y="217740"/>
                        <a:pt x="407081" y="213891"/>
                      </a:cubicBezTo>
                      <a:cubicBezTo>
                        <a:pt x="407081" y="210042"/>
                        <a:pt x="402076" y="199552"/>
                        <a:pt x="397168" y="200033"/>
                      </a:cubicBezTo>
                      <a:cubicBezTo>
                        <a:pt x="392164" y="200610"/>
                        <a:pt x="351264" y="196183"/>
                        <a:pt x="348473" y="194547"/>
                      </a:cubicBezTo>
                      <a:cubicBezTo>
                        <a:pt x="346259" y="193200"/>
                        <a:pt x="335385" y="185020"/>
                        <a:pt x="333845" y="173760"/>
                      </a:cubicBezTo>
                      <a:cubicBezTo>
                        <a:pt x="330669" y="171258"/>
                        <a:pt x="326916" y="165965"/>
                        <a:pt x="325857" y="161346"/>
                      </a:cubicBezTo>
                      <a:cubicBezTo>
                        <a:pt x="321141" y="161923"/>
                        <a:pt x="313827" y="160865"/>
                        <a:pt x="309689" y="150182"/>
                      </a:cubicBezTo>
                      <a:cubicBezTo>
                        <a:pt x="305936" y="147584"/>
                        <a:pt x="295831" y="133341"/>
                        <a:pt x="299392" y="129299"/>
                      </a:cubicBezTo>
                      <a:cubicBezTo>
                        <a:pt x="303723" y="124487"/>
                        <a:pt x="297082" y="114190"/>
                        <a:pt x="290827" y="108416"/>
                      </a:cubicBezTo>
                      <a:cubicBezTo>
                        <a:pt x="284572" y="102738"/>
                        <a:pt x="271676" y="92152"/>
                        <a:pt x="271098" y="85511"/>
                      </a:cubicBezTo>
                      <a:cubicBezTo>
                        <a:pt x="270906" y="83683"/>
                        <a:pt x="269944" y="80700"/>
                        <a:pt x="268692" y="77331"/>
                      </a:cubicBezTo>
                      <a:lnTo>
                        <a:pt x="253295" y="76561"/>
                      </a:lnTo>
                      <a:lnTo>
                        <a:pt x="243382" y="68189"/>
                      </a:ln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099" name="צורה חופשית: צורה 2098">
                  <a:extLst>
                    <a:ext uri="{FF2B5EF4-FFF2-40B4-BE49-F238E27FC236}">
                      <a16:creationId xmlns:a16="http://schemas.microsoft.com/office/drawing/2014/main" id="{1E788828-061F-E37A-C869-103DA38B9245}"/>
                    </a:ext>
                  </a:extLst>
                </p:cNvPr>
                <p:cNvSpPr/>
                <p:nvPr/>
              </p:nvSpPr>
              <p:spPr>
                <a:xfrm>
                  <a:off x="8804904" y="2960315"/>
                  <a:ext cx="159188" cy="178854"/>
                </a:xfrm>
                <a:custGeom>
                  <a:avLst/>
                  <a:gdLst>
                    <a:gd name="connsiteX0" fmla="*/ 77471 w 154521"/>
                    <a:gd name="connsiteY0" fmla="*/ 4138 h 173610"/>
                    <a:gd name="connsiteX1" fmla="*/ 77471 w 154521"/>
                    <a:gd name="connsiteY1" fmla="*/ 18766 h 173610"/>
                    <a:gd name="connsiteX2" fmla="*/ 65248 w 154521"/>
                    <a:gd name="connsiteY2" fmla="*/ 34260 h 173610"/>
                    <a:gd name="connsiteX3" fmla="*/ 58704 w 154521"/>
                    <a:gd name="connsiteY3" fmla="*/ 50524 h 173610"/>
                    <a:gd name="connsiteX4" fmla="*/ 62650 w 154521"/>
                    <a:gd name="connsiteY4" fmla="*/ 50524 h 173610"/>
                    <a:gd name="connsiteX5" fmla="*/ 72562 w 154521"/>
                    <a:gd name="connsiteY5" fmla="*/ 64382 h 173610"/>
                    <a:gd name="connsiteX6" fmla="*/ 59282 w 154521"/>
                    <a:gd name="connsiteY6" fmla="*/ 104705 h 173610"/>
                    <a:gd name="connsiteX7" fmla="*/ 0 w 154521"/>
                    <a:gd name="connsiteY7" fmla="*/ 124722 h 173610"/>
                    <a:gd name="connsiteX8" fmla="*/ 23674 w 154521"/>
                    <a:gd name="connsiteY8" fmla="*/ 173611 h 173610"/>
                    <a:gd name="connsiteX9" fmla="*/ 28582 w 154521"/>
                    <a:gd name="connsiteY9" fmla="*/ 171205 h 173610"/>
                    <a:gd name="connsiteX10" fmla="*/ 60052 w 154521"/>
                    <a:gd name="connsiteY10" fmla="*/ 165816 h 173610"/>
                    <a:gd name="connsiteX11" fmla="*/ 67462 w 154521"/>
                    <a:gd name="connsiteY11" fmla="*/ 150610 h 173610"/>
                    <a:gd name="connsiteX12" fmla="*/ 88634 w 154521"/>
                    <a:gd name="connsiteY12" fmla="*/ 147146 h 173610"/>
                    <a:gd name="connsiteX13" fmla="*/ 101241 w 154521"/>
                    <a:gd name="connsiteY13" fmla="*/ 129438 h 173610"/>
                    <a:gd name="connsiteX14" fmla="*/ 113559 w 154521"/>
                    <a:gd name="connsiteY14" fmla="*/ 123086 h 173610"/>
                    <a:gd name="connsiteX15" fmla="*/ 120103 w 154521"/>
                    <a:gd name="connsiteY15" fmla="*/ 97006 h 173610"/>
                    <a:gd name="connsiteX16" fmla="*/ 135790 w 154521"/>
                    <a:gd name="connsiteY16" fmla="*/ 86132 h 173610"/>
                    <a:gd name="connsiteX17" fmla="*/ 151765 w 154521"/>
                    <a:gd name="connsiteY17" fmla="*/ 63516 h 173610"/>
                    <a:gd name="connsiteX18" fmla="*/ 150321 w 154521"/>
                    <a:gd name="connsiteY18" fmla="*/ 52930 h 173610"/>
                    <a:gd name="connsiteX19" fmla="*/ 134057 w 154521"/>
                    <a:gd name="connsiteY19" fmla="*/ 32624 h 173610"/>
                    <a:gd name="connsiteX20" fmla="*/ 101722 w 154521"/>
                    <a:gd name="connsiteY20" fmla="*/ 20595 h 173610"/>
                    <a:gd name="connsiteX21" fmla="*/ 91328 w 154521"/>
                    <a:gd name="connsiteY21" fmla="*/ 0 h 173610"/>
                    <a:gd name="connsiteX22" fmla="*/ 84592 w 154521"/>
                    <a:gd name="connsiteY22" fmla="*/ 3849 h 173610"/>
                    <a:gd name="connsiteX23" fmla="*/ 77278 w 154521"/>
                    <a:gd name="connsiteY23" fmla="*/ 3849 h 173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54521" h="173610">
                      <a:moveTo>
                        <a:pt x="77471" y="4138"/>
                      </a:moveTo>
                      <a:lnTo>
                        <a:pt x="77471" y="18766"/>
                      </a:lnTo>
                      <a:lnTo>
                        <a:pt x="65248" y="34260"/>
                      </a:lnTo>
                      <a:lnTo>
                        <a:pt x="58704" y="50524"/>
                      </a:lnTo>
                      <a:cubicBezTo>
                        <a:pt x="60533" y="50620"/>
                        <a:pt x="61976" y="50620"/>
                        <a:pt x="62650" y="50524"/>
                      </a:cubicBezTo>
                      <a:cubicBezTo>
                        <a:pt x="67654" y="49947"/>
                        <a:pt x="72562" y="60437"/>
                        <a:pt x="72562" y="64382"/>
                      </a:cubicBezTo>
                      <a:cubicBezTo>
                        <a:pt x="72562" y="68328"/>
                        <a:pt x="62073" y="102492"/>
                        <a:pt x="59282" y="104705"/>
                      </a:cubicBezTo>
                      <a:cubicBezTo>
                        <a:pt x="57261" y="106341"/>
                        <a:pt x="22808" y="117697"/>
                        <a:pt x="0" y="124722"/>
                      </a:cubicBezTo>
                      <a:cubicBezTo>
                        <a:pt x="4908" y="135020"/>
                        <a:pt x="14821" y="155422"/>
                        <a:pt x="23674" y="173611"/>
                      </a:cubicBezTo>
                      <a:cubicBezTo>
                        <a:pt x="25214" y="173033"/>
                        <a:pt x="26850" y="172263"/>
                        <a:pt x="28582" y="171205"/>
                      </a:cubicBezTo>
                      <a:cubicBezTo>
                        <a:pt x="39457" y="164949"/>
                        <a:pt x="51775" y="168029"/>
                        <a:pt x="60052" y="165816"/>
                      </a:cubicBezTo>
                      <a:cubicBezTo>
                        <a:pt x="68328" y="163506"/>
                        <a:pt x="60340" y="156673"/>
                        <a:pt x="67462" y="150610"/>
                      </a:cubicBezTo>
                      <a:cubicBezTo>
                        <a:pt x="74583" y="144643"/>
                        <a:pt x="84881" y="149167"/>
                        <a:pt x="88634" y="147146"/>
                      </a:cubicBezTo>
                      <a:cubicBezTo>
                        <a:pt x="92387" y="145125"/>
                        <a:pt x="94985" y="132036"/>
                        <a:pt x="101241" y="129438"/>
                      </a:cubicBezTo>
                      <a:cubicBezTo>
                        <a:pt x="107496" y="126840"/>
                        <a:pt x="114425" y="128572"/>
                        <a:pt x="113559" y="123086"/>
                      </a:cubicBezTo>
                      <a:cubicBezTo>
                        <a:pt x="112693" y="117697"/>
                        <a:pt x="114137" y="98161"/>
                        <a:pt x="120103" y="97006"/>
                      </a:cubicBezTo>
                      <a:cubicBezTo>
                        <a:pt x="126070" y="95852"/>
                        <a:pt x="135597" y="89596"/>
                        <a:pt x="135790" y="86132"/>
                      </a:cubicBezTo>
                      <a:cubicBezTo>
                        <a:pt x="136079" y="82667"/>
                        <a:pt x="148108" y="69868"/>
                        <a:pt x="151765" y="63516"/>
                      </a:cubicBezTo>
                      <a:cubicBezTo>
                        <a:pt x="155518" y="57261"/>
                        <a:pt x="155807" y="53796"/>
                        <a:pt x="150321" y="52930"/>
                      </a:cubicBezTo>
                      <a:cubicBezTo>
                        <a:pt x="144836" y="52064"/>
                        <a:pt x="136271" y="36858"/>
                        <a:pt x="134057" y="32624"/>
                      </a:cubicBezTo>
                      <a:cubicBezTo>
                        <a:pt x="131748" y="28293"/>
                        <a:pt x="115195" y="31181"/>
                        <a:pt x="101722" y="20595"/>
                      </a:cubicBezTo>
                      <a:cubicBezTo>
                        <a:pt x="96237" y="16264"/>
                        <a:pt x="93253" y="8180"/>
                        <a:pt x="91328" y="0"/>
                      </a:cubicBezTo>
                      <a:lnTo>
                        <a:pt x="84592" y="3849"/>
                      </a:lnTo>
                      <a:lnTo>
                        <a:pt x="77278" y="3849"/>
                      </a:ln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00" name="צורה חופשית: צורה 2099">
                  <a:extLst>
                    <a:ext uri="{FF2B5EF4-FFF2-40B4-BE49-F238E27FC236}">
                      <a16:creationId xmlns:a16="http://schemas.microsoft.com/office/drawing/2014/main" id="{75062E05-CDF4-2B47-3A0E-853CAC866D43}"/>
                    </a:ext>
                  </a:extLst>
                </p:cNvPr>
                <p:cNvSpPr/>
                <p:nvPr/>
              </p:nvSpPr>
              <p:spPr>
                <a:xfrm>
                  <a:off x="8779325" y="2941153"/>
                  <a:ext cx="20609" cy="31583"/>
                </a:xfrm>
                <a:custGeom>
                  <a:avLst/>
                  <a:gdLst>
                    <a:gd name="connsiteX0" fmla="*/ 16264 w 20005"/>
                    <a:gd name="connsiteY0" fmla="*/ 30533 h 30657"/>
                    <a:gd name="connsiteX1" fmla="*/ 16649 w 20005"/>
                    <a:gd name="connsiteY1" fmla="*/ 25144 h 30657"/>
                    <a:gd name="connsiteX2" fmla="*/ 14339 w 20005"/>
                    <a:gd name="connsiteY2" fmla="*/ 219 h 30657"/>
                    <a:gd name="connsiteX3" fmla="*/ 1443 w 20005"/>
                    <a:gd name="connsiteY3" fmla="*/ 19081 h 30657"/>
                    <a:gd name="connsiteX4" fmla="*/ 0 w 20005"/>
                    <a:gd name="connsiteY4" fmla="*/ 19370 h 30657"/>
                    <a:gd name="connsiteX5" fmla="*/ 16168 w 20005"/>
                    <a:gd name="connsiteY5" fmla="*/ 30533 h 30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005" h="30657">
                      <a:moveTo>
                        <a:pt x="16264" y="30533"/>
                      </a:moveTo>
                      <a:cubicBezTo>
                        <a:pt x="15783" y="28512"/>
                        <a:pt x="15783" y="26587"/>
                        <a:pt x="16649" y="25144"/>
                      </a:cubicBezTo>
                      <a:cubicBezTo>
                        <a:pt x="20402" y="18889"/>
                        <a:pt x="22615" y="2528"/>
                        <a:pt x="14339" y="219"/>
                      </a:cubicBezTo>
                      <a:cubicBezTo>
                        <a:pt x="6063" y="-2091"/>
                        <a:pt x="1443" y="14558"/>
                        <a:pt x="1443" y="19081"/>
                      </a:cubicBezTo>
                      <a:cubicBezTo>
                        <a:pt x="1443" y="19947"/>
                        <a:pt x="866" y="19947"/>
                        <a:pt x="0" y="19370"/>
                      </a:cubicBezTo>
                      <a:cubicBezTo>
                        <a:pt x="4138" y="30052"/>
                        <a:pt x="11452" y="31111"/>
                        <a:pt x="16168" y="3053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01" name="צורה חופשית: צורה 2100">
                  <a:extLst>
                    <a:ext uri="{FF2B5EF4-FFF2-40B4-BE49-F238E27FC236}">
                      <a16:creationId xmlns:a16="http://schemas.microsoft.com/office/drawing/2014/main" id="{C8BAC06A-433B-D911-308B-406EFFE34B78}"/>
                    </a:ext>
                  </a:extLst>
                </p:cNvPr>
                <p:cNvSpPr/>
                <p:nvPr/>
              </p:nvSpPr>
              <p:spPr>
                <a:xfrm>
                  <a:off x="8804508" y="2935922"/>
                  <a:ext cx="94781" cy="76542"/>
                </a:xfrm>
                <a:custGeom>
                  <a:avLst/>
                  <a:gdLst>
                    <a:gd name="connsiteX0" fmla="*/ 14435 w 92002"/>
                    <a:gd name="connsiteY0" fmla="*/ 68813 h 74298"/>
                    <a:gd name="connsiteX1" fmla="*/ 59186 w 92002"/>
                    <a:gd name="connsiteY1" fmla="*/ 74299 h 74298"/>
                    <a:gd name="connsiteX2" fmla="*/ 65730 w 92002"/>
                    <a:gd name="connsiteY2" fmla="*/ 58035 h 74298"/>
                    <a:gd name="connsiteX3" fmla="*/ 77952 w 92002"/>
                    <a:gd name="connsiteY3" fmla="*/ 42541 h 74298"/>
                    <a:gd name="connsiteX4" fmla="*/ 77952 w 92002"/>
                    <a:gd name="connsiteY4" fmla="*/ 27913 h 74298"/>
                    <a:gd name="connsiteX5" fmla="*/ 85266 w 92002"/>
                    <a:gd name="connsiteY5" fmla="*/ 27913 h 74298"/>
                    <a:gd name="connsiteX6" fmla="*/ 92002 w 92002"/>
                    <a:gd name="connsiteY6" fmla="*/ 24063 h 74298"/>
                    <a:gd name="connsiteX7" fmla="*/ 86709 w 92002"/>
                    <a:gd name="connsiteY7" fmla="*/ 4 h 74298"/>
                    <a:gd name="connsiteX8" fmla="*/ 63516 w 92002"/>
                    <a:gd name="connsiteY8" fmla="*/ 26084 h 74298"/>
                    <a:gd name="connsiteX9" fmla="*/ 26946 w 92002"/>
                    <a:gd name="connsiteY9" fmla="*/ 43214 h 74298"/>
                    <a:gd name="connsiteX10" fmla="*/ 4042 w 92002"/>
                    <a:gd name="connsiteY10" fmla="*/ 49181 h 74298"/>
                    <a:gd name="connsiteX11" fmla="*/ 0 w 92002"/>
                    <a:gd name="connsiteY11" fmla="*/ 48026 h 74298"/>
                    <a:gd name="connsiteX12" fmla="*/ 14628 w 92002"/>
                    <a:gd name="connsiteY12" fmla="*/ 68813 h 74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2002" h="74298">
                      <a:moveTo>
                        <a:pt x="14435" y="68813"/>
                      </a:moveTo>
                      <a:cubicBezTo>
                        <a:pt x="16841" y="70257"/>
                        <a:pt x="47541" y="73721"/>
                        <a:pt x="59186" y="74299"/>
                      </a:cubicBezTo>
                      <a:lnTo>
                        <a:pt x="65730" y="58035"/>
                      </a:lnTo>
                      <a:lnTo>
                        <a:pt x="77952" y="42541"/>
                      </a:lnTo>
                      <a:lnTo>
                        <a:pt x="77952" y="27913"/>
                      </a:lnTo>
                      <a:lnTo>
                        <a:pt x="85266" y="27913"/>
                      </a:lnTo>
                      <a:lnTo>
                        <a:pt x="92002" y="24063"/>
                      </a:lnTo>
                      <a:cubicBezTo>
                        <a:pt x="89212" y="12130"/>
                        <a:pt x="88730" y="197"/>
                        <a:pt x="86709" y="4"/>
                      </a:cubicBezTo>
                      <a:cubicBezTo>
                        <a:pt x="83245" y="-285"/>
                        <a:pt x="69290" y="14921"/>
                        <a:pt x="63516" y="26084"/>
                      </a:cubicBezTo>
                      <a:cubicBezTo>
                        <a:pt x="57838" y="37248"/>
                        <a:pt x="41189" y="45813"/>
                        <a:pt x="26946" y="43214"/>
                      </a:cubicBezTo>
                      <a:cubicBezTo>
                        <a:pt x="12607" y="40616"/>
                        <a:pt x="7795" y="46679"/>
                        <a:pt x="4042" y="49181"/>
                      </a:cubicBezTo>
                      <a:cubicBezTo>
                        <a:pt x="3080" y="49855"/>
                        <a:pt x="1636" y="49277"/>
                        <a:pt x="0" y="48026"/>
                      </a:cubicBezTo>
                      <a:cubicBezTo>
                        <a:pt x="1540" y="59286"/>
                        <a:pt x="12318" y="67466"/>
                        <a:pt x="14628" y="6881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02" name="צורה חופשית: צורה 2101">
                  <a:extLst>
                    <a:ext uri="{FF2B5EF4-FFF2-40B4-BE49-F238E27FC236}">
                      <a16:creationId xmlns:a16="http://schemas.microsoft.com/office/drawing/2014/main" id="{2FADDDB4-FC77-250E-ED9F-55052D57865D}"/>
                    </a:ext>
                  </a:extLst>
                </p:cNvPr>
                <p:cNvSpPr/>
                <p:nvPr/>
              </p:nvSpPr>
              <p:spPr>
                <a:xfrm>
                  <a:off x="9746369" y="3343405"/>
                  <a:ext cx="385018" cy="117463"/>
                </a:xfrm>
                <a:custGeom>
                  <a:avLst/>
                  <a:gdLst>
                    <a:gd name="connsiteX0" fmla="*/ 67751 w 373730"/>
                    <a:gd name="connsiteY0" fmla="*/ 41478 h 114019"/>
                    <a:gd name="connsiteX1" fmla="*/ 52834 w 373730"/>
                    <a:gd name="connsiteY1" fmla="*/ 21172 h 114019"/>
                    <a:gd name="connsiteX2" fmla="*/ 43403 w 373730"/>
                    <a:gd name="connsiteY2" fmla="*/ 11741 h 114019"/>
                    <a:gd name="connsiteX3" fmla="*/ 41959 w 373730"/>
                    <a:gd name="connsiteY3" fmla="*/ 8950 h 114019"/>
                    <a:gd name="connsiteX4" fmla="*/ 35992 w 373730"/>
                    <a:gd name="connsiteY4" fmla="*/ 16745 h 114019"/>
                    <a:gd name="connsiteX5" fmla="*/ 20787 w 373730"/>
                    <a:gd name="connsiteY5" fmla="*/ 14820 h 114019"/>
                    <a:gd name="connsiteX6" fmla="*/ 11260 w 373730"/>
                    <a:gd name="connsiteY6" fmla="*/ 3368 h 114019"/>
                    <a:gd name="connsiteX7" fmla="*/ 0 w 373730"/>
                    <a:gd name="connsiteY7" fmla="*/ 2598 h 114019"/>
                    <a:gd name="connsiteX8" fmla="*/ 5389 w 373730"/>
                    <a:gd name="connsiteY8" fmla="*/ 32239 h 114019"/>
                    <a:gd name="connsiteX9" fmla="*/ 25118 w 373730"/>
                    <a:gd name="connsiteY9" fmla="*/ 69386 h 114019"/>
                    <a:gd name="connsiteX10" fmla="*/ 43692 w 373730"/>
                    <a:gd name="connsiteY10" fmla="*/ 87094 h 114019"/>
                    <a:gd name="connsiteX11" fmla="*/ 80839 w 373730"/>
                    <a:gd name="connsiteY11" fmla="*/ 105956 h 114019"/>
                    <a:gd name="connsiteX12" fmla="*/ 67943 w 373730"/>
                    <a:gd name="connsiteY12" fmla="*/ 78529 h 114019"/>
                    <a:gd name="connsiteX13" fmla="*/ 67655 w 373730"/>
                    <a:gd name="connsiteY13" fmla="*/ 41285 h 114019"/>
                    <a:gd name="connsiteX14" fmla="*/ 360406 w 373730"/>
                    <a:gd name="connsiteY14" fmla="*/ 19440 h 114019"/>
                    <a:gd name="connsiteX15" fmla="*/ 343276 w 373730"/>
                    <a:gd name="connsiteY15" fmla="*/ 14820 h 114019"/>
                    <a:gd name="connsiteX16" fmla="*/ 325569 w 373730"/>
                    <a:gd name="connsiteY16" fmla="*/ 0 h 114019"/>
                    <a:gd name="connsiteX17" fmla="*/ 310075 w 373730"/>
                    <a:gd name="connsiteY17" fmla="*/ 19440 h 114019"/>
                    <a:gd name="connsiteX18" fmla="*/ 299777 w 373730"/>
                    <a:gd name="connsiteY18" fmla="*/ 32624 h 114019"/>
                    <a:gd name="connsiteX19" fmla="*/ 295543 w 373730"/>
                    <a:gd name="connsiteY19" fmla="*/ 37917 h 114019"/>
                    <a:gd name="connsiteX20" fmla="*/ 295735 w 373730"/>
                    <a:gd name="connsiteY20" fmla="*/ 49177 h 114019"/>
                    <a:gd name="connsiteX21" fmla="*/ 283128 w 373730"/>
                    <a:gd name="connsiteY21" fmla="*/ 53796 h 114019"/>
                    <a:gd name="connsiteX22" fmla="*/ 272638 w 373730"/>
                    <a:gd name="connsiteY22" fmla="*/ 40131 h 114019"/>
                    <a:gd name="connsiteX23" fmla="*/ 272254 w 373730"/>
                    <a:gd name="connsiteY23" fmla="*/ 40131 h 114019"/>
                    <a:gd name="connsiteX24" fmla="*/ 255123 w 373730"/>
                    <a:gd name="connsiteY24" fmla="*/ 66981 h 114019"/>
                    <a:gd name="connsiteX25" fmla="*/ 227119 w 373730"/>
                    <a:gd name="connsiteY25" fmla="*/ 75546 h 114019"/>
                    <a:gd name="connsiteX26" fmla="*/ 214512 w 373730"/>
                    <a:gd name="connsiteY26" fmla="*/ 100182 h 114019"/>
                    <a:gd name="connsiteX27" fmla="*/ 185833 w 373730"/>
                    <a:gd name="connsiteY27" fmla="*/ 92964 h 114019"/>
                    <a:gd name="connsiteX28" fmla="*/ 191607 w 373730"/>
                    <a:gd name="connsiteY28" fmla="*/ 105379 h 114019"/>
                    <a:gd name="connsiteX29" fmla="*/ 207582 w 373730"/>
                    <a:gd name="connsiteY29" fmla="*/ 113367 h 114019"/>
                    <a:gd name="connsiteX30" fmla="*/ 232796 w 373730"/>
                    <a:gd name="connsiteY30" fmla="*/ 111057 h 114019"/>
                    <a:gd name="connsiteX31" fmla="*/ 252236 w 373730"/>
                    <a:gd name="connsiteY31" fmla="*/ 103069 h 114019"/>
                    <a:gd name="connsiteX32" fmla="*/ 270521 w 373730"/>
                    <a:gd name="connsiteY32" fmla="*/ 106534 h 114019"/>
                    <a:gd name="connsiteX33" fmla="*/ 287651 w 373730"/>
                    <a:gd name="connsiteY33" fmla="*/ 95082 h 114019"/>
                    <a:gd name="connsiteX34" fmla="*/ 293330 w 373730"/>
                    <a:gd name="connsiteY34" fmla="*/ 76797 h 114019"/>
                    <a:gd name="connsiteX35" fmla="*/ 304781 w 373730"/>
                    <a:gd name="connsiteY35" fmla="*/ 59667 h 114019"/>
                    <a:gd name="connsiteX36" fmla="*/ 334518 w 373730"/>
                    <a:gd name="connsiteY36" fmla="*/ 47060 h 114019"/>
                    <a:gd name="connsiteX37" fmla="*/ 343661 w 373730"/>
                    <a:gd name="connsiteY37" fmla="*/ 50139 h 114019"/>
                    <a:gd name="connsiteX38" fmla="*/ 355691 w 373730"/>
                    <a:gd name="connsiteY38" fmla="*/ 38495 h 114019"/>
                    <a:gd name="connsiteX39" fmla="*/ 373398 w 373730"/>
                    <a:gd name="connsiteY39" fmla="*/ 31084 h 114019"/>
                    <a:gd name="connsiteX40" fmla="*/ 360213 w 373730"/>
                    <a:gd name="connsiteY40" fmla="*/ 19632 h 114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373730" h="114019">
                      <a:moveTo>
                        <a:pt x="67751" y="41478"/>
                      </a:moveTo>
                      <a:cubicBezTo>
                        <a:pt x="68039" y="28582"/>
                        <a:pt x="55721" y="30026"/>
                        <a:pt x="52834" y="21172"/>
                      </a:cubicBezTo>
                      <a:cubicBezTo>
                        <a:pt x="49947" y="12318"/>
                        <a:pt x="45135" y="17419"/>
                        <a:pt x="43403" y="11741"/>
                      </a:cubicBezTo>
                      <a:cubicBezTo>
                        <a:pt x="43114" y="10875"/>
                        <a:pt x="42633" y="9912"/>
                        <a:pt x="41959" y="8950"/>
                      </a:cubicBezTo>
                      <a:cubicBezTo>
                        <a:pt x="35511" y="11067"/>
                        <a:pt x="37821" y="16360"/>
                        <a:pt x="35992" y="16745"/>
                      </a:cubicBezTo>
                      <a:cubicBezTo>
                        <a:pt x="33586" y="17226"/>
                        <a:pt x="20787" y="18670"/>
                        <a:pt x="20787" y="14820"/>
                      </a:cubicBezTo>
                      <a:cubicBezTo>
                        <a:pt x="20787" y="10971"/>
                        <a:pt x="18863" y="4812"/>
                        <a:pt x="11260" y="3368"/>
                      </a:cubicBezTo>
                      <a:cubicBezTo>
                        <a:pt x="7410" y="2598"/>
                        <a:pt x="3464" y="2406"/>
                        <a:pt x="0" y="2598"/>
                      </a:cubicBezTo>
                      <a:cubicBezTo>
                        <a:pt x="4620" y="12799"/>
                        <a:pt x="5197" y="23578"/>
                        <a:pt x="5389" y="32239"/>
                      </a:cubicBezTo>
                      <a:cubicBezTo>
                        <a:pt x="5678" y="43691"/>
                        <a:pt x="22520" y="61976"/>
                        <a:pt x="25118" y="69386"/>
                      </a:cubicBezTo>
                      <a:cubicBezTo>
                        <a:pt x="27716" y="76797"/>
                        <a:pt x="32528" y="79106"/>
                        <a:pt x="43692" y="87094"/>
                      </a:cubicBezTo>
                      <a:cubicBezTo>
                        <a:pt x="54855" y="95082"/>
                        <a:pt x="76605" y="107977"/>
                        <a:pt x="80839" y="105956"/>
                      </a:cubicBezTo>
                      <a:cubicBezTo>
                        <a:pt x="85170" y="103935"/>
                        <a:pt x="74295" y="85073"/>
                        <a:pt x="67943" y="78529"/>
                      </a:cubicBezTo>
                      <a:cubicBezTo>
                        <a:pt x="61688" y="71985"/>
                        <a:pt x="67366" y="54181"/>
                        <a:pt x="67655" y="41285"/>
                      </a:cubicBezTo>
                      <a:close/>
                      <a:moveTo>
                        <a:pt x="360406" y="19440"/>
                      </a:moveTo>
                      <a:cubicBezTo>
                        <a:pt x="355305" y="20595"/>
                        <a:pt x="343276" y="20017"/>
                        <a:pt x="343276" y="14820"/>
                      </a:cubicBezTo>
                      <a:cubicBezTo>
                        <a:pt x="343276" y="9624"/>
                        <a:pt x="332402" y="0"/>
                        <a:pt x="325569" y="0"/>
                      </a:cubicBezTo>
                      <a:cubicBezTo>
                        <a:pt x="318736" y="0"/>
                        <a:pt x="310652" y="13762"/>
                        <a:pt x="310075" y="19440"/>
                      </a:cubicBezTo>
                      <a:cubicBezTo>
                        <a:pt x="309497" y="25118"/>
                        <a:pt x="298622" y="24637"/>
                        <a:pt x="299777" y="32624"/>
                      </a:cubicBezTo>
                      <a:cubicBezTo>
                        <a:pt x="300258" y="35800"/>
                        <a:pt x="298237" y="37147"/>
                        <a:pt x="295543" y="37917"/>
                      </a:cubicBezTo>
                      <a:cubicBezTo>
                        <a:pt x="297275" y="44846"/>
                        <a:pt x="298237" y="49850"/>
                        <a:pt x="295735" y="49177"/>
                      </a:cubicBezTo>
                      <a:cubicBezTo>
                        <a:pt x="291116" y="48022"/>
                        <a:pt x="290057" y="53796"/>
                        <a:pt x="283128" y="53796"/>
                      </a:cubicBezTo>
                      <a:cubicBezTo>
                        <a:pt x="280818" y="53796"/>
                        <a:pt x="276777" y="47829"/>
                        <a:pt x="272638" y="40131"/>
                      </a:cubicBezTo>
                      <a:cubicBezTo>
                        <a:pt x="272542" y="40131"/>
                        <a:pt x="272349" y="40131"/>
                        <a:pt x="272254" y="40131"/>
                      </a:cubicBezTo>
                      <a:cubicBezTo>
                        <a:pt x="267730" y="40131"/>
                        <a:pt x="257433" y="56106"/>
                        <a:pt x="255123" y="66981"/>
                      </a:cubicBezTo>
                      <a:cubicBezTo>
                        <a:pt x="252814" y="77855"/>
                        <a:pt x="242516" y="74391"/>
                        <a:pt x="227119" y="75546"/>
                      </a:cubicBezTo>
                      <a:cubicBezTo>
                        <a:pt x="211624" y="76700"/>
                        <a:pt x="217976" y="92676"/>
                        <a:pt x="214512" y="100182"/>
                      </a:cubicBezTo>
                      <a:cubicBezTo>
                        <a:pt x="211336" y="107015"/>
                        <a:pt x="194398" y="94697"/>
                        <a:pt x="185833" y="92964"/>
                      </a:cubicBezTo>
                      <a:cubicBezTo>
                        <a:pt x="187277" y="99124"/>
                        <a:pt x="189297" y="105379"/>
                        <a:pt x="191607" y="105379"/>
                      </a:cubicBezTo>
                      <a:cubicBezTo>
                        <a:pt x="196227" y="105379"/>
                        <a:pt x="203060" y="116831"/>
                        <a:pt x="207582" y="113367"/>
                      </a:cubicBezTo>
                      <a:cubicBezTo>
                        <a:pt x="212202" y="109902"/>
                        <a:pt x="225868" y="113367"/>
                        <a:pt x="232796" y="111057"/>
                      </a:cubicBezTo>
                      <a:cubicBezTo>
                        <a:pt x="239629" y="108747"/>
                        <a:pt x="240784" y="103069"/>
                        <a:pt x="252236" y="103069"/>
                      </a:cubicBezTo>
                      <a:cubicBezTo>
                        <a:pt x="263688" y="103069"/>
                        <a:pt x="259069" y="112212"/>
                        <a:pt x="270521" y="106534"/>
                      </a:cubicBezTo>
                      <a:cubicBezTo>
                        <a:pt x="281973" y="100760"/>
                        <a:pt x="288806" y="105379"/>
                        <a:pt x="287651" y="95082"/>
                      </a:cubicBezTo>
                      <a:cubicBezTo>
                        <a:pt x="286497" y="84784"/>
                        <a:pt x="294484" y="84784"/>
                        <a:pt x="293330" y="76797"/>
                      </a:cubicBezTo>
                      <a:cubicBezTo>
                        <a:pt x="292174" y="68809"/>
                        <a:pt x="305936" y="74487"/>
                        <a:pt x="304781" y="59667"/>
                      </a:cubicBezTo>
                      <a:cubicBezTo>
                        <a:pt x="303626" y="44846"/>
                        <a:pt x="325376" y="47060"/>
                        <a:pt x="334518" y="47060"/>
                      </a:cubicBezTo>
                      <a:cubicBezTo>
                        <a:pt x="336636" y="47060"/>
                        <a:pt x="339908" y="48311"/>
                        <a:pt x="343661" y="50139"/>
                      </a:cubicBezTo>
                      <a:cubicBezTo>
                        <a:pt x="350398" y="46771"/>
                        <a:pt x="360117" y="42440"/>
                        <a:pt x="355691" y="38495"/>
                      </a:cubicBezTo>
                      <a:cubicBezTo>
                        <a:pt x="350590" y="33875"/>
                        <a:pt x="371185" y="37917"/>
                        <a:pt x="373398" y="31084"/>
                      </a:cubicBezTo>
                      <a:cubicBezTo>
                        <a:pt x="375708" y="24251"/>
                        <a:pt x="365411" y="18477"/>
                        <a:pt x="360213" y="19632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03" name="צורה חופשית: צורה 2102">
                  <a:extLst>
                    <a:ext uri="{FF2B5EF4-FFF2-40B4-BE49-F238E27FC236}">
                      <a16:creationId xmlns:a16="http://schemas.microsoft.com/office/drawing/2014/main" id="{B35E0F39-91C1-F487-F8D0-E7A0E4E590E8}"/>
                    </a:ext>
                  </a:extLst>
                </p:cNvPr>
                <p:cNvSpPr/>
                <p:nvPr/>
              </p:nvSpPr>
              <p:spPr>
                <a:xfrm>
                  <a:off x="10027243" y="3382467"/>
                  <a:ext cx="25361" cy="16359"/>
                </a:xfrm>
                <a:custGeom>
                  <a:avLst/>
                  <a:gdLst>
                    <a:gd name="connsiteX0" fmla="*/ 10489 w 24617"/>
                    <a:gd name="connsiteY0" fmla="*/ 15879 h 15879"/>
                    <a:gd name="connsiteX1" fmla="*/ 23097 w 24617"/>
                    <a:gd name="connsiteY1" fmla="*/ 11260 h 15879"/>
                    <a:gd name="connsiteX2" fmla="*/ 22904 w 24617"/>
                    <a:gd name="connsiteY2" fmla="*/ 0 h 15879"/>
                    <a:gd name="connsiteX3" fmla="*/ 13377 w 24617"/>
                    <a:gd name="connsiteY3" fmla="*/ 4427 h 15879"/>
                    <a:gd name="connsiteX4" fmla="*/ 0 w 24617"/>
                    <a:gd name="connsiteY4" fmla="*/ 2214 h 15879"/>
                    <a:gd name="connsiteX5" fmla="*/ 10489 w 24617"/>
                    <a:gd name="connsiteY5" fmla="*/ 15879 h 15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617" h="15879">
                      <a:moveTo>
                        <a:pt x="10489" y="15879"/>
                      </a:moveTo>
                      <a:cubicBezTo>
                        <a:pt x="17322" y="15879"/>
                        <a:pt x="18477" y="10201"/>
                        <a:pt x="23097" y="11260"/>
                      </a:cubicBezTo>
                      <a:cubicBezTo>
                        <a:pt x="25599" y="11933"/>
                        <a:pt x="24637" y="6929"/>
                        <a:pt x="22904" y="0"/>
                      </a:cubicBezTo>
                      <a:cubicBezTo>
                        <a:pt x="18863" y="1251"/>
                        <a:pt x="13377" y="1251"/>
                        <a:pt x="13377" y="4427"/>
                      </a:cubicBezTo>
                      <a:cubicBezTo>
                        <a:pt x="13377" y="9431"/>
                        <a:pt x="4715" y="2598"/>
                        <a:pt x="0" y="2214"/>
                      </a:cubicBezTo>
                      <a:cubicBezTo>
                        <a:pt x="4138" y="9912"/>
                        <a:pt x="8180" y="15879"/>
                        <a:pt x="10489" y="1587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04" name="צורה חופשית: צורה 2103">
                  <a:extLst>
                    <a:ext uri="{FF2B5EF4-FFF2-40B4-BE49-F238E27FC236}">
                      <a16:creationId xmlns:a16="http://schemas.microsoft.com/office/drawing/2014/main" id="{DADF4525-182F-88E6-0B8E-ABC690EB4591}"/>
                    </a:ext>
                  </a:extLst>
                </p:cNvPr>
                <p:cNvSpPr/>
                <p:nvPr/>
              </p:nvSpPr>
              <p:spPr>
                <a:xfrm>
                  <a:off x="8543265" y="2685473"/>
                  <a:ext cx="194816" cy="189479"/>
                </a:xfrm>
                <a:custGeom>
                  <a:avLst/>
                  <a:gdLst>
                    <a:gd name="connsiteX0" fmla="*/ 158983 w 189104"/>
                    <a:gd name="connsiteY0" fmla="*/ 167083 h 183924"/>
                    <a:gd name="connsiteX1" fmla="*/ 167837 w 189104"/>
                    <a:gd name="connsiteY1" fmla="*/ 159961 h 183924"/>
                    <a:gd name="connsiteX2" fmla="*/ 180636 w 189104"/>
                    <a:gd name="connsiteY2" fmla="*/ 167179 h 183924"/>
                    <a:gd name="connsiteX3" fmla="*/ 189105 w 189104"/>
                    <a:gd name="connsiteY3" fmla="*/ 162656 h 183924"/>
                    <a:gd name="connsiteX4" fmla="*/ 178230 w 189104"/>
                    <a:gd name="connsiteY4" fmla="*/ 147450 h 183924"/>
                    <a:gd name="connsiteX5" fmla="*/ 171397 w 189104"/>
                    <a:gd name="connsiteY5" fmla="*/ 134459 h 183924"/>
                    <a:gd name="connsiteX6" fmla="*/ 172937 w 189104"/>
                    <a:gd name="connsiteY6" fmla="*/ 121467 h 183924"/>
                    <a:gd name="connsiteX7" fmla="*/ 163795 w 189104"/>
                    <a:gd name="connsiteY7" fmla="*/ 110014 h 183924"/>
                    <a:gd name="connsiteX8" fmla="*/ 142430 w 189104"/>
                    <a:gd name="connsiteY8" fmla="*/ 95483 h 183924"/>
                    <a:gd name="connsiteX9" fmla="*/ 133287 w 189104"/>
                    <a:gd name="connsiteY9" fmla="*/ 84800 h 183924"/>
                    <a:gd name="connsiteX10" fmla="*/ 130978 w 189104"/>
                    <a:gd name="connsiteY10" fmla="*/ 67189 h 183924"/>
                    <a:gd name="connsiteX11" fmla="*/ 138581 w 189104"/>
                    <a:gd name="connsiteY11" fmla="*/ 51888 h 183924"/>
                    <a:gd name="connsiteX12" fmla="*/ 140890 w 189104"/>
                    <a:gd name="connsiteY12" fmla="*/ 40435 h 183924"/>
                    <a:gd name="connsiteX13" fmla="*/ 133287 w 189104"/>
                    <a:gd name="connsiteY13" fmla="*/ 33603 h 183924"/>
                    <a:gd name="connsiteX14" fmla="*/ 122605 w 189104"/>
                    <a:gd name="connsiteY14" fmla="*/ 22150 h 183924"/>
                    <a:gd name="connsiteX15" fmla="*/ 115773 w 189104"/>
                    <a:gd name="connsiteY15" fmla="*/ 6849 h 183924"/>
                    <a:gd name="connsiteX16" fmla="*/ 95370 w 189104"/>
                    <a:gd name="connsiteY16" fmla="*/ 3577 h 183924"/>
                    <a:gd name="connsiteX17" fmla="*/ 78240 w 189104"/>
                    <a:gd name="connsiteY17" fmla="*/ 112 h 183924"/>
                    <a:gd name="connsiteX18" fmla="*/ 69579 w 189104"/>
                    <a:gd name="connsiteY18" fmla="*/ 6656 h 183924"/>
                    <a:gd name="connsiteX19" fmla="*/ 69964 w 189104"/>
                    <a:gd name="connsiteY19" fmla="*/ 6656 h 183924"/>
                    <a:gd name="connsiteX20" fmla="*/ 58512 w 189104"/>
                    <a:gd name="connsiteY20" fmla="*/ 15125 h 183924"/>
                    <a:gd name="connsiteX21" fmla="*/ 46290 w 189104"/>
                    <a:gd name="connsiteY21" fmla="*/ 24268 h 183924"/>
                    <a:gd name="connsiteX22" fmla="*/ 47830 w 189104"/>
                    <a:gd name="connsiteY22" fmla="*/ 40339 h 183924"/>
                    <a:gd name="connsiteX23" fmla="*/ 46290 w 189104"/>
                    <a:gd name="connsiteY23" fmla="*/ 55641 h 183924"/>
                    <a:gd name="connsiteX24" fmla="*/ 41670 w 189104"/>
                    <a:gd name="connsiteY24" fmla="*/ 67093 h 183924"/>
                    <a:gd name="connsiteX25" fmla="*/ 0 w 189104"/>
                    <a:gd name="connsiteY25" fmla="*/ 89035 h 183924"/>
                    <a:gd name="connsiteX26" fmla="*/ 1540 w 189104"/>
                    <a:gd name="connsiteY26" fmla="*/ 98562 h 183924"/>
                    <a:gd name="connsiteX27" fmla="*/ 6063 w 189104"/>
                    <a:gd name="connsiteY27" fmla="*/ 117521 h 183924"/>
                    <a:gd name="connsiteX28" fmla="*/ 21076 w 189104"/>
                    <a:gd name="connsiteY28" fmla="*/ 117521 h 183924"/>
                    <a:gd name="connsiteX29" fmla="*/ 59281 w 189104"/>
                    <a:gd name="connsiteY29" fmla="*/ 139655 h 183924"/>
                    <a:gd name="connsiteX30" fmla="*/ 105860 w 189104"/>
                    <a:gd name="connsiteY30" fmla="*/ 174012 h 183924"/>
                    <a:gd name="connsiteX31" fmla="*/ 128764 w 189104"/>
                    <a:gd name="connsiteY31" fmla="*/ 181614 h 183924"/>
                    <a:gd name="connsiteX32" fmla="*/ 151188 w 189104"/>
                    <a:gd name="connsiteY32" fmla="*/ 183924 h 183924"/>
                    <a:gd name="connsiteX33" fmla="*/ 159271 w 189104"/>
                    <a:gd name="connsiteY33" fmla="*/ 166890 h 183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89104" h="183924">
                      <a:moveTo>
                        <a:pt x="158983" y="167083"/>
                      </a:moveTo>
                      <a:cubicBezTo>
                        <a:pt x="161485" y="164484"/>
                        <a:pt x="161870" y="160827"/>
                        <a:pt x="167837" y="159961"/>
                      </a:cubicBezTo>
                      <a:cubicBezTo>
                        <a:pt x="172552" y="159287"/>
                        <a:pt x="175439" y="162367"/>
                        <a:pt x="180636" y="167179"/>
                      </a:cubicBezTo>
                      <a:cubicBezTo>
                        <a:pt x="182561" y="165254"/>
                        <a:pt x="185929" y="163522"/>
                        <a:pt x="189105" y="162656"/>
                      </a:cubicBezTo>
                      <a:cubicBezTo>
                        <a:pt x="183908" y="157267"/>
                        <a:pt x="177749" y="151107"/>
                        <a:pt x="178230" y="147450"/>
                      </a:cubicBezTo>
                      <a:cubicBezTo>
                        <a:pt x="179000" y="141387"/>
                        <a:pt x="172071" y="138308"/>
                        <a:pt x="171397" y="134459"/>
                      </a:cubicBezTo>
                      <a:cubicBezTo>
                        <a:pt x="170627" y="130609"/>
                        <a:pt x="176016" y="124546"/>
                        <a:pt x="172937" y="121467"/>
                      </a:cubicBezTo>
                      <a:cubicBezTo>
                        <a:pt x="169858" y="118387"/>
                        <a:pt x="169087" y="110784"/>
                        <a:pt x="163795" y="110014"/>
                      </a:cubicBezTo>
                      <a:cubicBezTo>
                        <a:pt x="158405" y="109244"/>
                        <a:pt x="141660" y="100872"/>
                        <a:pt x="142430" y="95483"/>
                      </a:cubicBezTo>
                      <a:cubicBezTo>
                        <a:pt x="143200" y="90094"/>
                        <a:pt x="136367" y="86340"/>
                        <a:pt x="133287" y="84800"/>
                      </a:cubicBezTo>
                      <a:cubicBezTo>
                        <a:pt x="130208" y="83261"/>
                        <a:pt x="127128" y="69499"/>
                        <a:pt x="130978" y="67189"/>
                      </a:cubicBezTo>
                      <a:cubicBezTo>
                        <a:pt x="134827" y="64879"/>
                        <a:pt x="134057" y="51888"/>
                        <a:pt x="138581" y="51888"/>
                      </a:cubicBezTo>
                      <a:cubicBezTo>
                        <a:pt x="143104" y="51888"/>
                        <a:pt x="139350" y="45055"/>
                        <a:pt x="140890" y="40435"/>
                      </a:cubicBezTo>
                      <a:cubicBezTo>
                        <a:pt x="142430" y="35816"/>
                        <a:pt x="137041" y="33603"/>
                        <a:pt x="133287" y="33603"/>
                      </a:cubicBezTo>
                      <a:cubicBezTo>
                        <a:pt x="129534" y="33603"/>
                        <a:pt x="122605" y="27443"/>
                        <a:pt x="122605" y="22150"/>
                      </a:cubicBezTo>
                      <a:cubicBezTo>
                        <a:pt x="122605" y="16858"/>
                        <a:pt x="115003" y="9159"/>
                        <a:pt x="115773" y="6849"/>
                      </a:cubicBezTo>
                      <a:cubicBezTo>
                        <a:pt x="114425" y="16954"/>
                        <a:pt x="99893" y="1363"/>
                        <a:pt x="95370" y="3577"/>
                      </a:cubicBezTo>
                      <a:cubicBezTo>
                        <a:pt x="90847" y="5887"/>
                        <a:pt x="87383" y="-946"/>
                        <a:pt x="78240" y="112"/>
                      </a:cubicBezTo>
                      <a:cubicBezTo>
                        <a:pt x="72370" y="882"/>
                        <a:pt x="72562" y="3962"/>
                        <a:pt x="69579" y="6656"/>
                      </a:cubicBezTo>
                      <a:lnTo>
                        <a:pt x="69964" y="6656"/>
                      </a:lnTo>
                      <a:cubicBezTo>
                        <a:pt x="69964" y="6656"/>
                        <a:pt x="58512" y="15125"/>
                        <a:pt x="58512" y="15125"/>
                      </a:cubicBezTo>
                      <a:cubicBezTo>
                        <a:pt x="58512" y="15125"/>
                        <a:pt x="48599" y="18205"/>
                        <a:pt x="46290" y="24268"/>
                      </a:cubicBezTo>
                      <a:cubicBezTo>
                        <a:pt x="43980" y="30427"/>
                        <a:pt x="50909" y="36490"/>
                        <a:pt x="47830" y="40339"/>
                      </a:cubicBezTo>
                      <a:cubicBezTo>
                        <a:pt x="44750" y="44189"/>
                        <a:pt x="45520" y="52561"/>
                        <a:pt x="46290" y="55641"/>
                      </a:cubicBezTo>
                      <a:cubicBezTo>
                        <a:pt x="47060" y="58720"/>
                        <a:pt x="41670" y="67093"/>
                        <a:pt x="41670" y="67093"/>
                      </a:cubicBezTo>
                      <a:cubicBezTo>
                        <a:pt x="41670" y="67093"/>
                        <a:pt x="18959" y="79315"/>
                        <a:pt x="0" y="89035"/>
                      </a:cubicBezTo>
                      <a:cubicBezTo>
                        <a:pt x="385" y="92596"/>
                        <a:pt x="866" y="95964"/>
                        <a:pt x="1540" y="98562"/>
                      </a:cubicBezTo>
                      <a:cubicBezTo>
                        <a:pt x="2695" y="102797"/>
                        <a:pt x="4619" y="110880"/>
                        <a:pt x="6063" y="117521"/>
                      </a:cubicBezTo>
                      <a:cubicBezTo>
                        <a:pt x="13377" y="117521"/>
                        <a:pt x="14532" y="116847"/>
                        <a:pt x="21076" y="117521"/>
                      </a:cubicBezTo>
                      <a:cubicBezTo>
                        <a:pt x="28005" y="118291"/>
                        <a:pt x="53122" y="136576"/>
                        <a:pt x="59281" y="139655"/>
                      </a:cubicBezTo>
                      <a:cubicBezTo>
                        <a:pt x="65344" y="142735"/>
                        <a:pt x="99027" y="167949"/>
                        <a:pt x="105860" y="174012"/>
                      </a:cubicBezTo>
                      <a:cubicBezTo>
                        <a:pt x="112693" y="180171"/>
                        <a:pt x="124145" y="181614"/>
                        <a:pt x="128764" y="181614"/>
                      </a:cubicBezTo>
                      <a:cubicBezTo>
                        <a:pt x="131363" y="181614"/>
                        <a:pt x="142334" y="182866"/>
                        <a:pt x="151188" y="183924"/>
                      </a:cubicBezTo>
                      <a:cubicBezTo>
                        <a:pt x="153882" y="177380"/>
                        <a:pt x="157732" y="168526"/>
                        <a:pt x="159271" y="16689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05" name="צורה חופשית: צורה 2104">
                  <a:extLst>
                    <a:ext uri="{FF2B5EF4-FFF2-40B4-BE49-F238E27FC236}">
                      <a16:creationId xmlns:a16="http://schemas.microsoft.com/office/drawing/2014/main" id="{50C78F11-1210-47FD-68A3-EE2406B35BA3}"/>
                    </a:ext>
                  </a:extLst>
                </p:cNvPr>
                <p:cNvSpPr/>
                <p:nvPr/>
              </p:nvSpPr>
              <p:spPr>
                <a:xfrm>
                  <a:off x="8698622" y="2849973"/>
                  <a:ext cx="38467" cy="36084"/>
                </a:xfrm>
                <a:custGeom>
                  <a:avLst/>
                  <a:gdLst>
                    <a:gd name="connsiteX0" fmla="*/ 12030 w 37339"/>
                    <a:gd name="connsiteY0" fmla="*/ 25884 h 35026"/>
                    <a:gd name="connsiteX1" fmla="*/ 21942 w 37339"/>
                    <a:gd name="connsiteY1" fmla="*/ 34256 h 35026"/>
                    <a:gd name="connsiteX2" fmla="*/ 37340 w 37339"/>
                    <a:gd name="connsiteY2" fmla="*/ 35026 h 35026"/>
                    <a:gd name="connsiteX3" fmla="*/ 28005 w 37339"/>
                    <a:gd name="connsiteY3" fmla="*/ 10582 h 35026"/>
                    <a:gd name="connsiteX4" fmla="*/ 29737 w 37339"/>
                    <a:gd name="connsiteY4" fmla="*/ 7310 h 35026"/>
                    <a:gd name="connsiteX5" fmla="*/ 16938 w 37339"/>
                    <a:gd name="connsiteY5" fmla="*/ 92 h 35026"/>
                    <a:gd name="connsiteX6" fmla="*/ 8084 w 37339"/>
                    <a:gd name="connsiteY6" fmla="*/ 7214 h 35026"/>
                    <a:gd name="connsiteX7" fmla="*/ 0 w 37339"/>
                    <a:gd name="connsiteY7" fmla="*/ 24248 h 35026"/>
                    <a:gd name="connsiteX8" fmla="*/ 11933 w 37339"/>
                    <a:gd name="connsiteY8" fmla="*/ 25691 h 35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339" h="35026">
                      <a:moveTo>
                        <a:pt x="12030" y="25884"/>
                      </a:moveTo>
                      <a:lnTo>
                        <a:pt x="21942" y="34256"/>
                      </a:lnTo>
                      <a:lnTo>
                        <a:pt x="37340" y="35026"/>
                      </a:lnTo>
                      <a:cubicBezTo>
                        <a:pt x="33875" y="25980"/>
                        <a:pt x="28005" y="13758"/>
                        <a:pt x="28005" y="10582"/>
                      </a:cubicBezTo>
                      <a:cubicBezTo>
                        <a:pt x="28005" y="9427"/>
                        <a:pt x="28679" y="8369"/>
                        <a:pt x="29737" y="7310"/>
                      </a:cubicBezTo>
                      <a:cubicBezTo>
                        <a:pt x="24541" y="2498"/>
                        <a:pt x="21653" y="-581"/>
                        <a:pt x="16938" y="92"/>
                      </a:cubicBezTo>
                      <a:cubicBezTo>
                        <a:pt x="10971" y="958"/>
                        <a:pt x="10586" y="4615"/>
                        <a:pt x="8084" y="7214"/>
                      </a:cubicBezTo>
                      <a:cubicBezTo>
                        <a:pt x="6544" y="8850"/>
                        <a:pt x="2695" y="17703"/>
                        <a:pt x="0" y="24248"/>
                      </a:cubicBezTo>
                      <a:cubicBezTo>
                        <a:pt x="6544" y="25017"/>
                        <a:pt x="11933" y="25691"/>
                        <a:pt x="11933" y="25691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06" name="צורה חופשית: צורה 2105">
                  <a:extLst>
                    <a:ext uri="{FF2B5EF4-FFF2-40B4-BE49-F238E27FC236}">
                      <a16:creationId xmlns:a16="http://schemas.microsoft.com/office/drawing/2014/main" id="{23EE03A4-1538-51F1-15B2-A6F9B140F1BA}"/>
                    </a:ext>
                  </a:extLst>
                </p:cNvPr>
                <p:cNvSpPr/>
                <p:nvPr/>
              </p:nvSpPr>
              <p:spPr>
                <a:xfrm>
                  <a:off x="7683396" y="2347709"/>
                  <a:ext cx="287413" cy="242450"/>
                </a:xfrm>
                <a:custGeom>
                  <a:avLst/>
                  <a:gdLst>
                    <a:gd name="connsiteX0" fmla="*/ 246075 w 278986"/>
                    <a:gd name="connsiteY0" fmla="*/ 53700 h 235342"/>
                    <a:gd name="connsiteX1" fmla="*/ 235778 w 278986"/>
                    <a:gd name="connsiteY1" fmla="*/ 50235 h 235342"/>
                    <a:gd name="connsiteX2" fmla="*/ 223363 w 278986"/>
                    <a:gd name="connsiteY2" fmla="*/ 44269 h 235342"/>
                    <a:gd name="connsiteX3" fmla="*/ 203154 w 278986"/>
                    <a:gd name="connsiteY3" fmla="*/ 40804 h 235342"/>
                    <a:gd name="connsiteX4" fmla="*/ 193241 w 278986"/>
                    <a:gd name="connsiteY4" fmla="*/ 34356 h 235342"/>
                    <a:gd name="connsiteX5" fmla="*/ 187660 w 278986"/>
                    <a:gd name="connsiteY5" fmla="*/ 25310 h 235342"/>
                    <a:gd name="connsiteX6" fmla="*/ 179094 w 278986"/>
                    <a:gd name="connsiteY6" fmla="*/ 29641 h 235342"/>
                    <a:gd name="connsiteX7" fmla="*/ 173513 w 278986"/>
                    <a:gd name="connsiteY7" fmla="*/ 23193 h 235342"/>
                    <a:gd name="connsiteX8" fmla="*/ 161483 w 278986"/>
                    <a:gd name="connsiteY8" fmla="*/ 15879 h 235342"/>
                    <a:gd name="connsiteX9" fmla="*/ 151571 w 278986"/>
                    <a:gd name="connsiteY9" fmla="*/ 9912 h 235342"/>
                    <a:gd name="connsiteX10" fmla="*/ 144738 w 278986"/>
                    <a:gd name="connsiteY10" fmla="*/ 2598 h 235342"/>
                    <a:gd name="connsiteX11" fmla="*/ 142236 w 278986"/>
                    <a:gd name="connsiteY11" fmla="*/ 0 h 235342"/>
                    <a:gd name="connsiteX12" fmla="*/ 137905 w 278986"/>
                    <a:gd name="connsiteY12" fmla="*/ 385 h 235342"/>
                    <a:gd name="connsiteX13" fmla="*/ 126164 w 278986"/>
                    <a:gd name="connsiteY13" fmla="*/ 17034 h 235342"/>
                    <a:gd name="connsiteX14" fmla="*/ 106147 w 278986"/>
                    <a:gd name="connsiteY14" fmla="*/ 30507 h 235342"/>
                    <a:gd name="connsiteX15" fmla="*/ 93540 w 278986"/>
                    <a:gd name="connsiteY15" fmla="*/ 44269 h 235342"/>
                    <a:gd name="connsiteX16" fmla="*/ 69192 w 278986"/>
                    <a:gd name="connsiteY16" fmla="*/ 35992 h 235342"/>
                    <a:gd name="connsiteX17" fmla="*/ 58029 w 278986"/>
                    <a:gd name="connsiteY17" fmla="*/ 43403 h 235342"/>
                    <a:gd name="connsiteX18" fmla="*/ 60627 w 278986"/>
                    <a:gd name="connsiteY18" fmla="*/ 63997 h 235342"/>
                    <a:gd name="connsiteX19" fmla="*/ 43786 w 278986"/>
                    <a:gd name="connsiteY19" fmla="*/ 63131 h 235342"/>
                    <a:gd name="connsiteX20" fmla="*/ 32045 w 278986"/>
                    <a:gd name="connsiteY20" fmla="*/ 57453 h 235342"/>
                    <a:gd name="connsiteX21" fmla="*/ 13183 w 278986"/>
                    <a:gd name="connsiteY21" fmla="*/ 59474 h 235342"/>
                    <a:gd name="connsiteX22" fmla="*/ 1153 w 278986"/>
                    <a:gd name="connsiteY22" fmla="*/ 68617 h 235342"/>
                    <a:gd name="connsiteX23" fmla="*/ 3463 w 278986"/>
                    <a:gd name="connsiteY23" fmla="*/ 80646 h 235342"/>
                    <a:gd name="connsiteX24" fmla="*/ 29254 w 278986"/>
                    <a:gd name="connsiteY24" fmla="*/ 88923 h 235342"/>
                    <a:gd name="connsiteX25" fmla="*/ 46096 w 278986"/>
                    <a:gd name="connsiteY25" fmla="*/ 93542 h 235342"/>
                    <a:gd name="connsiteX26" fmla="*/ 52351 w 278986"/>
                    <a:gd name="connsiteY26" fmla="*/ 102107 h 235342"/>
                    <a:gd name="connsiteX27" fmla="*/ 67556 w 278986"/>
                    <a:gd name="connsiteY27" fmla="*/ 118660 h 235342"/>
                    <a:gd name="connsiteX28" fmla="*/ 72753 w 278986"/>
                    <a:gd name="connsiteY28" fmla="*/ 133865 h 235342"/>
                    <a:gd name="connsiteX29" fmla="*/ 69866 w 278986"/>
                    <a:gd name="connsiteY29" fmla="*/ 157058 h 235342"/>
                    <a:gd name="connsiteX30" fmla="*/ 60724 w 278986"/>
                    <a:gd name="connsiteY30" fmla="*/ 191896 h 235342"/>
                    <a:gd name="connsiteX31" fmla="*/ 59569 w 278986"/>
                    <a:gd name="connsiteY31" fmla="*/ 192088 h 235342"/>
                    <a:gd name="connsiteX32" fmla="*/ 70540 w 278986"/>
                    <a:gd name="connsiteY32" fmla="*/ 197574 h 235342"/>
                    <a:gd name="connsiteX33" fmla="*/ 89306 w 278986"/>
                    <a:gd name="connsiteY33" fmla="*/ 206620 h 235342"/>
                    <a:gd name="connsiteX34" fmla="*/ 104607 w 278986"/>
                    <a:gd name="connsiteY34" fmla="*/ 205176 h 235342"/>
                    <a:gd name="connsiteX35" fmla="*/ 113654 w 278986"/>
                    <a:gd name="connsiteY35" fmla="*/ 207294 h 235342"/>
                    <a:gd name="connsiteX36" fmla="*/ 136654 w 278986"/>
                    <a:gd name="connsiteY36" fmla="*/ 212875 h 235342"/>
                    <a:gd name="connsiteX37" fmla="*/ 156575 w 278986"/>
                    <a:gd name="connsiteY37" fmla="*/ 213453 h 235342"/>
                    <a:gd name="connsiteX38" fmla="*/ 155420 w 278986"/>
                    <a:gd name="connsiteY38" fmla="*/ 208448 h 235342"/>
                    <a:gd name="connsiteX39" fmla="*/ 171396 w 278986"/>
                    <a:gd name="connsiteY39" fmla="*/ 189297 h 235342"/>
                    <a:gd name="connsiteX40" fmla="*/ 206907 w 278986"/>
                    <a:gd name="connsiteY40" fmla="*/ 196996 h 235342"/>
                    <a:gd name="connsiteX41" fmla="*/ 229234 w 278986"/>
                    <a:gd name="connsiteY41" fmla="*/ 189586 h 235342"/>
                    <a:gd name="connsiteX42" fmla="*/ 241359 w 278986"/>
                    <a:gd name="connsiteY42" fmla="*/ 181695 h 235342"/>
                    <a:gd name="connsiteX43" fmla="*/ 243573 w 278986"/>
                    <a:gd name="connsiteY43" fmla="*/ 175150 h 235342"/>
                    <a:gd name="connsiteX44" fmla="*/ 234527 w 278986"/>
                    <a:gd name="connsiteY44" fmla="*/ 172167 h 235342"/>
                    <a:gd name="connsiteX45" fmla="*/ 230196 w 278986"/>
                    <a:gd name="connsiteY45" fmla="*/ 162736 h 235342"/>
                    <a:gd name="connsiteX46" fmla="*/ 224614 w 278986"/>
                    <a:gd name="connsiteY46" fmla="*/ 152824 h 235342"/>
                    <a:gd name="connsiteX47" fmla="*/ 228464 w 278986"/>
                    <a:gd name="connsiteY47" fmla="*/ 148108 h 235342"/>
                    <a:gd name="connsiteX48" fmla="*/ 232313 w 278986"/>
                    <a:gd name="connsiteY48" fmla="*/ 140409 h 235342"/>
                    <a:gd name="connsiteX49" fmla="*/ 230196 w 278986"/>
                    <a:gd name="connsiteY49" fmla="*/ 130978 h 235342"/>
                    <a:gd name="connsiteX50" fmla="*/ 226732 w 278986"/>
                    <a:gd name="connsiteY50" fmla="*/ 121547 h 235342"/>
                    <a:gd name="connsiteX51" fmla="*/ 218167 w 278986"/>
                    <a:gd name="connsiteY51" fmla="*/ 120681 h 235342"/>
                    <a:gd name="connsiteX52" fmla="*/ 215568 w 278986"/>
                    <a:gd name="connsiteY52" fmla="*/ 114233 h 235342"/>
                    <a:gd name="connsiteX53" fmla="*/ 227983 w 278986"/>
                    <a:gd name="connsiteY53" fmla="*/ 98835 h 235342"/>
                    <a:gd name="connsiteX54" fmla="*/ 237895 w 278986"/>
                    <a:gd name="connsiteY54" fmla="*/ 90655 h 235342"/>
                    <a:gd name="connsiteX55" fmla="*/ 242226 w 278986"/>
                    <a:gd name="connsiteY55" fmla="*/ 76027 h 235342"/>
                    <a:gd name="connsiteX56" fmla="*/ 249925 w 278986"/>
                    <a:gd name="connsiteY56" fmla="*/ 60148 h 235342"/>
                    <a:gd name="connsiteX57" fmla="*/ 246075 w 278986"/>
                    <a:gd name="connsiteY57" fmla="*/ 53700 h 235342"/>
                    <a:gd name="connsiteX58" fmla="*/ 276678 w 278986"/>
                    <a:gd name="connsiteY58" fmla="*/ 199306 h 235342"/>
                    <a:gd name="connsiteX59" fmla="*/ 264649 w 278986"/>
                    <a:gd name="connsiteY59" fmla="*/ 209603 h 235342"/>
                    <a:gd name="connsiteX60" fmla="*/ 272636 w 278986"/>
                    <a:gd name="connsiteY60" fmla="*/ 235298 h 235342"/>
                    <a:gd name="connsiteX61" fmla="*/ 276678 w 278986"/>
                    <a:gd name="connsiteY61" fmla="*/ 199210 h 235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278986" h="235342">
                      <a:moveTo>
                        <a:pt x="246075" y="53700"/>
                      </a:moveTo>
                      <a:cubicBezTo>
                        <a:pt x="243477" y="54181"/>
                        <a:pt x="241359" y="50235"/>
                        <a:pt x="235778" y="50235"/>
                      </a:cubicBezTo>
                      <a:cubicBezTo>
                        <a:pt x="230196" y="50235"/>
                        <a:pt x="225962" y="47637"/>
                        <a:pt x="223363" y="44269"/>
                      </a:cubicBezTo>
                      <a:cubicBezTo>
                        <a:pt x="220765" y="40804"/>
                        <a:pt x="207484" y="39938"/>
                        <a:pt x="203154" y="40804"/>
                      </a:cubicBezTo>
                      <a:cubicBezTo>
                        <a:pt x="198823" y="41670"/>
                        <a:pt x="197572" y="33490"/>
                        <a:pt x="193241" y="34356"/>
                      </a:cubicBezTo>
                      <a:cubicBezTo>
                        <a:pt x="188911" y="35223"/>
                        <a:pt x="187660" y="28775"/>
                        <a:pt x="187660" y="25310"/>
                      </a:cubicBezTo>
                      <a:cubicBezTo>
                        <a:pt x="187660" y="21846"/>
                        <a:pt x="182944" y="27909"/>
                        <a:pt x="179094" y="29641"/>
                      </a:cubicBezTo>
                      <a:cubicBezTo>
                        <a:pt x="175245" y="31373"/>
                        <a:pt x="173898" y="25791"/>
                        <a:pt x="173513" y="23193"/>
                      </a:cubicBezTo>
                      <a:cubicBezTo>
                        <a:pt x="173128" y="20595"/>
                        <a:pt x="165333" y="17996"/>
                        <a:pt x="161483" y="15879"/>
                      </a:cubicBezTo>
                      <a:cubicBezTo>
                        <a:pt x="157634" y="13762"/>
                        <a:pt x="153303" y="6833"/>
                        <a:pt x="151571" y="9912"/>
                      </a:cubicBezTo>
                      <a:cubicBezTo>
                        <a:pt x="149839" y="12896"/>
                        <a:pt x="145123" y="5582"/>
                        <a:pt x="144738" y="2598"/>
                      </a:cubicBezTo>
                      <a:cubicBezTo>
                        <a:pt x="144449" y="577"/>
                        <a:pt x="143102" y="1251"/>
                        <a:pt x="142236" y="0"/>
                      </a:cubicBezTo>
                      <a:cubicBezTo>
                        <a:pt x="140792" y="289"/>
                        <a:pt x="139349" y="481"/>
                        <a:pt x="137905" y="385"/>
                      </a:cubicBezTo>
                      <a:cubicBezTo>
                        <a:pt x="131072" y="96"/>
                        <a:pt x="125009" y="5582"/>
                        <a:pt x="126164" y="17034"/>
                      </a:cubicBezTo>
                      <a:cubicBezTo>
                        <a:pt x="127319" y="28486"/>
                        <a:pt x="117888" y="29641"/>
                        <a:pt x="106147" y="30507"/>
                      </a:cubicBezTo>
                      <a:cubicBezTo>
                        <a:pt x="94406" y="31373"/>
                        <a:pt x="98448" y="40516"/>
                        <a:pt x="93540" y="44269"/>
                      </a:cubicBezTo>
                      <a:cubicBezTo>
                        <a:pt x="88632" y="48022"/>
                        <a:pt x="71502" y="42248"/>
                        <a:pt x="69192" y="35992"/>
                      </a:cubicBezTo>
                      <a:cubicBezTo>
                        <a:pt x="66883" y="29737"/>
                        <a:pt x="51485" y="35992"/>
                        <a:pt x="58029" y="43403"/>
                      </a:cubicBezTo>
                      <a:cubicBezTo>
                        <a:pt x="64573" y="50813"/>
                        <a:pt x="64284" y="61110"/>
                        <a:pt x="60627" y="63997"/>
                      </a:cubicBezTo>
                      <a:cubicBezTo>
                        <a:pt x="56874" y="66884"/>
                        <a:pt x="48886" y="59378"/>
                        <a:pt x="43786" y="63131"/>
                      </a:cubicBezTo>
                      <a:cubicBezTo>
                        <a:pt x="38685" y="66884"/>
                        <a:pt x="38397" y="59667"/>
                        <a:pt x="32045" y="57453"/>
                      </a:cubicBezTo>
                      <a:cubicBezTo>
                        <a:pt x="25790" y="55144"/>
                        <a:pt x="23191" y="60340"/>
                        <a:pt x="13183" y="59474"/>
                      </a:cubicBezTo>
                      <a:cubicBezTo>
                        <a:pt x="3174" y="58608"/>
                        <a:pt x="-2600" y="64286"/>
                        <a:pt x="1153" y="68617"/>
                      </a:cubicBezTo>
                      <a:cubicBezTo>
                        <a:pt x="4906" y="72947"/>
                        <a:pt x="576" y="76893"/>
                        <a:pt x="3463" y="80646"/>
                      </a:cubicBezTo>
                      <a:cubicBezTo>
                        <a:pt x="6350" y="84399"/>
                        <a:pt x="19438" y="83822"/>
                        <a:pt x="29254" y="88923"/>
                      </a:cubicBezTo>
                      <a:cubicBezTo>
                        <a:pt x="38974" y="94023"/>
                        <a:pt x="41284" y="89789"/>
                        <a:pt x="46096" y="93542"/>
                      </a:cubicBezTo>
                      <a:cubicBezTo>
                        <a:pt x="51004" y="97295"/>
                        <a:pt x="52062" y="94985"/>
                        <a:pt x="52351" y="102107"/>
                      </a:cubicBezTo>
                      <a:cubicBezTo>
                        <a:pt x="52640" y="109229"/>
                        <a:pt x="58125" y="116158"/>
                        <a:pt x="67556" y="118660"/>
                      </a:cubicBezTo>
                      <a:cubicBezTo>
                        <a:pt x="76988" y="121258"/>
                        <a:pt x="69866" y="127513"/>
                        <a:pt x="72753" y="133865"/>
                      </a:cubicBezTo>
                      <a:cubicBezTo>
                        <a:pt x="75640" y="140120"/>
                        <a:pt x="68422" y="149263"/>
                        <a:pt x="69866" y="157058"/>
                      </a:cubicBezTo>
                      <a:cubicBezTo>
                        <a:pt x="71310" y="164757"/>
                        <a:pt x="65247" y="189682"/>
                        <a:pt x="60724" y="191896"/>
                      </a:cubicBezTo>
                      <a:cubicBezTo>
                        <a:pt x="60435" y="192088"/>
                        <a:pt x="59954" y="192088"/>
                        <a:pt x="59569" y="192088"/>
                      </a:cubicBezTo>
                      <a:cubicBezTo>
                        <a:pt x="63899" y="194205"/>
                        <a:pt x="68326" y="196130"/>
                        <a:pt x="70540" y="197574"/>
                      </a:cubicBezTo>
                      <a:cubicBezTo>
                        <a:pt x="74774" y="200365"/>
                        <a:pt x="83724" y="203155"/>
                        <a:pt x="89306" y="206620"/>
                      </a:cubicBezTo>
                      <a:cubicBezTo>
                        <a:pt x="94887" y="210084"/>
                        <a:pt x="104607" y="209411"/>
                        <a:pt x="104607" y="205176"/>
                      </a:cubicBezTo>
                      <a:cubicBezTo>
                        <a:pt x="104607" y="200942"/>
                        <a:pt x="110189" y="203829"/>
                        <a:pt x="113654" y="207294"/>
                      </a:cubicBezTo>
                      <a:cubicBezTo>
                        <a:pt x="117118" y="210758"/>
                        <a:pt x="130399" y="211432"/>
                        <a:pt x="136654" y="212875"/>
                      </a:cubicBezTo>
                      <a:cubicBezTo>
                        <a:pt x="141947" y="214030"/>
                        <a:pt x="149646" y="213260"/>
                        <a:pt x="156575" y="213453"/>
                      </a:cubicBezTo>
                      <a:cubicBezTo>
                        <a:pt x="156286" y="211913"/>
                        <a:pt x="155998" y="210277"/>
                        <a:pt x="155420" y="208448"/>
                      </a:cubicBezTo>
                      <a:cubicBezTo>
                        <a:pt x="151956" y="197285"/>
                        <a:pt x="161964" y="190741"/>
                        <a:pt x="171396" y="189297"/>
                      </a:cubicBezTo>
                      <a:cubicBezTo>
                        <a:pt x="180827" y="187854"/>
                        <a:pt x="201421" y="193628"/>
                        <a:pt x="206907" y="196996"/>
                      </a:cubicBezTo>
                      <a:cubicBezTo>
                        <a:pt x="212296" y="200461"/>
                        <a:pt x="219803" y="199595"/>
                        <a:pt x="229234" y="189586"/>
                      </a:cubicBezTo>
                      <a:cubicBezTo>
                        <a:pt x="234046" y="184485"/>
                        <a:pt x="237895" y="182657"/>
                        <a:pt x="241359" y="181695"/>
                      </a:cubicBezTo>
                      <a:cubicBezTo>
                        <a:pt x="241648" y="179481"/>
                        <a:pt x="242803" y="177171"/>
                        <a:pt x="243573" y="175150"/>
                      </a:cubicBezTo>
                      <a:cubicBezTo>
                        <a:pt x="244824" y="171686"/>
                        <a:pt x="238858" y="172552"/>
                        <a:pt x="234527" y="172167"/>
                      </a:cubicBezTo>
                      <a:cubicBezTo>
                        <a:pt x="230196" y="171782"/>
                        <a:pt x="227213" y="167452"/>
                        <a:pt x="230196" y="162736"/>
                      </a:cubicBezTo>
                      <a:cubicBezTo>
                        <a:pt x="233180" y="158020"/>
                        <a:pt x="227598" y="157539"/>
                        <a:pt x="224614" y="152824"/>
                      </a:cubicBezTo>
                      <a:cubicBezTo>
                        <a:pt x="221631" y="148108"/>
                        <a:pt x="225866" y="149359"/>
                        <a:pt x="228464" y="148108"/>
                      </a:cubicBezTo>
                      <a:cubicBezTo>
                        <a:pt x="231062" y="146857"/>
                        <a:pt x="234430" y="141660"/>
                        <a:pt x="232313" y="140409"/>
                      </a:cubicBezTo>
                      <a:cubicBezTo>
                        <a:pt x="230196" y="139158"/>
                        <a:pt x="228464" y="136078"/>
                        <a:pt x="230196" y="130978"/>
                      </a:cubicBezTo>
                      <a:cubicBezTo>
                        <a:pt x="231928" y="125781"/>
                        <a:pt x="226732" y="125396"/>
                        <a:pt x="226732" y="121547"/>
                      </a:cubicBezTo>
                      <a:cubicBezTo>
                        <a:pt x="226732" y="117697"/>
                        <a:pt x="222016" y="115965"/>
                        <a:pt x="218167" y="120681"/>
                      </a:cubicBezTo>
                      <a:cubicBezTo>
                        <a:pt x="214317" y="125396"/>
                        <a:pt x="212970" y="121932"/>
                        <a:pt x="215568" y="114233"/>
                      </a:cubicBezTo>
                      <a:cubicBezTo>
                        <a:pt x="218167" y="106534"/>
                        <a:pt x="227117" y="103069"/>
                        <a:pt x="227983" y="98835"/>
                      </a:cubicBezTo>
                      <a:cubicBezTo>
                        <a:pt x="228849" y="94504"/>
                        <a:pt x="233949" y="90655"/>
                        <a:pt x="237895" y="90655"/>
                      </a:cubicBezTo>
                      <a:cubicBezTo>
                        <a:pt x="241841" y="90655"/>
                        <a:pt x="240878" y="81609"/>
                        <a:pt x="242226" y="76027"/>
                      </a:cubicBezTo>
                      <a:cubicBezTo>
                        <a:pt x="243477" y="70445"/>
                        <a:pt x="244343" y="64863"/>
                        <a:pt x="249925" y="60148"/>
                      </a:cubicBezTo>
                      <a:cubicBezTo>
                        <a:pt x="255506" y="55432"/>
                        <a:pt x="248674" y="53315"/>
                        <a:pt x="246075" y="53700"/>
                      </a:cubicBezTo>
                      <a:close/>
                      <a:moveTo>
                        <a:pt x="276678" y="199306"/>
                      </a:moveTo>
                      <a:cubicBezTo>
                        <a:pt x="273503" y="199017"/>
                        <a:pt x="272636" y="204695"/>
                        <a:pt x="264649" y="209603"/>
                      </a:cubicBezTo>
                      <a:cubicBezTo>
                        <a:pt x="256661" y="214511"/>
                        <a:pt x="264649" y="236453"/>
                        <a:pt x="272636" y="235298"/>
                      </a:cubicBezTo>
                      <a:cubicBezTo>
                        <a:pt x="280913" y="234143"/>
                        <a:pt x="279758" y="199498"/>
                        <a:pt x="276678" y="19921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07" name="צורה חופשית: צורה 2106">
                  <a:extLst>
                    <a:ext uri="{FF2B5EF4-FFF2-40B4-BE49-F238E27FC236}">
                      <a16:creationId xmlns:a16="http://schemas.microsoft.com/office/drawing/2014/main" id="{BC9AE394-590F-EC05-D2A2-695971CC076B}"/>
                    </a:ext>
                  </a:extLst>
                </p:cNvPr>
                <p:cNvSpPr/>
                <p:nvPr/>
              </p:nvSpPr>
              <p:spPr>
                <a:xfrm>
                  <a:off x="5968611" y="3184280"/>
                  <a:ext cx="46001" cy="25380"/>
                </a:xfrm>
                <a:custGeom>
                  <a:avLst/>
                  <a:gdLst>
                    <a:gd name="connsiteX0" fmla="*/ 43980 w 44652"/>
                    <a:gd name="connsiteY0" fmla="*/ 9527 h 24636"/>
                    <a:gd name="connsiteX1" fmla="*/ 22808 w 44652"/>
                    <a:gd name="connsiteY1" fmla="*/ 4138 h 24636"/>
                    <a:gd name="connsiteX2" fmla="*/ 14435 w 44652"/>
                    <a:gd name="connsiteY2" fmla="*/ 0 h 24636"/>
                    <a:gd name="connsiteX3" fmla="*/ 13762 w 44652"/>
                    <a:gd name="connsiteY3" fmla="*/ 385 h 24636"/>
                    <a:gd name="connsiteX4" fmla="*/ 0 w 44652"/>
                    <a:gd name="connsiteY4" fmla="*/ 11837 h 24636"/>
                    <a:gd name="connsiteX5" fmla="*/ 37532 w 44652"/>
                    <a:gd name="connsiteY5" fmla="*/ 24637 h 24636"/>
                    <a:gd name="connsiteX6" fmla="*/ 43788 w 44652"/>
                    <a:gd name="connsiteY6" fmla="*/ 22038 h 24636"/>
                    <a:gd name="connsiteX7" fmla="*/ 43980 w 44652"/>
                    <a:gd name="connsiteY7" fmla="*/ 9431 h 24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652" h="24636">
                      <a:moveTo>
                        <a:pt x="43980" y="9527"/>
                      </a:moveTo>
                      <a:cubicBezTo>
                        <a:pt x="40708" y="5004"/>
                        <a:pt x="31951" y="10297"/>
                        <a:pt x="22808" y="4138"/>
                      </a:cubicBezTo>
                      <a:cubicBezTo>
                        <a:pt x="20402" y="2502"/>
                        <a:pt x="17419" y="1155"/>
                        <a:pt x="14435" y="0"/>
                      </a:cubicBezTo>
                      <a:cubicBezTo>
                        <a:pt x="14243" y="96"/>
                        <a:pt x="14051" y="289"/>
                        <a:pt x="13762" y="385"/>
                      </a:cubicBezTo>
                      <a:cubicBezTo>
                        <a:pt x="11837" y="962"/>
                        <a:pt x="5774" y="6352"/>
                        <a:pt x="0" y="11837"/>
                      </a:cubicBezTo>
                      <a:cubicBezTo>
                        <a:pt x="6544" y="17034"/>
                        <a:pt x="30892" y="24637"/>
                        <a:pt x="37532" y="24637"/>
                      </a:cubicBezTo>
                      <a:cubicBezTo>
                        <a:pt x="40708" y="24637"/>
                        <a:pt x="42344" y="23193"/>
                        <a:pt x="43788" y="22038"/>
                      </a:cubicBezTo>
                      <a:cubicBezTo>
                        <a:pt x="44750" y="15975"/>
                        <a:pt x="45039" y="10971"/>
                        <a:pt x="43980" y="9431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08" name="צורה חופשית: צורה 2107">
                  <a:extLst>
                    <a:ext uri="{FF2B5EF4-FFF2-40B4-BE49-F238E27FC236}">
                      <a16:creationId xmlns:a16="http://schemas.microsoft.com/office/drawing/2014/main" id="{2A567AE2-64D3-2FC8-7271-C0B56C4E48B1}"/>
                    </a:ext>
                  </a:extLst>
                </p:cNvPr>
                <p:cNvSpPr/>
                <p:nvPr/>
              </p:nvSpPr>
              <p:spPr>
                <a:xfrm>
                  <a:off x="5983680" y="3150515"/>
                  <a:ext cx="121946" cy="64102"/>
                </a:xfrm>
                <a:custGeom>
                  <a:avLst/>
                  <a:gdLst>
                    <a:gd name="connsiteX0" fmla="*/ 49658 w 118371"/>
                    <a:gd name="connsiteY0" fmla="*/ 55199 h 62223"/>
                    <a:gd name="connsiteX1" fmla="*/ 55913 w 118371"/>
                    <a:gd name="connsiteY1" fmla="*/ 43169 h 62223"/>
                    <a:gd name="connsiteX2" fmla="*/ 77085 w 118371"/>
                    <a:gd name="connsiteY2" fmla="*/ 34027 h 62223"/>
                    <a:gd name="connsiteX3" fmla="*/ 95755 w 118371"/>
                    <a:gd name="connsiteY3" fmla="*/ 29888 h 62223"/>
                    <a:gd name="connsiteX4" fmla="*/ 118371 w 118371"/>
                    <a:gd name="connsiteY4" fmla="*/ 20842 h 62223"/>
                    <a:gd name="connsiteX5" fmla="*/ 96910 w 118371"/>
                    <a:gd name="connsiteY5" fmla="*/ 5637 h 62223"/>
                    <a:gd name="connsiteX6" fmla="*/ 55721 w 118371"/>
                    <a:gd name="connsiteY6" fmla="*/ 4771 h 62223"/>
                    <a:gd name="connsiteX7" fmla="*/ 19632 w 118371"/>
                    <a:gd name="connsiteY7" fmla="*/ 6888 h 62223"/>
                    <a:gd name="connsiteX8" fmla="*/ 19247 w 118371"/>
                    <a:gd name="connsiteY8" fmla="*/ 7080 h 62223"/>
                    <a:gd name="connsiteX9" fmla="*/ 8854 w 118371"/>
                    <a:gd name="connsiteY9" fmla="*/ 17859 h 62223"/>
                    <a:gd name="connsiteX10" fmla="*/ 0 w 118371"/>
                    <a:gd name="connsiteY10" fmla="*/ 32776 h 62223"/>
                    <a:gd name="connsiteX11" fmla="*/ 8373 w 118371"/>
                    <a:gd name="connsiteY11" fmla="*/ 36914 h 62223"/>
                    <a:gd name="connsiteX12" fmla="*/ 29545 w 118371"/>
                    <a:gd name="connsiteY12" fmla="*/ 42303 h 62223"/>
                    <a:gd name="connsiteX13" fmla="*/ 29352 w 118371"/>
                    <a:gd name="connsiteY13" fmla="*/ 54910 h 62223"/>
                    <a:gd name="connsiteX14" fmla="*/ 35126 w 118371"/>
                    <a:gd name="connsiteY14" fmla="*/ 54910 h 62223"/>
                    <a:gd name="connsiteX15" fmla="*/ 36859 w 118371"/>
                    <a:gd name="connsiteY15" fmla="*/ 62224 h 62223"/>
                    <a:gd name="connsiteX16" fmla="*/ 43980 w 118371"/>
                    <a:gd name="connsiteY16" fmla="*/ 60588 h 62223"/>
                    <a:gd name="connsiteX17" fmla="*/ 49754 w 118371"/>
                    <a:gd name="connsiteY17" fmla="*/ 55199 h 62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18371" h="62223">
                      <a:moveTo>
                        <a:pt x="49658" y="55199"/>
                      </a:moveTo>
                      <a:cubicBezTo>
                        <a:pt x="50524" y="53563"/>
                        <a:pt x="44654" y="44035"/>
                        <a:pt x="55913" y="43169"/>
                      </a:cubicBezTo>
                      <a:cubicBezTo>
                        <a:pt x="67077" y="42399"/>
                        <a:pt x="75353" y="41148"/>
                        <a:pt x="77085" y="34027"/>
                      </a:cubicBezTo>
                      <a:cubicBezTo>
                        <a:pt x="78722" y="27001"/>
                        <a:pt x="92002" y="30273"/>
                        <a:pt x="95755" y="29888"/>
                      </a:cubicBezTo>
                      <a:cubicBezTo>
                        <a:pt x="98835" y="29504"/>
                        <a:pt x="108747" y="20457"/>
                        <a:pt x="118371" y="20842"/>
                      </a:cubicBezTo>
                      <a:cubicBezTo>
                        <a:pt x="118467" y="11411"/>
                        <a:pt x="105668" y="14490"/>
                        <a:pt x="96910" y="5637"/>
                      </a:cubicBezTo>
                      <a:cubicBezTo>
                        <a:pt x="87479" y="-3794"/>
                        <a:pt x="66884" y="536"/>
                        <a:pt x="55721" y="4771"/>
                      </a:cubicBezTo>
                      <a:cubicBezTo>
                        <a:pt x="44558" y="9101"/>
                        <a:pt x="31662" y="55"/>
                        <a:pt x="19632" y="6888"/>
                      </a:cubicBezTo>
                      <a:cubicBezTo>
                        <a:pt x="19440" y="6888"/>
                        <a:pt x="19344" y="6984"/>
                        <a:pt x="19247" y="7080"/>
                      </a:cubicBezTo>
                      <a:cubicBezTo>
                        <a:pt x="16649" y="10352"/>
                        <a:pt x="12992" y="14490"/>
                        <a:pt x="8854" y="17859"/>
                      </a:cubicBezTo>
                      <a:cubicBezTo>
                        <a:pt x="770" y="24403"/>
                        <a:pt x="2983" y="30947"/>
                        <a:pt x="0" y="32776"/>
                      </a:cubicBezTo>
                      <a:cubicBezTo>
                        <a:pt x="3080" y="33930"/>
                        <a:pt x="6063" y="35278"/>
                        <a:pt x="8373" y="36914"/>
                      </a:cubicBezTo>
                      <a:cubicBezTo>
                        <a:pt x="17515" y="43073"/>
                        <a:pt x="26176" y="37780"/>
                        <a:pt x="29545" y="42303"/>
                      </a:cubicBezTo>
                      <a:cubicBezTo>
                        <a:pt x="30699" y="43843"/>
                        <a:pt x="30314" y="48943"/>
                        <a:pt x="29352" y="54910"/>
                      </a:cubicBezTo>
                      <a:cubicBezTo>
                        <a:pt x="30988" y="53563"/>
                        <a:pt x="32335" y="52600"/>
                        <a:pt x="35126" y="54910"/>
                      </a:cubicBezTo>
                      <a:cubicBezTo>
                        <a:pt x="37629" y="57027"/>
                        <a:pt x="37147" y="59625"/>
                        <a:pt x="36859" y="62224"/>
                      </a:cubicBezTo>
                      <a:lnTo>
                        <a:pt x="43980" y="60588"/>
                      </a:lnTo>
                      <a:cubicBezTo>
                        <a:pt x="43980" y="60588"/>
                        <a:pt x="48984" y="56835"/>
                        <a:pt x="49754" y="5519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09" name="צורה חופשית: צורה 2108">
                  <a:extLst>
                    <a:ext uri="{FF2B5EF4-FFF2-40B4-BE49-F238E27FC236}">
                      <a16:creationId xmlns:a16="http://schemas.microsoft.com/office/drawing/2014/main" id="{F1ED1698-3798-56B5-2F99-DB1B37BB295F}"/>
                    </a:ext>
                  </a:extLst>
                </p:cNvPr>
                <p:cNvSpPr/>
                <p:nvPr/>
              </p:nvSpPr>
              <p:spPr>
                <a:xfrm>
                  <a:off x="5429072" y="2795141"/>
                  <a:ext cx="605961" cy="377736"/>
                </a:xfrm>
                <a:custGeom>
                  <a:avLst/>
                  <a:gdLst>
                    <a:gd name="connsiteX0" fmla="*/ 490710 w 588195"/>
                    <a:gd name="connsiteY0" fmla="*/ 345393 h 366661"/>
                    <a:gd name="connsiteX1" fmla="*/ 516406 w 588195"/>
                    <a:gd name="connsiteY1" fmla="*/ 342506 h 366661"/>
                    <a:gd name="connsiteX2" fmla="*/ 502355 w 588195"/>
                    <a:gd name="connsiteY2" fmla="*/ 323836 h 366661"/>
                    <a:gd name="connsiteX3" fmla="*/ 508514 w 588195"/>
                    <a:gd name="connsiteY3" fmla="*/ 309304 h 366661"/>
                    <a:gd name="connsiteX4" fmla="*/ 543737 w 588195"/>
                    <a:gd name="connsiteY4" fmla="*/ 309304 h 366661"/>
                    <a:gd name="connsiteX5" fmla="*/ 556151 w 588195"/>
                    <a:gd name="connsiteY5" fmla="*/ 297275 h 366661"/>
                    <a:gd name="connsiteX6" fmla="*/ 565198 w 588195"/>
                    <a:gd name="connsiteY6" fmla="*/ 302856 h 366661"/>
                    <a:gd name="connsiteX7" fmla="*/ 573763 w 588195"/>
                    <a:gd name="connsiteY7" fmla="*/ 276584 h 366661"/>
                    <a:gd name="connsiteX8" fmla="*/ 577227 w 588195"/>
                    <a:gd name="connsiteY8" fmla="*/ 254738 h 366661"/>
                    <a:gd name="connsiteX9" fmla="*/ 587909 w 588195"/>
                    <a:gd name="connsiteY9" fmla="*/ 238859 h 366661"/>
                    <a:gd name="connsiteX10" fmla="*/ 571164 w 588195"/>
                    <a:gd name="connsiteY10" fmla="*/ 234528 h 366661"/>
                    <a:gd name="connsiteX11" fmla="*/ 540657 w 588195"/>
                    <a:gd name="connsiteY11" fmla="*/ 235779 h 366661"/>
                    <a:gd name="connsiteX12" fmla="*/ 515732 w 588195"/>
                    <a:gd name="connsiteY12" fmla="*/ 258106 h 366661"/>
                    <a:gd name="connsiteX13" fmla="*/ 510150 w 588195"/>
                    <a:gd name="connsiteY13" fmla="*/ 275718 h 366661"/>
                    <a:gd name="connsiteX14" fmla="*/ 497254 w 588195"/>
                    <a:gd name="connsiteY14" fmla="*/ 293329 h 366661"/>
                    <a:gd name="connsiteX15" fmla="*/ 482627 w 588195"/>
                    <a:gd name="connsiteY15" fmla="*/ 291212 h 366661"/>
                    <a:gd name="connsiteX16" fmla="*/ 437107 w 588195"/>
                    <a:gd name="connsiteY16" fmla="*/ 301124 h 366661"/>
                    <a:gd name="connsiteX17" fmla="*/ 415261 w 588195"/>
                    <a:gd name="connsiteY17" fmla="*/ 290827 h 366661"/>
                    <a:gd name="connsiteX18" fmla="*/ 404097 w 588195"/>
                    <a:gd name="connsiteY18" fmla="*/ 271098 h 366661"/>
                    <a:gd name="connsiteX19" fmla="*/ 383503 w 588195"/>
                    <a:gd name="connsiteY19" fmla="*/ 245788 h 366661"/>
                    <a:gd name="connsiteX20" fmla="*/ 376189 w 588195"/>
                    <a:gd name="connsiteY20" fmla="*/ 208063 h 366661"/>
                    <a:gd name="connsiteX21" fmla="*/ 382637 w 588195"/>
                    <a:gd name="connsiteY21" fmla="*/ 153978 h 366661"/>
                    <a:gd name="connsiteX22" fmla="*/ 384369 w 588195"/>
                    <a:gd name="connsiteY22" fmla="*/ 145895 h 366661"/>
                    <a:gd name="connsiteX23" fmla="*/ 376285 w 588195"/>
                    <a:gd name="connsiteY23" fmla="*/ 142911 h 366661"/>
                    <a:gd name="connsiteX24" fmla="*/ 349243 w 588195"/>
                    <a:gd name="connsiteY24" fmla="*/ 133288 h 366661"/>
                    <a:gd name="connsiteX25" fmla="*/ 343757 w 588195"/>
                    <a:gd name="connsiteY25" fmla="*/ 121354 h 366661"/>
                    <a:gd name="connsiteX26" fmla="*/ 339138 w 588195"/>
                    <a:gd name="connsiteY26" fmla="*/ 106726 h 366661"/>
                    <a:gd name="connsiteX27" fmla="*/ 320853 w 588195"/>
                    <a:gd name="connsiteY27" fmla="*/ 80646 h 366661"/>
                    <a:gd name="connsiteX28" fmla="*/ 286496 w 588195"/>
                    <a:gd name="connsiteY28" fmla="*/ 60918 h 366661"/>
                    <a:gd name="connsiteX29" fmla="*/ 271387 w 588195"/>
                    <a:gd name="connsiteY29" fmla="*/ 78818 h 366661"/>
                    <a:gd name="connsiteX30" fmla="*/ 248964 w 588195"/>
                    <a:gd name="connsiteY30" fmla="*/ 67366 h 366661"/>
                    <a:gd name="connsiteX31" fmla="*/ 242131 w 588195"/>
                    <a:gd name="connsiteY31" fmla="*/ 54951 h 366661"/>
                    <a:gd name="connsiteX32" fmla="*/ 229717 w 588195"/>
                    <a:gd name="connsiteY32" fmla="*/ 39842 h 366661"/>
                    <a:gd name="connsiteX33" fmla="*/ 207679 w 588195"/>
                    <a:gd name="connsiteY33" fmla="*/ 20113 h 366661"/>
                    <a:gd name="connsiteX34" fmla="*/ 177460 w 588195"/>
                    <a:gd name="connsiteY34" fmla="*/ 20113 h 366661"/>
                    <a:gd name="connsiteX35" fmla="*/ 171012 w 588195"/>
                    <a:gd name="connsiteY35" fmla="*/ 28390 h 366661"/>
                    <a:gd name="connsiteX36" fmla="*/ 115965 w 588195"/>
                    <a:gd name="connsiteY36" fmla="*/ 28871 h 366661"/>
                    <a:gd name="connsiteX37" fmla="*/ 66018 w 588195"/>
                    <a:gd name="connsiteY37" fmla="*/ 11452 h 366661"/>
                    <a:gd name="connsiteX38" fmla="*/ 44461 w 588195"/>
                    <a:gd name="connsiteY38" fmla="*/ 0 h 366661"/>
                    <a:gd name="connsiteX39" fmla="*/ 0 w 588195"/>
                    <a:gd name="connsiteY39" fmla="*/ 5870 h 366661"/>
                    <a:gd name="connsiteX40" fmla="*/ 10201 w 588195"/>
                    <a:gd name="connsiteY40" fmla="*/ 21942 h 366661"/>
                    <a:gd name="connsiteX41" fmla="*/ 26465 w 588195"/>
                    <a:gd name="connsiteY41" fmla="*/ 59667 h 366661"/>
                    <a:gd name="connsiteX42" fmla="*/ 50524 w 588195"/>
                    <a:gd name="connsiteY42" fmla="*/ 79010 h 366661"/>
                    <a:gd name="connsiteX43" fmla="*/ 59955 w 588195"/>
                    <a:gd name="connsiteY43" fmla="*/ 104705 h 366661"/>
                    <a:gd name="connsiteX44" fmla="*/ 44558 w 588195"/>
                    <a:gd name="connsiteY44" fmla="*/ 105956 h 366661"/>
                    <a:gd name="connsiteX45" fmla="*/ 68617 w 588195"/>
                    <a:gd name="connsiteY45" fmla="*/ 123953 h 366661"/>
                    <a:gd name="connsiteX46" fmla="*/ 89596 w 588195"/>
                    <a:gd name="connsiteY46" fmla="*/ 136848 h 366661"/>
                    <a:gd name="connsiteX47" fmla="*/ 95178 w 588195"/>
                    <a:gd name="connsiteY47" fmla="*/ 160907 h 366661"/>
                    <a:gd name="connsiteX48" fmla="*/ 117505 w 588195"/>
                    <a:gd name="connsiteY48" fmla="*/ 180636 h 366661"/>
                    <a:gd name="connsiteX49" fmla="*/ 138100 w 588195"/>
                    <a:gd name="connsiteY49" fmla="*/ 205561 h 366661"/>
                    <a:gd name="connsiteX50" fmla="*/ 147531 w 588195"/>
                    <a:gd name="connsiteY50" fmla="*/ 199594 h 366661"/>
                    <a:gd name="connsiteX51" fmla="*/ 143200 w 588195"/>
                    <a:gd name="connsiteY51" fmla="*/ 184197 h 366661"/>
                    <a:gd name="connsiteX52" fmla="*/ 126936 w 588195"/>
                    <a:gd name="connsiteY52" fmla="*/ 177364 h 366661"/>
                    <a:gd name="connsiteX53" fmla="*/ 122221 w 588195"/>
                    <a:gd name="connsiteY53" fmla="*/ 160234 h 366661"/>
                    <a:gd name="connsiteX54" fmla="*/ 109806 w 588195"/>
                    <a:gd name="connsiteY54" fmla="*/ 132806 h 366661"/>
                    <a:gd name="connsiteX55" fmla="*/ 88345 w 588195"/>
                    <a:gd name="connsiteY55" fmla="*/ 103647 h 366661"/>
                    <a:gd name="connsiteX56" fmla="*/ 72851 w 588195"/>
                    <a:gd name="connsiteY56" fmla="*/ 82571 h 366661"/>
                    <a:gd name="connsiteX57" fmla="*/ 74968 w 588195"/>
                    <a:gd name="connsiteY57" fmla="*/ 72274 h 366661"/>
                    <a:gd name="connsiteX58" fmla="*/ 59955 w 588195"/>
                    <a:gd name="connsiteY58" fmla="*/ 65826 h 366661"/>
                    <a:gd name="connsiteX59" fmla="*/ 49273 w 588195"/>
                    <a:gd name="connsiteY59" fmla="*/ 50813 h 366661"/>
                    <a:gd name="connsiteX60" fmla="*/ 42825 w 588195"/>
                    <a:gd name="connsiteY60" fmla="*/ 22038 h 366661"/>
                    <a:gd name="connsiteX61" fmla="*/ 49658 w 588195"/>
                    <a:gd name="connsiteY61" fmla="*/ 19921 h 366661"/>
                    <a:gd name="connsiteX62" fmla="*/ 56491 w 588195"/>
                    <a:gd name="connsiteY62" fmla="*/ 23385 h 366661"/>
                    <a:gd name="connsiteX63" fmla="*/ 66788 w 588195"/>
                    <a:gd name="connsiteY63" fmla="*/ 27716 h 366661"/>
                    <a:gd name="connsiteX64" fmla="*/ 79684 w 588195"/>
                    <a:gd name="connsiteY64" fmla="*/ 30314 h 366661"/>
                    <a:gd name="connsiteX65" fmla="*/ 83148 w 588195"/>
                    <a:gd name="connsiteY65" fmla="*/ 54759 h 366661"/>
                    <a:gd name="connsiteX66" fmla="*/ 86613 w 588195"/>
                    <a:gd name="connsiteY66" fmla="*/ 76604 h 366661"/>
                    <a:gd name="connsiteX67" fmla="*/ 95659 w 588195"/>
                    <a:gd name="connsiteY67" fmla="*/ 81801 h 366661"/>
                    <a:gd name="connsiteX68" fmla="*/ 109421 w 588195"/>
                    <a:gd name="connsiteY68" fmla="*/ 92965 h 366661"/>
                    <a:gd name="connsiteX69" fmla="*/ 125685 w 588195"/>
                    <a:gd name="connsiteY69" fmla="*/ 104128 h 366661"/>
                    <a:gd name="connsiteX70" fmla="*/ 135116 w 588195"/>
                    <a:gd name="connsiteY70" fmla="*/ 117024 h 366661"/>
                    <a:gd name="connsiteX71" fmla="*/ 148397 w 588195"/>
                    <a:gd name="connsiteY71" fmla="*/ 127321 h 366661"/>
                    <a:gd name="connsiteX72" fmla="*/ 151380 w 588195"/>
                    <a:gd name="connsiteY72" fmla="*/ 138869 h 366661"/>
                    <a:gd name="connsiteX73" fmla="*/ 163410 w 588195"/>
                    <a:gd name="connsiteY73" fmla="*/ 153882 h 366661"/>
                    <a:gd name="connsiteX74" fmla="*/ 179289 w 588195"/>
                    <a:gd name="connsiteY74" fmla="*/ 168510 h 366661"/>
                    <a:gd name="connsiteX75" fmla="*/ 220863 w 588195"/>
                    <a:gd name="connsiteY75" fmla="*/ 214896 h 366661"/>
                    <a:gd name="connsiteX76" fmla="*/ 230294 w 588195"/>
                    <a:gd name="connsiteY76" fmla="*/ 235876 h 366661"/>
                    <a:gd name="connsiteX77" fmla="*/ 229428 w 588195"/>
                    <a:gd name="connsiteY77" fmla="*/ 250022 h 366661"/>
                    <a:gd name="connsiteX78" fmla="*/ 223461 w 588195"/>
                    <a:gd name="connsiteY78" fmla="*/ 256855 h 366661"/>
                    <a:gd name="connsiteX79" fmla="*/ 238859 w 588195"/>
                    <a:gd name="connsiteY79" fmla="*/ 280914 h 366661"/>
                    <a:gd name="connsiteX80" fmla="*/ 266768 w 588195"/>
                    <a:gd name="connsiteY80" fmla="*/ 299777 h 366661"/>
                    <a:gd name="connsiteX81" fmla="*/ 297660 w 588195"/>
                    <a:gd name="connsiteY81" fmla="*/ 309208 h 366661"/>
                    <a:gd name="connsiteX82" fmla="*/ 335866 w 588195"/>
                    <a:gd name="connsiteY82" fmla="*/ 328552 h 366661"/>
                    <a:gd name="connsiteX83" fmla="*/ 379653 w 588195"/>
                    <a:gd name="connsiteY83" fmla="*/ 347414 h 366661"/>
                    <a:gd name="connsiteX84" fmla="*/ 418725 w 588195"/>
                    <a:gd name="connsiteY84" fmla="*/ 345297 h 366661"/>
                    <a:gd name="connsiteX85" fmla="*/ 453948 w 588195"/>
                    <a:gd name="connsiteY85" fmla="*/ 350493 h 366661"/>
                    <a:gd name="connsiteX86" fmla="*/ 474735 w 588195"/>
                    <a:gd name="connsiteY86" fmla="*/ 366661 h 366661"/>
                    <a:gd name="connsiteX87" fmla="*/ 490518 w 588195"/>
                    <a:gd name="connsiteY87" fmla="*/ 345778 h 366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588195" h="366661">
                      <a:moveTo>
                        <a:pt x="490710" y="345393"/>
                      </a:moveTo>
                      <a:cubicBezTo>
                        <a:pt x="492731" y="345008"/>
                        <a:pt x="514288" y="347895"/>
                        <a:pt x="516406" y="342506"/>
                      </a:cubicBezTo>
                      <a:cubicBezTo>
                        <a:pt x="518523" y="337117"/>
                        <a:pt x="500238" y="325087"/>
                        <a:pt x="502355" y="323836"/>
                      </a:cubicBezTo>
                      <a:cubicBezTo>
                        <a:pt x="504376" y="322585"/>
                        <a:pt x="505242" y="309304"/>
                        <a:pt x="508514" y="309304"/>
                      </a:cubicBezTo>
                      <a:cubicBezTo>
                        <a:pt x="511786" y="309304"/>
                        <a:pt x="542101" y="310170"/>
                        <a:pt x="543737" y="309304"/>
                      </a:cubicBezTo>
                      <a:cubicBezTo>
                        <a:pt x="545373" y="308534"/>
                        <a:pt x="551147" y="297660"/>
                        <a:pt x="556151" y="297275"/>
                      </a:cubicBezTo>
                      <a:cubicBezTo>
                        <a:pt x="558461" y="297082"/>
                        <a:pt x="561925" y="299873"/>
                        <a:pt x="565198" y="302856"/>
                      </a:cubicBezTo>
                      <a:cubicBezTo>
                        <a:pt x="570779" y="297660"/>
                        <a:pt x="572704" y="286015"/>
                        <a:pt x="573763" y="276584"/>
                      </a:cubicBezTo>
                      <a:cubicBezTo>
                        <a:pt x="575014" y="265035"/>
                        <a:pt x="571164" y="261090"/>
                        <a:pt x="577227" y="254738"/>
                      </a:cubicBezTo>
                      <a:cubicBezTo>
                        <a:pt x="583194" y="248290"/>
                        <a:pt x="589642" y="247905"/>
                        <a:pt x="587909" y="238859"/>
                      </a:cubicBezTo>
                      <a:cubicBezTo>
                        <a:pt x="586177" y="229813"/>
                        <a:pt x="578093" y="238859"/>
                        <a:pt x="571164" y="234528"/>
                      </a:cubicBezTo>
                      <a:cubicBezTo>
                        <a:pt x="564331" y="230198"/>
                        <a:pt x="558269" y="233277"/>
                        <a:pt x="540657" y="235779"/>
                      </a:cubicBezTo>
                      <a:cubicBezTo>
                        <a:pt x="523046" y="238378"/>
                        <a:pt x="514962" y="245692"/>
                        <a:pt x="515732" y="258106"/>
                      </a:cubicBezTo>
                      <a:cubicBezTo>
                        <a:pt x="516598" y="270521"/>
                        <a:pt x="509765" y="264939"/>
                        <a:pt x="510150" y="275718"/>
                      </a:cubicBezTo>
                      <a:cubicBezTo>
                        <a:pt x="510535" y="286496"/>
                        <a:pt x="496388" y="286881"/>
                        <a:pt x="497254" y="293329"/>
                      </a:cubicBezTo>
                      <a:cubicBezTo>
                        <a:pt x="498121" y="299777"/>
                        <a:pt x="486091" y="293329"/>
                        <a:pt x="482627" y="291212"/>
                      </a:cubicBezTo>
                      <a:cubicBezTo>
                        <a:pt x="479162" y="289094"/>
                        <a:pt x="442303" y="300258"/>
                        <a:pt x="437107" y="301124"/>
                      </a:cubicBezTo>
                      <a:cubicBezTo>
                        <a:pt x="431910" y="301990"/>
                        <a:pt x="422479" y="290442"/>
                        <a:pt x="415261" y="290827"/>
                      </a:cubicBezTo>
                      <a:cubicBezTo>
                        <a:pt x="407947" y="291212"/>
                        <a:pt x="404964" y="280048"/>
                        <a:pt x="404097" y="271098"/>
                      </a:cubicBezTo>
                      <a:cubicBezTo>
                        <a:pt x="403231" y="262052"/>
                        <a:pt x="389469" y="253968"/>
                        <a:pt x="383503" y="245788"/>
                      </a:cubicBezTo>
                      <a:cubicBezTo>
                        <a:pt x="377536" y="237608"/>
                        <a:pt x="376670" y="219612"/>
                        <a:pt x="376189" y="208063"/>
                      </a:cubicBezTo>
                      <a:cubicBezTo>
                        <a:pt x="375804" y="196515"/>
                        <a:pt x="374457" y="176786"/>
                        <a:pt x="382637" y="153978"/>
                      </a:cubicBezTo>
                      <a:cubicBezTo>
                        <a:pt x="383695" y="150899"/>
                        <a:pt x="384273" y="148301"/>
                        <a:pt x="384369" y="145895"/>
                      </a:cubicBezTo>
                      <a:cubicBezTo>
                        <a:pt x="381386" y="144066"/>
                        <a:pt x="378498" y="142719"/>
                        <a:pt x="376285" y="142911"/>
                      </a:cubicBezTo>
                      <a:cubicBezTo>
                        <a:pt x="368971" y="143392"/>
                        <a:pt x="352418" y="133288"/>
                        <a:pt x="349243" y="133288"/>
                      </a:cubicBezTo>
                      <a:cubicBezTo>
                        <a:pt x="346067" y="133288"/>
                        <a:pt x="346452" y="125492"/>
                        <a:pt x="343757" y="121354"/>
                      </a:cubicBezTo>
                      <a:cubicBezTo>
                        <a:pt x="340966" y="117216"/>
                        <a:pt x="342795" y="109421"/>
                        <a:pt x="339138" y="106726"/>
                      </a:cubicBezTo>
                      <a:cubicBezTo>
                        <a:pt x="335481" y="103935"/>
                        <a:pt x="324510" y="93446"/>
                        <a:pt x="320853" y="80646"/>
                      </a:cubicBezTo>
                      <a:cubicBezTo>
                        <a:pt x="317196" y="67847"/>
                        <a:pt x="294677" y="61399"/>
                        <a:pt x="286496" y="60918"/>
                      </a:cubicBezTo>
                      <a:cubicBezTo>
                        <a:pt x="278220" y="60437"/>
                        <a:pt x="273697" y="77855"/>
                        <a:pt x="271387" y="78818"/>
                      </a:cubicBezTo>
                      <a:cubicBezTo>
                        <a:pt x="269078" y="79780"/>
                        <a:pt x="253487" y="69675"/>
                        <a:pt x="248964" y="67366"/>
                      </a:cubicBezTo>
                      <a:cubicBezTo>
                        <a:pt x="244345" y="65056"/>
                        <a:pt x="242131" y="60533"/>
                        <a:pt x="242131" y="54951"/>
                      </a:cubicBezTo>
                      <a:cubicBezTo>
                        <a:pt x="242131" y="49369"/>
                        <a:pt x="232508" y="40708"/>
                        <a:pt x="229717" y="39842"/>
                      </a:cubicBezTo>
                      <a:cubicBezTo>
                        <a:pt x="226926" y="38879"/>
                        <a:pt x="207679" y="20113"/>
                        <a:pt x="207679" y="20113"/>
                      </a:cubicBezTo>
                      <a:lnTo>
                        <a:pt x="177460" y="20113"/>
                      </a:lnTo>
                      <a:lnTo>
                        <a:pt x="171012" y="28390"/>
                      </a:lnTo>
                      <a:lnTo>
                        <a:pt x="115965" y="28871"/>
                      </a:lnTo>
                      <a:cubicBezTo>
                        <a:pt x="115965" y="28871"/>
                        <a:pt x="73814" y="13281"/>
                        <a:pt x="66018" y="11452"/>
                      </a:cubicBezTo>
                      <a:cubicBezTo>
                        <a:pt x="58223" y="9624"/>
                        <a:pt x="44461" y="0"/>
                        <a:pt x="44461" y="0"/>
                      </a:cubicBezTo>
                      <a:lnTo>
                        <a:pt x="0" y="5870"/>
                      </a:lnTo>
                      <a:cubicBezTo>
                        <a:pt x="2310" y="10778"/>
                        <a:pt x="5486" y="16071"/>
                        <a:pt x="10201" y="21942"/>
                      </a:cubicBezTo>
                      <a:cubicBezTo>
                        <a:pt x="19247" y="33105"/>
                        <a:pt x="25695" y="52834"/>
                        <a:pt x="26465" y="59667"/>
                      </a:cubicBezTo>
                      <a:cubicBezTo>
                        <a:pt x="27331" y="66499"/>
                        <a:pt x="39746" y="72081"/>
                        <a:pt x="50524" y="79010"/>
                      </a:cubicBezTo>
                      <a:cubicBezTo>
                        <a:pt x="61206" y="85843"/>
                        <a:pt x="61206" y="100856"/>
                        <a:pt x="59955" y="104705"/>
                      </a:cubicBezTo>
                      <a:cubicBezTo>
                        <a:pt x="58704" y="108555"/>
                        <a:pt x="45327" y="102107"/>
                        <a:pt x="44558" y="105956"/>
                      </a:cubicBezTo>
                      <a:cubicBezTo>
                        <a:pt x="43691" y="109806"/>
                        <a:pt x="61688" y="124819"/>
                        <a:pt x="68617" y="123953"/>
                      </a:cubicBezTo>
                      <a:cubicBezTo>
                        <a:pt x="75450" y="123086"/>
                        <a:pt x="78914" y="127417"/>
                        <a:pt x="89596" y="136848"/>
                      </a:cubicBezTo>
                      <a:cubicBezTo>
                        <a:pt x="100279" y="146279"/>
                        <a:pt x="99509" y="157443"/>
                        <a:pt x="95178" y="160907"/>
                      </a:cubicBezTo>
                      <a:cubicBezTo>
                        <a:pt x="90847" y="164372"/>
                        <a:pt x="103743" y="171686"/>
                        <a:pt x="117505" y="180636"/>
                      </a:cubicBezTo>
                      <a:cubicBezTo>
                        <a:pt x="131267" y="189682"/>
                        <a:pt x="136848" y="200846"/>
                        <a:pt x="138100" y="205561"/>
                      </a:cubicBezTo>
                      <a:cubicBezTo>
                        <a:pt x="139351" y="210277"/>
                        <a:pt x="145413" y="206042"/>
                        <a:pt x="147531" y="199594"/>
                      </a:cubicBezTo>
                      <a:cubicBezTo>
                        <a:pt x="149648" y="193147"/>
                        <a:pt x="143200" y="191414"/>
                        <a:pt x="143200" y="184197"/>
                      </a:cubicBezTo>
                      <a:cubicBezTo>
                        <a:pt x="143200" y="176979"/>
                        <a:pt x="132037" y="178230"/>
                        <a:pt x="126936" y="177364"/>
                      </a:cubicBezTo>
                      <a:cubicBezTo>
                        <a:pt x="121836" y="176498"/>
                        <a:pt x="127321" y="165334"/>
                        <a:pt x="122221" y="160234"/>
                      </a:cubicBezTo>
                      <a:cubicBezTo>
                        <a:pt x="117024" y="155037"/>
                        <a:pt x="112308" y="142238"/>
                        <a:pt x="109806" y="132806"/>
                      </a:cubicBezTo>
                      <a:cubicBezTo>
                        <a:pt x="107208" y="123375"/>
                        <a:pt x="93927" y="113944"/>
                        <a:pt x="88345" y="103647"/>
                      </a:cubicBezTo>
                      <a:cubicBezTo>
                        <a:pt x="82764" y="93349"/>
                        <a:pt x="76797" y="85169"/>
                        <a:pt x="72851" y="82571"/>
                      </a:cubicBezTo>
                      <a:cubicBezTo>
                        <a:pt x="69002" y="79973"/>
                        <a:pt x="78433" y="76123"/>
                        <a:pt x="74968" y="72274"/>
                      </a:cubicBezTo>
                      <a:cubicBezTo>
                        <a:pt x="71504" y="68424"/>
                        <a:pt x="66403" y="68809"/>
                        <a:pt x="59955" y="65826"/>
                      </a:cubicBezTo>
                      <a:cubicBezTo>
                        <a:pt x="53508" y="62842"/>
                        <a:pt x="49273" y="57646"/>
                        <a:pt x="49273" y="50813"/>
                      </a:cubicBezTo>
                      <a:cubicBezTo>
                        <a:pt x="49273" y="43980"/>
                        <a:pt x="44943" y="27620"/>
                        <a:pt x="42825" y="22038"/>
                      </a:cubicBezTo>
                      <a:cubicBezTo>
                        <a:pt x="40708" y="16456"/>
                        <a:pt x="47541" y="17323"/>
                        <a:pt x="49658" y="19921"/>
                      </a:cubicBezTo>
                      <a:cubicBezTo>
                        <a:pt x="51775" y="22519"/>
                        <a:pt x="53508" y="25118"/>
                        <a:pt x="56491" y="23385"/>
                      </a:cubicBezTo>
                      <a:cubicBezTo>
                        <a:pt x="59474" y="21653"/>
                        <a:pt x="64671" y="23001"/>
                        <a:pt x="66788" y="27716"/>
                      </a:cubicBezTo>
                      <a:cubicBezTo>
                        <a:pt x="68905" y="32432"/>
                        <a:pt x="76219" y="28101"/>
                        <a:pt x="79684" y="30314"/>
                      </a:cubicBezTo>
                      <a:cubicBezTo>
                        <a:pt x="83148" y="32432"/>
                        <a:pt x="71985" y="35030"/>
                        <a:pt x="83148" y="54759"/>
                      </a:cubicBezTo>
                      <a:cubicBezTo>
                        <a:pt x="94312" y="74487"/>
                        <a:pt x="86613" y="63324"/>
                        <a:pt x="86613" y="76604"/>
                      </a:cubicBezTo>
                      <a:cubicBezTo>
                        <a:pt x="86613" y="89885"/>
                        <a:pt x="93446" y="83918"/>
                        <a:pt x="95659" y="81801"/>
                      </a:cubicBezTo>
                      <a:cubicBezTo>
                        <a:pt x="97776" y="79684"/>
                        <a:pt x="103839" y="86132"/>
                        <a:pt x="109421" y="92965"/>
                      </a:cubicBezTo>
                      <a:cubicBezTo>
                        <a:pt x="115003" y="99797"/>
                        <a:pt x="125685" y="100278"/>
                        <a:pt x="125685" y="104128"/>
                      </a:cubicBezTo>
                      <a:cubicBezTo>
                        <a:pt x="125685" y="107977"/>
                        <a:pt x="127802" y="115676"/>
                        <a:pt x="135116" y="117024"/>
                      </a:cubicBezTo>
                      <a:cubicBezTo>
                        <a:pt x="142430" y="118275"/>
                        <a:pt x="143681" y="126455"/>
                        <a:pt x="148397" y="127321"/>
                      </a:cubicBezTo>
                      <a:cubicBezTo>
                        <a:pt x="153112" y="128187"/>
                        <a:pt x="153979" y="133288"/>
                        <a:pt x="151380" y="138869"/>
                      </a:cubicBezTo>
                      <a:cubicBezTo>
                        <a:pt x="148782" y="144451"/>
                        <a:pt x="151380" y="149167"/>
                        <a:pt x="163410" y="153882"/>
                      </a:cubicBezTo>
                      <a:cubicBezTo>
                        <a:pt x="175439" y="158598"/>
                        <a:pt x="169858" y="159464"/>
                        <a:pt x="179289" y="168510"/>
                      </a:cubicBezTo>
                      <a:cubicBezTo>
                        <a:pt x="188720" y="177556"/>
                        <a:pt x="215378" y="206716"/>
                        <a:pt x="220863" y="214896"/>
                      </a:cubicBezTo>
                      <a:cubicBezTo>
                        <a:pt x="226445" y="223076"/>
                        <a:pt x="228177" y="229909"/>
                        <a:pt x="230294" y="235876"/>
                      </a:cubicBezTo>
                      <a:cubicBezTo>
                        <a:pt x="232411" y="241842"/>
                        <a:pt x="225964" y="244922"/>
                        <a:pt x="229428" y="250022"/>
                      </a:cubicBezTo>
                      <a:cubicBezTo>
                        <a:pt x="232893" y="255219"/>
                        <a:pt x="222980" y="253006"/>
                        <a:pt x="223461" y="256855"/>
                      </a:cubicBezTo>
                      <a:cubicBezTo>
                        <a:pt x="223846" y="260705"/>
                        <a:pt x="229428" y="280048"/>
                        <a:pt x="238859" y="280914"/>
                      </a:cubicBezTo>
                      <a:cubicBezTo>
                        <a:pt x="248290" y="281781"/>
                        <a:pt x="259069" y="293329"/>
                        <a:pt x="266768" y="299777"/>
                      </a:cubicBezTo>
                      <a:cubicBezTo>
                        <a:pt x="274467" y="306225"/>
                        <a:pt x="286111" y="304877"/>
                        <a:pt x="297660" y="309208"/>
                      </a:cubicBezTo>
                      <a:cubicBezTo>
                        <a:pt x="309208" y="313539"/>
                        <a:pt x="319121" y="323836"/>
                        <a:pt x="335866" y="328552"/>
                      </a:cubicBezTo>
                      <a:cubicBezTo>
                        <a:pt x="352611" y="333267"/>
                        <a:pt x="368875" y="340581"/>
                        <a:pt x="379653" y="347414"/>
                      </a:cubicBezTo>
                      <a:cubicBezTo>
                        <a:pt x="390336" y="354247"/>
                        <a:pt x="403712" y="351263"/>
                        <a:pt x="418725" y="345297"/>
                      </a:cubicBezTo>
                      <a:cubicBezTo>
                        <a:pt x="433738" y="339330"/>
                        <a:pt x="445287" y="347029"/>
                        <a:pt x="453948" y="350493"/>
                      </a:cubicBezTo>
                      <a:cubicBezTo>
                        <a:pt x="458182" y="352226"/>
                        <a:pt x="466459" y="359251"/>
                        <a:pt x="474735" y="366661"/>
                      </a:cubicBezTo>
                      <a:cubicBezTo>
                        <a:pt x="482338" y="355786"/>
                        <a:pt x="489556" y="345970"/>
                        <a:pt x="490518" y="345778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10" name="צורה חופשית: צורה 2109">
                  <a:extLst>
                    <a:ext uri="{FF2B5EF4-FFF2-40B4-BE49-F238E27FC236}">
                      <a16:creationId xmlns:a16="http://schemas.microsoft.com/office/drawing/2014/main" id="{80919D9E-ACF5-F527-C35F-36A85F34E3E6}"/>
                    </a:ext>
                  </a:extLst>
                </p:cNvPr>
                <p:cNvSpPr/>
                <p:nvPr/>
              </p:nvSpPr>
              <p:spPr>
                <a:xfrm>
                  <a:off x="5918246" y="3113789"/>
                  <a:ext cx="85065" cy="82685"/>
                </a:xfrm>
                <a:custGeom>
                  <a:avLst/>
                  <a:gdLst>
                    <a:gd name="connsiteX0" fmla="*/ 72177 w 82571"/>
                    <a:gd name="connsiteY0" fmla="*/ 53507 h 80261"/>
                    <a:gd name="connsiteX1" fmla="*/ 82571 w 82571"/>
                    <a:gd name="connsiteY1" fmla="*/ 42729 h 80261"/>
                    <a:gd name="connsiteX2" fmla="*/ 74776 w 82571"/>
                    <a:gd name="connsiteY2" fmla="*/ 38110 h 80261"/>
                    <a:gd name="connsiteX3" fmla="*/ 65056 w 82571"/>
                    <a:gd name="connsiteY3" fmla="*/ 39361 h 80261"/>
                    <a:gd name="connsiteX4" fmla="*/ 66018 w 82571"/>
                    <a:gd name="connsiteY4" fmla="*/ 289 h 80261"/>
                    <a:gd name="connsiteX5" fmla="*/ 33587 w 82571"/>
                    <a:gd name="connsiteY5" fmla="*/ 0 h 80261"/>
                    <a:gd name="connsiteX6" fmla="*/ 27427 w 82571"/>
                    <a:gd name="connsiteY6" fmla="*/ 14532 h 80261"/>
                    <a:gd name="connsiteX7" fmla="*/ 41478 w 82571"/>
                    <a:gd name="connsiteY7" fmla="*/ 33202 h 80261"/>
                    <a:gd name="connsiteX8" fmla="*/ 15783 w 82571"/>
                    <a:gd name="connsiteY8" fmla="*/ 36089 h 80261"/>
                    <a:gd name="connsiteX9" fmla="*/ 0 w 82571"/>
                    <a:gd name="connsiteY9" fmla="*/ 56972 h 80261"/>
                    <a:gd name="connsiteX10" fmla="*/ 21268 w 82571"/>
                    <a:gd name="connsiteY10" fmla="*/ 75065 h 80261"/>
                    <a:gd name="connsiteX11" fmla="*/ 48311 w 82571"/>
                    <a:gd name="connsiteY11" fmla="*/ 79780 h 80261"/>
                    <a:gd name="connsiteX12" fmla="*/ 48888 w 82571"/>
                    <a:gd name="connsiteY12" fmla="*/ 80261 h 80261"/>
                    <a:gd name="connsiteX13" fmla="*/ 62650 w 82571"/>
                    <a:gd name="connsiteY13" fmla="*/ 68809 h 80261"/>
                    <a:gd name="connsiteX14" fmla="*/ 72177 w 82571"/>
                    <a:gd name="connsiteY14" fmla="*/ 53507 h 80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82571" h="80261">
                      <a:moveTo>
                        <a:pt x="72177" y="53507"/>
                      </a:moveTo>
                      <a:cubicBezTo>
                        <a:pt x="76412" y="50139"/>
                        <a:pt x="79973" y="46001"/>
                        <a:pt x="82571" y="42729"/>
                      </a:cubicBezTo>
                      <a:cubicBezTo>
                        <a:pt x="75834" y="46386"/>
                        <a:pt x="73814" y="42921"/>
                        <a:pt x="74776" y="38110"/>
                      </a:cubicBezTo>
                      <a:lnTo>
                        <a:pt x="65056" y="39361"/>
                      </a:lnTo>
                      <a:lnTo>
                        <a:pt x="66018" y="289"/>
                      </a:lnTo>
                      <a:cubicBezTo>
                        <a:pt x="58223" y="577"/>
                        <a:pt x="36378" y="0"/>
                        <a:pt x="33587" y="0"/>
                      </a:cubicBezTo>
                      <a:cubicBezTo>
                        <a:pt x="30315" y="0"/>
                        <a:pt x="29449" y="13281"/>
                        <a:pt x="27427" y="14532"/>
                      </a:cubicBezTo>
                      <a:cubicBezTo>
                        <a:pt x="25407" y="15783"/>
                        <a:pt x="43595" y="27812"/>
                        <a:pt x="41478" y="33202"/>
                      </a:cubicBezTo>
                      <a:cubicBezTo>
                        <a:pt x="39361" y="38591"/>
                        <a:pt x="17900" y="35704"/>
                        <a:pt x="15783" y="36089"/>
                      </a:cubicBezTo>
                      <a:cubicBezTo>
                        <a:pt x="14821" y="36281"/>
                        <a:pt x="7507" y="46097"/>
                        <a:pt x="0" y="56972"/>
                      </a:cubicBezTo>
                      <a:cubicBezTo>
                        <a:pt x="8565" y="64575"/>
                        <a:pt x="17130" y="72466"/>
                        <a:pt x="21268" y="75065"/>
                      </a:cubicBezTo>
                      <a:cubicBezTo>
                        <a:pt x="29449" y="80165"/>
                        <a:pt x="42729" y="74583"/>
                        <a:pt x="48311" y="79780"/>
                      </a:cubicBezTo>
                      <a:cubicBezTo>
                        <a:pt x="48503" y="79876"/>
                        <a:pt x="48696" y="80069"/>
                        <a:pt x="48888" y="80261"/>
                      </a:cubicBezTo>
                      <a:cubicBezTo>
                        <a:pt x="54662" y="74776"/>
                        <a:pt x="60725" y="69386"/>
                        <a:pt x="62650" y="68809"/>
                      </a:cubicBezTo>
                      <a:cubicBezTo>
                        <a:pt x="66788" y="67558"/>
                        <a:pt x="63516" y="60533"/>
                        <a:pt x="72177" y="53507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11" name="צורה חופשית: צורה 2110">
                  <a:extLst>
                    <a:ext uri="{FF2B5EF4-FFF2-40B4-BE49-F238E27FC236}">
                      <a16:creationId xmlns:a16="http://schemas.microsoft.com/office/drawing/2014/main" id="{5A03639E-38AB-24EF-D92E-A62DBC8C9FF8}"/>
                    </a:ext>
                  </a:extLst>
                </p:cNvPr>
                <p:cNvSpPr/>
                <p:nvPr/>
              </p:nvSpPr>
              <p:spPr>
                <a:xfrm>
                  <a:off x="5985465" y="3101584"/>
                  <a:ext cx="25975" cy="52853"/>
                </a:xfrm>
                <a:custGeom>
                  <a:avLst/>
                  <a:gdLst>
                    <a:gd name="connsiteX0" fmla="*/ 3657 w 25213"/>
                    <a:gd name="connsiteY0" fmla="*/ 11943 h 51303"/>
                    <a:gd name="connsiteX1" fmla="*/ 962 w 25213"/>
                    <a:gd name="connsiteY1" fmla="*/ 12232 h 51303"/>
                    <a:gd name="connsiteX2" fmla="*/ 0 w 25213"/>
                    <a:gd name="connsiteY2" fmla="*/ 51304 h 51303"/>
                    <a:gd name="connsiteX3" fmla="*/ 9720 w 25213"/>
                    <a:gd name="connsiteY3" fmla="*/ 50053 h 51303"/>
                    <a:gd name="connsiteX4" fmla="*/ 15783 w 25213"/>
                    <a:gd name="connsiteY4" fmla="*/ 40237 h 51303"/>
                    <a:gd name="connsiteX5" fmla="*/ 20883 w 25213"/>
                    <a:gd name="connsiteY5" fmla="*/ 8094 h 51303"/>
                    <a:gd name="connsiteX6" fmla="*/ 25214 w 25213"/>
                    <a:gd name="connsiteY6" fmla="*/ 5591 h 51303"/>
                    <a:gd name="connsiteX7" fmla="*/ 16168 w 25213"/>
                    <a:gd name="connsiteY7" fmla="*/ 10 h 51303"/>
                    <a:gd name="connsiteX8" fmla="*/ 3753 w 25213"/>
                    <a:gd name="connsiteY8" fmla="*/ 12039 h 51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213" h="51303">
                      <a:moveTo>
                        <a:pt x="3657" y="11943"/>
                      </a:moveTo>
                      <a:cubicBezTo>
                        <a:pt x="3657" y="11943"/>
                        <a:pt x="2406" y="12135"/>
                        <a:pt x="962" y="12232"/>
                      </a:cubicBezTo>
                      <a:lnTo>
                        <a:pt x="0" y="51304"/>
                      </a:lnTo>
                      <a:lnTo>
                        <a:pt x="9720" y="50053"/>
                      </a:lnTo>
                      <a:cubicBezTo>
                        <a:pt x="10393" y="46684"/>
                        <a:pt x="12607" y="42739"/>
                        <a:pt x="15783" y="40237"/>
                      </a:cubicBezTo>
                      <a:cubicBezTo>
                        <a:pt x="23482" y="34270"/>
                        <a:pt x="11933" y="10211"/>
                        <a:pt x="20883" y="8094"/>
                      </a:cubicBezTo>
                      <a:cubicBezTo>
                        <a:pt x="22519" y="7709"/>
                        <a:pt x="23963" y="6746"/>
                        <a:pt x="25214" y="5591"/>
                      </a:cubicBezTo>
                      <a:cubicBezTo>
                        <a:pt x="22038" y="2512"/>
                        <a:pt x="18477" y="-183"/>
                        <a:pt x="16168" y="10"/>
                      </a:cubicBezTo>
                      <a:cubicBezTo>
                        <a:pt x="11163" y="395"/>
                        <a:pt x="5389" y="11173"/>
                        <a:pt x="3753" y="1203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12" name="צורה חופשית: צורה 2111">
                  <a:extLst>
                    <a:ext uri="{FF2B5EF4-FFF2-40B4-BE49-F238E27FC236}">
                      <a16:creationId xmlns:a16="http://schemas.microsoft.com/office/drawing/2014/main" id="{F7459F03-82EA-9E2C-1332-65423CA76621}"/>
                    </a:ext>
                  </a:extLst>
                </p:cNvPr>
                <p:cNvSpPr/>
                <p:nvPr/>
              </p:nvSpPr>
              <p:spPr>
                <a:xfrm>
                  <a:off x="6279965" y="3066315"/>
                  <a:ext cx="57458" cy="45787"/>
                </a:xfrm>
                <a:custGeom>
                  <a:avLst/>
                  <a:gdLst>
                    <a:gd name="connsiteX0" fmla="*/ 24977 w 55773"/>
                    <a:gd name="connsiteY0" fmla="*/ 1524 h 44445"/>
                    <a:gd name="connsiteX1" fmla="*/ 37873 w 55773"/>
                    <a:gd name="connsiteY1" fmla="*/ 28085 h 44445"/>
                    <a:gd name="connsiteX2" fmla="*/ 148 w 55773"/>
                    <a:gd name="connsiteY2" fmla="*/ 34918 h 44445"/>
                    <a:gd name="connsiteX3" fmla="*/ 25074 w 55773"/>
                    <a:gd name="connsiteY3" fmla="*/ 40885 h 44445"/>
                    <a:gd name="connsiteX4" fmla="*/ 51924 w 55773"/>
                    <a:gd name="connsiteY4" fmla="*/ 44446 h 44445"/>
                    <a:gd name="connsiteX5" fmla="*/ 55773 w 55773"/>
                    <a:gd name="connsiteY5" fmla="*/ 6817 h 44445"/>
                    <a:gd name="connsiteX6" fmla="*/ 25170 w 55773"/>
                    <a:gd name="connsiteY6" fmla="*/ 1428 h 44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5773" h="44445">
                      <a:moveTo>
                        <a:pt x="24977" y="1524"/>
                      </a:moveTo>
                      <a:cubicBezTo>
                        <a:pt x="16412" y="7491"/>
                        <a:pt x="37873" y="20387"/>
                        <a:pt x="37873" y="28085"/>
                      </a:cubicBezTo>
                      <a:cubicBezTo>
                        <a:pt x="37873" y="35784"/>
                        <a:pt x="3420" y="26642"/>
                        <a:pt x="148" y="34918"/>
                      </a:cubicBezTo>
                      <a:cubicBezTo>
                        <a:pt x="-1584" y="39249"/>
                        <a:pt x="12178" y="45216"/>
                        <a:pt x="25074" y="40885"/>
                      </a:cubicBezTo>
                      <a:cubicBezTo>
                        <a:pt x="37103" y="36843"/>
                        <a:pt x="45283" y="41077"/>
                        <a:pt x="51924" y="44446"/>
                      </a:cubicBezTo>
                      <a:cubicBezTo>
                        <a:pt x="52886" y="31454"/>
                        <a:pt x="54329" y="16826"/>
                        <a:pt x="55773" y="6817"/>
                      </a:cubicBezTo>
                      <a:cubicBezTo>
                        <a:pt x="44898" y="4026"/>
                        <a:pt x="31329" y="-2999"/>
                        <a:pt x="25170" y="1428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13" name="צורה חופשית: צורה 2112">
                  <a:extLst>
                    <a:ext uri="{FF2B5EF4-FFF2-40B4-BE49-F238E27FC236}">
                      <a16:creationId xmlns:a16="http://schemas.microsoft.com/office/drawing/2014/main" id="{0F97A121-2505-6F5F-DD2D-1B83572F6361}"/>
                    </a:ext>
                  </a:extLst>
                </p:cNvPr>
                <p:cNvSpPr/>
                <p:nvPr/>
              </p:nvSpPr>
              <p:spPr>
                <a:xfrm>
                  <a:off x="6333260" y="3073536"/>
                  <a:ext cx="67913" cy="40519"/>
                </a:xfrm>
                <a:custGeom>
                  <a:avLst/>
                  <a:gdLst>
                    <a:gd name="connsiteX0" fmla="*/ 25599 w 65922"/>
                    <a:gd name="connsiteY0" fmla="*/ 29737 h 39331"/>
                    <a:gd name="connsiteX1" fmla="*/ 65922 w 65922"/>
                    <a:gd name="connsiteY1" fmla="*/ 22038 h 39331"/>
                    <a:gd name="connsiteX2" fmla="*/ 14435 w 65922"/>
                    <a:gd name="connsiteY2" fmla="*/ 577 h 39331"/>
                    <a:gd name="connsiteX3" fmla="*/ 3850 w 65922"/>
                    <a:gd name="connsiteY3" fmla="*/ 0 h 39331"/>
                    <a:gd name="connsiteX4" fmla="*/ 0 w 65922"/>
                    <a:gd name="connsiteY4" fmla="*/ 37628 h 39331"/>
                    <a:gd name="connsiteX5" fmla="*/ 1444 w 65922"/>
                    <a:gd name="connsiteY5" fmla="*/ 38398 h 39331"/>
                    <a:gd name="connsiteX6" fmla="*/ 25503 w 65922"/>
                    <a:gd name="connsiteY6" fmla="*/ 29833 h 39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922" h="39331">
                      <a:moveTo>
                        <a:pt x="25599" y="29737"/>
                      </a:moveTo>
                      <a:cubicBezTo>
                        <a:pt x="40997" y="24540"/>
                        <a:pt x="65922" y="34068"/>
                        <a:pt x="65922" y="22038"/>
                      </a:cubicBezTo>
                      <a:cubicBezTo>
                        <a:pt x="65922" y="10009"/>
                        <a:pt x="24733" y="-2887"/>
                        <a:pt x="14435" y="577"/>
                      </a:cubicBezTo>
                      <a:cubicBezTo>
                        <a:pt x="11645" y="1540"/>
                        <a:pt x="7988" y="1059"/>
                        <a:pt x="3850" y="0"/>
                      </a:cubicBezTo>
                      <a:cubicBezTo>
                        <a:pt x="2502" y="9912"/>
                        <a:pt x="962" y="24637"/>
                        <a:pt x="0" y="37628"/>
                      </a:cubicBezTo>
                      <a:cubicBezTo>
                        <a:pt x="481" y="37917"/>
                        <a:pt x="962" y="38110"/>
                        <a:pt x="1444" y="38398"/>
                      </a:cubicBezTo>
                      <a:cubicBezTo>
                        <a:pt x="8276" y="41863"/>
                        <a:pt x="10009" y="34934"/>
                        <a:pt x="25503" y="2983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14" name="צורה חופשית: צורה 2113">
                  <a:extLst>
                    <a:ext uri="{FF2B5EF4-FFF2-40B4-BE49-F238E27FC236}">
                      <a16:creationId xmlns:a16="http://schemas.microsoft.com/office/drawing/2014/main" id="{F1EAF814-06B4-04EC-BB78-E1434609AA63}"/>
                    </a:ext>
                  </a:extLst>
                </p:cNvPr>
                <p:cNvSpPr/>
                <p:nvPr/>
              </p:nvSpPr>
              <p:spPr>
                <a:xfrm>
                  <a:off x="6021264" y="3171875"/>
                  <a:ext cx="84307" cy="87098"/>
                </a:xfrm>
                <a:custGeom>
                  <a:avLst/>
                  <a:gdLst>
                    <a:gd name="connsiteX0" fmla="*/ 44068 w 81835"/>
                    <a:gd name="connsiteY0" fmla="*/ 79984 h 84544"/>
                    <a:gd name="connsiteX1" fmla="*/ 63219 w 81835"/>
                    <a:gd name="connsiteY1" fmla="*/ 83160 h 84544"/>
                    <a:gd name="connsiteX2" fmla="*/ 72843 w 81835"/>
                    <a:gd name="connsiteY2" fmla="*/ 84219 h 84544"/>
                    <a:gd name="connsiteX3" fmla="*/ 70148 w 81835"/>
                    <a:gd name="connsiteY3" fmla="*/ 80081 h 84544"/>
                    <a:gd name="connsiteX4" fmla="*/ 74864 w 81835"/>
                    <a:gd name="connsiteY4" fmla="*/ 55155 h 84544"/>
                    <a:gd name="connsiteX5" fmla="*/ 77462 w 81835"/>
                    <a:gd name="connsiteY5" fmla="*/ 22146 h 84544"/>
                    <a:gd name="connsiteX6" fmla="*/ 81793 w 81835"/>
                    <a:gd name="connsiteY6" fmla="*/ 1937 h 84544"/>
                    <a:gd name="connsiteX7" fmla="*/ 81793 w 81835"/>
                    <a:gd name="connsiteY7" fmla="*/ 12 h 84544"/>
                    <a:gd name="connsiteX8" fmla="*/ 59177 w 81835"/>
                    <a:gd name="connsiteY8" fmla="*/ 9058 h 84544"/>
                    <a:gd name="connsiteX9" fmla="*/ 40507 w 81835"/>
                    <a:gd name="connsiteY9" fmla="*/ 13196 h 84544"/>
                    <a:gd name="connsiteX10" fmla="*/ 19335 w 81835"/>
                    <a:gd name="connsiteY10" fmla="*/ 22339 h 84544"/>
                    <a:gd name="connsiteX11" fmla="*/ 13080 w 81835"/>
                    <a:gd name="connsiteY11" fmla="*/ 34368 h 84544"/>
                    <a:gd name="connsiteX12" fmla="*/ 7306 w 81835"/>
                    <a:gd name="connsiteY12" fmla="*/ 39757 h 84544"/>
                    <a:gd name="connsiteX13" fmla="*/ 184 w 81835"/>
                    <a:gd name="connsiteY13" fmla="*/ 41394 h 84544"/>
                    <a:gd name="connsiteX14" fmla="*/ 3168 w 81835"/>
                    <a:gd name="connsiteY14" fmla="*/ 48707 h 84544"/>
                    <a:gd name="connsiteX15" fmla="*/ 26746 w 81835"/>
                    <a:gd name="connsiteY15" fmla="*/ 71419 h 84544"/>
                    <a:gd name="connsiteX16" fmla="*/ 33386 w 81835"/>
                    <a:gd name="connsiteY16" fmla="*/ 79311 h 84544"/>
                    <a:gd name="connsiteX17" fmla="*/ 44068 w 81835"/>
                    <a:gd name="connsiteY17" fmla="*/ 79984 h 84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835" h="84544">
                      <a:moveTo>
                        <a:pt x="44068" y="79984"/>
                      </a:moveTo>
                      <a:cubicBezTo>
                        <a:pt x="48303" y="82102"/>
                        <a:pt x="58985" y="79984"/>
                        <a:pt x="63219" y="83160"/>
                      </a:cubicBezTo>
                      <a:cubicBezTo>
                        <a:pt x="65240" y="84700"/>
                        <a:pt x="68801" y="84796"/>
                        <a:pt x="72843" y="84219"/>
                      </a:cubicBezTo>
                      <a:cubicBezTo>
                        <a:pt x="71592" y="82390"/>
                        <a:pt x="70630" y="80947"/>
                        <a:pt x="70148" y="80081"/>
                      </a:cubicBezTo>
                      <a:cubicBezTo>
                        <a:pt x="67165" y="74499"/>
                        <a:pt x="72266" y="63335"/>
                        <a:pt x="74864" y="55155"/>
                      </a:cubicBezTo>
                      <a:cubicBezTo>
                        <a:pt x="77462" y="46975"/>
                        <a:pt x="72747" y="27247"/>
                        <a:pt x="77462" y="22146"/>
                      </a:cubicBezTo>
                      <a:cubicBezTo>
                        <a:pt x="82178" y="16949"/>
                        <a:pt x="79579" y="13966"/>
                        <a:pt x="81793" y="1937"/>
                      </a:cubicBezTo>
                      <a:cubicBezTo>
                        <a:pt x="81889" y="1167"/>
                        <a:pt x="81793" y="589"/>
                        <a:pt x="81793" y="12"/>
                      </a:cubicBezTo>
                      <a:cubicBezTo>
                        <a:pt x="72169" y="-373"/>
                        <a:pt x="62257" y="8769"/>
                        <a:pt x="59177" y="9058"/>
                      </a:cubicBezTo>
                      <a:cubicBezTo>
                        <a:pt x="55424" y="9443"/>
                        <a:pt x="42240" y="6171"/>
                        <a:pt x="40507" y="13196"/>
                      </a:cubicBezTo>
                      <a:cubicBezTo>
                        <a:pt x="38871" y="20221"/>
                        <a:pt x="30595" y="21473"/>
                        <a:pt x="19335" y="22339"/>
                      </a:cubicBezTo>
                      <a:cubicBezTo>
                        <a:pt x="8172" y="23205"/>
                        <a:pt x="13946" y="32732"/>
                        <a:pt x="13080" y="34368"/>
                      </a:cubicBezTo>
                      <a:cubicBezTo>
                        <a:pt x="12214" y="36004"/>
                        <a:pt x="7306" y="39757"/>
                        <a:pt x="7306" y="39757"/>
                      </a:cubicBezTo>
                      <a:lnTo>
                        <a:pt x="184" y="41394"/>
                      </a:lnTo>
                      <a:cubicBezTo>
                        <a:pt x="-201" y="44088"/>
                        <a:pt x="-297" y="46686"/>
                        <a:pt x="3168" y="48707"/>
                      </a:cubicBezTo>
                      <a:cubicBezTo>
                        <a:pt x="10000" y="52557"/>
                        <a:pt x="19432" y="67570"/>
                        <a:pt x="26746" y="71419"/>
                      </a:cubicBezTo>
                      <a:cubicBezTo>
                        <a:pt x="30210" y="73248"/>
                        <a:pt x="32424" y="76327"/>
                        <a:pt x="33386" y="79311"/>
                      </a:cubicBezTo>
                      <a:cubicBezTo>
                        <a:pt x="37620" y="79022"/>
                        <a:pt x="41855" y="78830"/>
                        <a:pt x="44068" y="79984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15" name="צורה חופשית: צורה 2114">
                  <a:extLst>
                    <a:ext uri="{FF2B5EF4-FFF2-40B4-BE49-F238E27FC236}">
                      <a16:creationId xmlns:a16="http://schemas.microsoft.com/office/drawing/2014/main" id="{09952991-CA11-95D0-4FCC-C73BD990C1FA}"/>
                    </a:ext>
                  </a:extLst>
                </p:cNvPr>
                <p:cNvSpPr/>
                <p:nvPr/>
              </p:nvSpPr>
              <p:spPr>
                <a:xfrm>
                  <a:off x="6292050" y="3372065"/>
                  <a:ext cx="787904" cy="810786"/>
                </a:xfrm>
                <a:custGeom>
                  <a:avLst/>
                  <a:gdLst>
                    <a:gd name="connsiteX0" fmla="*/ 407144 w 764803"/>
                    <a:gd name="connsiteY0" fmla="*/ 778353 h 787014"/>
                    <a:gd name="connsiteX1" fmla="*/ 421772 w 764803"/>
                    <a:gd name="connsiteY1" fmla="*/ 754294 h 787014"/>
                    <a:gd name="connsiteX2" fmla="*/ 432069 w 764803"/>
                    <a:gd name="connsiteY2" fmla="*/ 730716 h 787014"/>
                    <a:gd name="connsiteX3" fmla="*/ 442367 w 764803"/>
                    <a:gd name="connsiteY3" fmla="*/ 710122 h 787014"/>
                    <a:gd name="connsiteX4" fmla="*/ 442752 w 764803"/>
                    <a:gd name="connsiteY4" fmla="*/ 727733 h 787014"/>
                    <a:gd name="connsiteX5" fmla="*/ 444003 w 764803"/>
                    <a:gd name="connsiteY5" fmla="*/ 734181 h 787014"/>
                    <a:gd name="connsiteX6" fmla="*/ 468928 w 764803"/>
                    <a:gd name="connsiteY6" fmla="*/ 696456 h 787014"/>
                    <a:gd name="connsiteX7" fmla="*/ 488271 w 764803"/>
                    <a:gd name="connsiteY7" fmla="*/ 675861 h 787014"/>
                    <a:gd name="connsiteX8" fmla="*/ 493853 w 764803"/>
                    <a:gd name="connsiteY8" fmla="*/ 647953 h 787014"/>
                    <a:gd name="connsiteX9" fmla="*/ 494238 w 764803"/>
                    <a:gd name="connsiteY9" fmla="*/ 619178 h 787014"/>
                    <a:gd name="connsiteX10" fmla="*/ 500205 w 764803"/>
                    <a:gd name="connsiteY10" fmla="*/ 605031 h 787014"/>
                    <a:gd name="connsiteX11" fmla="*/ 524649 w 764803"/>
                    <a:gd name="connsiteY11" fmla="*/ 586554 h 787014"/>
                    <a:gd name="connsiteX12" fmla="*/ 549959 w 764803"/>
                    <a:gd name="connsiteY12" fmla="*/ 575391 h 787014"/>
                    <a:gd name="connsiteX13" fmla="*/ 560641 w 764803"/>
                    <a:gd name="connsiteY13" fmla="*/ 569424 h 787014"/>
                    <a:gd name="connsiteX14" fmla="*/ 575654 w 764803"/>
                    <a:gd name="connsiteY14" fmla="*/ 557876 h 787014"/>
                    <a:gd name="connsiteX15" fmla="*/ 607797 w 764803"/>
                    <a:gd name="connsiteY15" fmla="*/ 558260 h 787014"/>
                    <a:gd name="connsiteX16" fmla="*/ 624928 w 764803"/>
                    <a:gd name="connsiteY16" fmla="*/ 552679 h 787014"/>
                    <a:gd name="connsiteX17" fmla="*/ 635610 w 764803"/>
                    <a:gd name="connsiteY17" fmla="*/ 541034 h 787014"/>
                    <a:gd name="connsiteX18" fmla="*/ 644175 w 764803"/>
                    <a:gd name="connsiteY18" fmla="*/ 530737 h 787014"/>
                    <a:gd name="connsiteX19" fmla="*/ 651874 w 764803"/>
                    <a:gd name="connsiteY19" fmla="*/ 513126 h 787014"/>
                    <a:gd name="connsiteX20" fmla="*/ 659573 w 764803"/>
                    <a:gd name="connsiteY20" fmla="*/ 495129 h 787014"/>
                    <a:gd name="connsiteX21" fmla="*/ 666887 w 764803"/>
                    <a:gd name="connsiteY21" fmla="*/ 484832 h 787014"/>
                    <a:gd name="connsiteX22" fmla="*/ 669870 w 764803"/>
                    <a:gd name="connsiteY22" fmla="*/ 461254 h 787014"/>
                    <a:gd name="connsiteX23" fmla="*/ 679782 w 764803"/>
                    <a:gd name="connsiteY23" fmla="*/ 450957 h 787014"/>
                    <a:gd name="connsiteX24" fmla="*/ 681899 w 764803"/>
                    <a:gd name="connsiteY24" fmla="*/ 426897 h 787014"/>
                    <a:gd name="connsiteX25" fmla="*/ 681899 w 764803"/>
                    <a:gd name="connsiteY25" fmla="*/ 389173 h 787014"/>
                    <a:gd name="connsiteX26" fmla="*/ 686230 w 764803"/>
                    <a:gd name="connsiteY26" fmla="*/ 360879 h 787014"/>
                    <a:gd name="connsiteX27" fmla="*/ 684979 w 764803"/>
                    <a:gd name="connsiteY27" fmla="*/ 353180 h 787014"/>
                    <a:gd name="connsiteX28" fmla="*/ 688444 w 764803"/>
                    <a:gd name="connsiteY28" fmla="*/ 347599 h 787014"/>
                    <a:gd name="connsiteX29" fmla="*/ 700473 w 764803"/>
                    <a:gd name="connsiteY29" fmla="*/ 351448 h 787014"/>
                    <a:gd name="connsiteX30" fmla="*/ 715871 w 764803"/>
                    <a:gd name="connsiteY30" fmla="*/ 321422 h 787014"/>
                    <a:gd name="connsiteX31" fmla="*/ 734349 w 764803"/>
                    <a:gd name="connsiteY31" fmla="*/ 307276 h 787014"/>
                    <a:gd name="connsiteX32" fmla="*/ 761391 w 764803"/>
                    <a:gd name="connsiteY32" fmla="*/ 269070 h 787014"/>
                    <a:gd name="connsiteX33" fmla="*/ 757542 w 764803"/>
                    <a:gd name="connsiteY33" fmla="*/ 212868 h 787014"/>
                    <a:gd name="connsiteX34" fmla="*/ 740796 w 764803"/>
                    <a:gd name="connsiteY34" fmla="*/ 201704 h 787014"/>
                    <a:gd name="connsiteX35" fmla="*/ 694410 w 764803"/>
                    <a:gd name="connsiteY35" fmla="*/ 176779 h 787014"/>
                    <a:gd name="connsiteX36" fmla="*/ 637823 w 764803"/>
                    <a:gd name="connsiteY36" fmla="*/ 159168 h 787014"/>
                    <a:gd name="connsiteX37" fmla="*/ 599617 w 764803"/>
                    <a:gd name="connsiteY37" fmla="*/ 150121 h 787014"/>
                    <a:gd name="connsiteX38" fmla="*/ 574307 w 764803"/>
                    <a:gd name="connsiteY38" fmla="*/ 162536 h 787014"/>
                    <a:gd name="connsiteX39" fmla="*/ 578157 w 764803"/>
                    <a:gd name="connsiteY39" fmla="*/ 144058 h 787014"/>
                    <a:gd name="connsiteX40" fmla="*/ 532637 w 764803"/>
                    <a:gd name="connsiteY40" fmla="*/ 116631 h 787014"/>
                    <a:gd name="connsiteX41" fmla="*/ 504343 w 764803"/>
                    <a:gd name="connsiteY41" fmla="*/ 125196 h 787014"/>
                    <a:gd name="connsiteX42" fmla="*/ 490581 w 764803"/>
                    <a:gd name="connsiteY42" fmla="*/ 134627 h 787014"/>
                    <a:gd name="connsiteX43" fmla="*/ 480669 w 764803"/>
                    <a:gd name="connsiteY43" fmla="*/ 135012 h 787014"/>
                    <a:gd name="connsiteX44" fmla="*/ 497414 w 764803"/>
                    <a:gd name="connsiteY44" fmla="*/ 112685 h 787014"/>
                    <a:gd name="connsiteX45" fmla="*/ 458342 w 764803"/>
                    <a:gd name="connsiteY45" fmla="*/ 102388 h 787014"/>
                    <a:gd name="connsiteX46" fmla="*/ 445927 w 764803"/>
                    <a:gd name="connsiteY46" fmla="*/ 117401 h 787014"/>
                    <a:gd name="connsiteX47" fmla="*/ 451124 w 764803"/>
                    <a:gd name="connsiteY47" fmla="*/ 101522 h 787014"/>
                    <a:gd name="connsiteX48" fmla="*/ 470468 w 764803"/>
                    <a:gd name="connsiteY48" fmla="*/ 77463 h 787014"/>
                    <a:gd name="connsiteX49" fmla="*/ 454589 w 764803"/>
                    <a:gd name="connsiteY49" fmla="*/ 56868 h 787014"/>
                    <a:gd name="connsiteX50" fmla="*/ 440731 w 764803"/>
                    <a:gd name="connsiteY50" fmla="*/ 19721 h 787014"/>
                    <a:gd name="connsiteX51" fmla="*/ 417826 w 764803"/>
                    <a:gd name="connsiteY51" fmla="*/ 50517 h 787014"/>
                    <a:gd name="connsiteX52" fmla="*/ 397520 w 764803"/>
                    <a:gd name="connsiteY52" fmla="*/ 59274 h 787014"/>
                    <a:gd name="connsiteX53" fmla="*/ 378369 w 764803"/>
                    <a:gd name="connsiteY53" fmla="*/ 53500 h 787014"/>
                    <a:gd name="connsiteX54" fmla="*/ 356909 w 764803"/>
                    <a:gd name="connsiteY54" fmla="*/ 52922 h 787014"/>
                    <a:gd name="connsiteX55" fmla="*/ 348825 w 764803"/>
                    <a:gd name="connsiteY55" fmla="*/ 65144 h 787014"/>
                    <a:gd name="connsiteX56" fmla="*/ 325632 w 764803"/>
                    <a:gd name="connsiteY56" fmla="*/ 64567 h 787014"/>
                    <a:gd name="connsiteX57" fmla="*/ 315719 w 764803"/>
                    <a:gd name="connsiteY57" fmla="*/ 69186 h 787014"/>
                    <a:gd name="connsiteX58" fmla="*/ 302920 w 764803"/>
                    <a:gd name="connsiteY58" fmla="*/ 73806 h 787014"/>
                    <a:gd name="connsiteX59" fmla="*/ 282037 w 764803"/>
                    <a:gd name="connsiteY59" fmla="*/ 66877 h 787014"/>
                    <a:gd name="connsiteX60" fmla="*/ 277995 w 764803"/>
                    <a:gd name="connsiteY60" fmla="*/ 32617 h 787014"/>
                    <a:gd name="connsiteX61" fmla="*/ 276262 w 764803"/>
                    <a:gd name="connsiteY61" fmla="*/ 16353 h 787014"/>
                    <a:gd name="connsiteX62" fmla="*/ 268178 w 764803"/>
                    <a:gd name="connsiteY62" fmla="*/ 89 h 787014"/>
                    <a:gd name="connsiteX63" fmla="*/ 255956 w 764803"/>
                    <a:gd name="connsiteY63" fmla="*/ 11156 h 787014"/>
                    <a:gd name="connsiteX64" fmla="*/ 232090 w 764803"/>
                    <a:gd name="connsiteY64" fmla="*/ 20491 h 787014"/>
                    <a:gd name="connsiteX65" fmla="*/ 218713 w 764803"/>
                    <a:gd name="connsiteY65" fmla="*/ 27997 h 787014"/>
                    <a:gd name="connsiteX66" fmla="*/ 211206 w 764803"/>
                    <a:gd name="connsiteY66" fmla="*/ 27420 h 787014"/>
                    <a:gd name="connsiteX67" fmla="*/ 194365 w 764803"/>
                    <a:gd name="connsiteY67" fmla="*/ 21646 h 787014"/>
                    <a:gd name="connsiteX68" fmla="*/ 181566 w 764803"/>
                    <a:gd name="connsiteY68" fmla="*/ 23955 h 787014"/>
                    <a:gd name="connsiteX69" fmla="*/ 189072 w 764803"/>
                    <a:gd name="connsiteY69" fmla="*/ 38487 h 787014"/>
                    <a:gd name="connsiteX70" fmla="*/ 194269 w 764803"/>
                    <a:gd name="connsiteY70" fmla="*/ 50709 h 787014"/>
                    <a:gd name="connsiteX71" fmla="*/ 204181 w 764803"/>
                    <a:gd name="connsiteY71" fmla="*/ 53019 h 787014"/>
                    <a:gd name="connsiteX72" fmla="*/ 201871 w 764803"/>
                    <a:gd name="connsiteY72" fmla="*/ 61199 h 787014"/>
                    <a:gd name="connsiteX73" fmla="*/ 190804 w 764803"/>
                    <a:gd name="connsiteY73" fmla="*/ 71689 h 787014"/>
                    <a:gd name="connsiteX74" fmla="*/ 178005 w 764803"/>
                    <a:gd name="connsiteY74" fmla="*/ 78040 h 787014"/>
                    <a:gd name="connsiteX75" fmla="*/ 164628 w 764803"/>
                    <a:gd name="connsiteY75" fmla="*/ 84969 h 787014"/>
                    <a:gd name="connsiteX76" fmla="*/ 154138 w 764803"/>
                    <a:gd name="connsiteY76" fmla="*/ 86701 h 787014"/>
                    <a:gd name="connsiteX77" fmla="*/ 142494 w 764803"/>
                    <a:gd name="connsiteY77" fmla="*/ 82082 h 787014"/>
                    <a:gd name="connsiteX78" fmla="*/ 127673 w 764803"/>
                    <a:gd name="connsiteY78" fmla="*/ 62546 h 787014"/>
                    <a:gd name="connsiteX79" fmla="*/ 108714 w 764803"/>
                    <a:gd name="connsiteY79" fmla="*/ 68128 h 787014"/>
                    <a:gd name="connsiteX80" fmla="*/ 79459 w 764803"/>
                    <a:gd name="connsiteY80" fmla="*/ 70245 h 787014"/>
                    <a:gd name="connsiteX81" fmla="*/ 84463 w 764803"/>
                    <a:gd name="connsiteY81" fmla="*/ 80831 h 787014"/>
                    <a:gd name="connsiteX82" fmla="*/ 88312 w 764803"/>
                    <a:gd name="connsiteY82" fmla="*/ 88819 h 787014"/>
                    <a:gd name="connsiteX83" fmla="*/ 75128 w 764803"/>
                    <a:gd name="connsiteY83" fmla="*/ 99212 h 787014"/>
                    <a:gd name="connsiteX84" fmla="*/ 87542 w 764803"/>
                    <a:gd name="connsiteY84" fmla="*/ 130585 h 787014"/>
                    <a:gd name="connsiteX85" fmla="*/ 83597 w 764803"/>
                    <a:gd name="connsiteY85" fmla="*/ 156954 h 787014"/>
                    <a:gd name="connsiteX86" fmla="*/ 76187 w 764803"/>
                    <a:gd name="connsiteY86" fmla="*/ 183227 h 787014"/>
                    <a:gd name="connsiteX87" fmla="*/ 59538 w 764803"/>
                    <a:gd name="connsiteY87" fmla="*/ 184381 h 787014"/>
                    <a:gd name="connsiteX88" fmla="*/ 36056 w 764803"/>
                    <a:gd name="connsiteY88" fmla="*/ 192946 h 787014"/>
                    <a:gd name="connsiteX89" fmla="*/ 18926 w 764803"/>
                    <a:gd name="connsiteY89" fmla="*/ 204399 h 787014"/>
                    <a:gd name="connsiteX90" fmla="*/ 12670 w 764803"/>
                    <a:gd name="connsiteY90" fmla="*/ 222684 h 787014"/>
                    <a:gd name="connsiteX91" fmla="*/ 4105 w 764803"/>
                    <a:gd name="connsiteY91" fmla="*/ 232981 h 787014"/>
                    <a:gd name="connsiteX92" fmla="*/ 1218 w 764803"/>
                    <a:gd name="connsiteY92" fmla="*/ 245588 h 787014"/>
                    <a:gd name="connsiteX93" fmla="*/ 6415 w 764803"/>
                    <a:gd name="connsiteY93" fmla="*/ 262141 h 787014"/>
                    <a:gd name="connsiteX94" fmla="*/ 14403 w 764803"/>
                    <a:gd name="connsiteY94" fmla="*/ 278693 h 787014"/>
                    <a:gd name="connsiteX95" fmla="*/ 24123 w 764803"/>
                    <a:gd name="connsiteY95" fmla="*/ 286104 h 787014"/>
                    <a:gd name="connsiteX96" fmla="*/ 34420 w 764803"/>
                    <a:gd name="connsiteY96" fmla="*/ 296978 h 787014"/>
                    <a:gd name="connsiteX97" fmla="*/ 55015 w 764803"/>
                    <a:gd name="connsiteY97" fmla="*/ 294091 h 787014"/>
                    <a:gd name="connsiteX98" fmla="*/ 63580 w 764803"/>
                    <a:gd name="connsiteY98" fmla="*/ 292359 h 787014"/>
                    <a:gd name="connsiteX99" fmla="*/ 68199 w 764803"/>
                    <a:gd name="connsiteY99" fmla="*/ 317573 h 787014"/>
                    <a:gd name="connsiteX100" fmla="*/ 93413 w 764803"/>
                    <a:gd name="connsiteY100" fmla="*/ 318150 h 787014"/>
                    <a:gd name="connsiteX101" fmla="*/ 109966 w 764803"/>
                    <a:gd name="connsiteY101" fmla="*/ 314108 h 787014"/>
                    <a:gd name="connsiteX102" fmla="*/ 126518 w 764803"/>
                    <a:gd name="connsiteY102" fmla="*/ 305543 h 787014"/>
                    <a:gd name="connsiteX103" fmla="*/ 149423 w 764803"/>
                    <a:gd name="connsiteY103" fmla="*/ 295246 h 787014"/>
                    <a:gd name="connsiteX104" fmla="*/ 167707 w 764803"/>
                    <a:gd name="connsiteY104" fmla="*/ 296401 h 787014"/>
                    <a:gd name="connsiteX105" fmla="*/ 173963 w 764803"/>
                    <a:gd name="connsiteY105" fmla="*/ 334126 h 787014"/>
                    <a:gd name="connsiteX106" fmla="*/ 196867 w 764803"/>
                    <a:gd name="connsiteY106" fmla="*/ 347887 h 787014"/>
                    <a:gd name="connsiteX107" fmla="*/ 210629 w 764803"/>
                    <a:gd name="connsiteY107" fmla="*/ 350774 h 787014"/>
                    <a:gd name="connsiteX108" fmla="*/ 218617 w 764803"/>
                    <a:gd name="connsiteY108" fmla="*/ 357607 h 787014"/>
                    <a:gd name="connsiteX109" fmla="*/ 234592 w 764803"/>
                    <a:gd name="connsiteY109" fmla="*/ 365017 h 787014"/>
                    <a:gd name="connsiteX110" fmla="*/ 255764 w 764803"/>
                    <a:gd name="connsiteY110" fmla="*/ 369637 h 787014"/>
                    <a:gd name="connsiteX111" fmla="*/ 263174 w 764803"/>
                    <a:gd name="connsiteY111" fmla="*/ 382821 h 787014"/>
                    <a:gd name="connsiteX112" fmla="*/ 266061 w 764803"/>
                    <a:gd name="connsiteY112" fmla="*/ 397738 h 787014"/>
                    <a:gd name="connsiteX113" fmla="*/ 268371 w 764803"/>
                    <a:gd name="connsiteY113" fmla="*/ 413713 h 787014"/>
                    <a:gd name="connsiteX114" fmla="*/ 289543 w 764803"/>
                    <a:gd name="connsiteY114" fmla="*/ 423433 h 787014"/>
                    <a:gd name="connsiteX115" fmla="*/ 305615 w 764803"/>
                    <a:gd name="connsiteY115" fmla="*/ 433153 h 787014"/>
                    <a:gd name="connsiteX116" fmla="*/ 317067 w 764803"/>
                    <a:gd name="connsiteY116" fmla="*/ 452015 h 787014"/>
                    <a:gd name="connsiteX117" fmla="*/ 314757 w 764803"/>
                    <a:gd name="connsiteY117" fmla="*/ 477229 h 787014"/>
                    <a:gd name="connsiteX118" fmla="*/ 308887 w 764803"/>
                    <a:gd name="connsiteY118" fmla="*/ 490414 h 787014"/>
                    <a:gd name="connsiteX119" fmla="*/ 309753 w 764803"/>
                    <a:gd name="connsiteY119" fmla="*/ 500711 h 787014"/>
                    <a:gd name="connsiteX120" fmla="*/ 313217 w 764803"/>
                    <a:gd name="connsiteY120" fmla="*/ 524481 h 787014"/>
                    <a:gd name="connsiteX121" fmla="*/ 323130 w 764803"/>
                    <a:gd name="connsiteY121" fmla="*/ 540168 h 787014"/>
                    <a:gd name="connsiteX122" fmla="*/ 339971 w 764803"/>
                    <a:gd name="connsiteY122" fmla="*/ 541900 h 787014"/>
                    <a:gd name="connsiteX123" fmla="*/ 353348 w 764803"/>
                    <a:gd name="connsiteY123" fmla="*/ 558164 h 787014"/>
                    <a:gd name="connsiteX124" fmla="*/ 362683 w 764803"/>
                    <a:gd name="connsiteY124" fmla="*/ 579625 h 787014"/>
                    <a:gd name="connsiteX125" fmla="*/ 378947 w 764803"/>
                    <a:gd name="connsiteY125" fmla="*/ 576160 h 787014"/>
                    <a:gd name="connsiteX126" fmla="*/ 377118 w 764803"/>
                    <a:gd name="connsiteY126" fmla="*/ 610806 h 787014"/>
                    <a:gd name="connsiteX127" fmla="*/ 389822 w 764803"/>
                    <a:gd name="connsiteY127" fmla="*/ 611672 h 787014"/>
                    <a:gd name="connsiteX128" fmla="*/ 393286 w 764803"/>
                    <a:gd name="connsiteY128" fmla="*/ 641216 h 787014"/>
                    <a:gd name="connsiteX129" fmla="*/ 369804 w 764803"/>
                    <a:gd name="connsiteY129" fmla="*/ 654208 h 787014"/>
                    <a:gd name="connsiteX130" fmla="*/ 336314 w 764803"/>
                    <a:gd name="connsiteY130" fmla="*/ 689431 h 787014"/>
                    <a:gd name="connsiteX131" fmla="*/ 319280 w 764803"/>
                    <a:gd name="connsiteY131" fmla="*/ 709833 h 787014"/>
                    <a:gd name="connsiteX132" fmla="*/ 325054 w 764803"/>
                    <a:gd name="connsiteY132" fmla="*/ 709448 h 787014"/>
                    <a:gd name="connsiteX133" fmla="*/ 341607 w 764803"/>
                    <a:gd name="connsiteY133" fmla="*/ 715511 h 787014"/>
                    <a:gd name="connsiteX134" fmla="*/ 350268 w 764803"/>
                    <a:gd name="connsiteY134" fmla="*/ 728984 h 787014"/>
                    <a:gd name="connsiteX135" fmla="*/ 361143 w 764803"/>
                    <a:gd name="connsiteY135" fmla="*/ 725904 h 787014"/>
                    <a:gd name="connsiteX136" fmla="*/ 382892 w 764803"/>
                    <a:gd name="connsiteY136" fmla="*/ 742457 h 787014"/>
                    <a:gd name="connsiteX137" fmla="*/ 395884 w 764803"/>
                    <a:gd name="connsiteY137" fmla="*/ 757662 h 787014"/>
                    <a:gd name="connsiteX138" fmla="*/ 397905 w 764803"/>
                    <a:gd name="connsiteY138" fmla="*/ 787015 h 787014"/>
                    <a:gd name="connsiteX139" fmla="*/ 406952 w 764803"/>
                    <a:gd name="connsiteY139" fmla="*/ 778065 h 787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</a:cxnLst>
                  <a:rect l="l" t="t" r="r" b="b"/>
                  <a:pathLst>
                    <a:path w="764803" h="787014">
                      <a:moveTo>
                        <a:pt x="407144" y="778353"/>
                      </a:moveTo>
                      <a:cubicBezTo>
                        <a:pt x="419174" y="769788"/>
                        <a:pt x="416190" y="764591"/>
                        <a:pt x="421772" y="754294"/>
                      </a:cubicBezTo>
                      <a:cubicBezTo>
                        <a:pt x="427354" y="743997"/>
                        <a:pt x="422638" y="739666"/>
                        <a:pt x="432069" y="730716"/>
                      </a:cubicBezTo>
                      <a:cubicBezTo>
                        <a:pt x="441501" y="721670"/>
                        <a:pt x="430337" y="715703"/>
                        <a:pt x="442367" y="710122"/>
                      </a:cubicBezTo>
                      <a:cubicBezTo>
                        <a:pt x="454396" y="704540"/>
                        <a:pt x="452664" y="715318"/>
                        <a:pt x="442752" y="727733"/>
                      </a:cubicBezTo>
                      <a:cubicBezTo>
                        <a:pt x="432839" y="740148"/>
                        <a:pt x="431203" y="743612"/>
                        <a:pt x="444003" y="734181"/>
                      </a:cubicBezTo>
                      <a:cubicBezTo>
                        <a:pt x="456898" y="724750"/>
                        <a:pt x="461614" y="711469"/>
                        <a:pt x="468928" y="696456"/>
                      </a:cubicBezTo>
                      <a:cubicBezTo>
                        <a:pt x="476242" y="681443"/>
                        <a:pt x="481824" y="676728"/>
                        <a:pt x="488271" y="675861"/>
                      </a:cubicBezTo>
                      <a:cubicBezTo>
                        <a:pt x="494719" y="674995"/>
                        <a:pt x="494719" y="659116"/>
                        <a:pt x="493853" y="647953"/>
                      </a:cubicBezTo>
                      <a:cubicBezTo>
                        <a:pt x="492987" y="636789"/>
                        <a:pt x="489523" y="626492"/>
                        <a:pt x="494238" y="619178"/>
                      </a:cubicBezTo>
                      <a:cubicBezTo>
                        <a:pt x="498954" y="611864"/>
                        <a:pt x="494238" y="605031"/>
                        <a:pt x="500205" y="605031"/>
                      </a:cubicBezTo>
                      <a:cubicBezTo>
                        <a:pt x="506172" y="605031"/>
                        <a:pt x="515218" y="595985"/>
                        <a:pt x="524649" y="586554"/>
                      </a:cubicBezTo>
                      <a:cubicBezTo>
                        <a:pt x="534080" y="577123"/>
                        <a:pt x="540143" y="576257"/>
                        <a:pt x="549959" y="575391"/>
                      </a:cubicBezTo>
                      <a:cubicBezTo>
                        <a:pt x="559775" y="574524"/>
                        <a:pt x="554290" y="571060"/>
                        <a:pt x="560641" y="569424"/>
                      </a:cubicBezTo>
                      <a:cubicBezTo>
                        <a:pt x="567089" y="567692"/>
                        <a:pt x="571324" y="561725"/>
                        <a:pt x="575654" y="557876"/>
                      </a:cubicBezTo>
                      <a:cubicBezTo>
                        <a:pt x="579985" y="554026"/>
                        <a:pt x="597500" y="558260"/>
                        <a:pt x="607797" y="558260"/>
                      </a:cubicBezTo>
                      <a:cubicBezTo>
                        <a:pt x="618095" y="558260"/>
                        <a:pt x="624928" y="559127"/>
                        <a:pt x="624928" y="552679"/>
                      </a:cubicBezTo>
                      <a:cubicBezTo>
                        <a:pt x="624928" y="546231"/>
                        <a:pt x="629643" y="541034"/>
                        <a:pt x="635610" y="541034"/>
                      </a:cubicBezTo>
                      <a:cubicBezTo>
                        <a:pt x="641576" y="541034"/>
                        <a:pt x="644175" y="539302"/>
                        <a:pt x="644175" y="530737"/>
                      </a:cubicBezTo>
                      <a:cubicBezTo>
                        <a:pt x="644175" y="522172"/>
                        <a:pt x="646773" y="516975"/>
                        <a:pt x="651874" y="513126"/>
                      </a:cubicBezTo>
                      <a:cubicBezTo>
                        <a:pt x="657071" y="509276"/>
                        <a:pt x="657840" y="500711"/>
                        <a:pt x="659573" y="495129"/>
                      </a:cubicBezTo>
                      <a:cubicBezTo>
                        <a:pt x="661305" y="489548"/>
                        <a:pt x="666887" y="493012"/>
                        <a:pt x="666887" y="484832"/>
                      </a:cubicBezTo>
                      <a:cubicBezTo>
                        <a:pt x="666887" y="476652"/>
                        <a:pt x="669870" y="467702"/>
                        <a:pt x="669870" y="461254"/>
                      </a:cubicBezTo>
                      <a:cubicBezTo>
                        <a:pt x="669870" y="454806"/>
                        <a:pt x="676703" y="455672"/>
                        <a:pt x="679782" y="450957"/>
                      </a:cubicBezTo>
                      <a:cubicBezTo>
                        <a:pt x="682862" y="446241"/>
                        <a:pt x="677184" y="440274"/>
                        <a:pt x="681899" y="426897"/>
                      </a:cubicBezTo>
                      <a:cubicBezTo>
                        <a:pt x="686615" y="413617"/>
                        <a:pt x="681899" y="401202"/>
                        <a:pt x="681899" y="389173"/>
                      </a:cubicBezTo>
                      <a:cubicBezTo>
                        <a:pt x="681899" y="377143"/>
                        <a:pt x="681899" y="364729"/>
                        <a:pt x="686230" y="360879"/>
                      </a:cubicBezTo>
                      <a:cubicBezTo>
                        <a:pt x="690561" y="357030"/>
                        <a:pt x="688347" y="354913"/>
                        <a:pt x="684979" y="353180"/>
                      </a:cubicBezTo>
                      <a:cubicBezTo>
                        <a:pt x="681515" y="351448"/>
                        <a:pt x="685364" y="346733"/>
                        <a:pt x="688444" y="347599"/>
                      </a:cubicBezTo>
                      <a:cubicBezTo>
                        <a:pt x="691427" y="348465"/>
                        <a:pt x="694891" y="354913"/>
                        <a:pt x="700473" y="351448"/>
                      </a:cubicBezTo>
                      <a:cubicBezTo>
                        <a:pt x="706055" y="347984"/>
                        <a:pt x="711155" y="333452"/>
                        <a:pt x="715871" y="321422"/>
                      </a:cubicBezTo>
                      <a:cubicBezTo>
                        <a:pt x="720587" y="309393"/>
                        <a:pt x="728286" y="309874"/>
                        <a:pt x="734349" y="307276"/>
                      </a:cubicBezTo>
                      <a:cubicBezTo>
                        <a:pt x="740411" y="304677"/>
                        <a:pt x="753211" y="290145"/>
                        <a:pt x="761391" y="269070"/>
                      </a:cubicBezTo>
                      <a:cubicBezTo>
                        <a:pt x="769571" y="248090"/>
                        <a:pt x="760910" y="227496"/>
                        <a:pt x="757542" y="212868"/>
                      </a:cubicBezTo>
                      <a:cubicBezTo>
                        <a:pt x="754077" y="198240"/>
                        <a:pt x="749361" y="201223"/>
                        <a:pt x="740796" y="201704"/>
                      </a:cubicBezTo>
                      <a:cubicBezTo>
                        <a:pt x="732231" y="202089"/>
                        <a:pt x="715871" y="199972"/>
                        <a:pt x="694410" y="176779"/>
                      </a:cubicBezTo>
                      <a:cubicBezTo>
                        <a:pt x="672950" y="153586"/>
                        <a:pt x="651970" y="155318"/>
                        <a:pt x="637823" y="159168"/>
                      </a:cubicBezTo>
                      <a:cubicBezTo>
                        <a:pt x="623676" y="163017"/>
                        <a:pt x="609048" y="152335"/>
                        <a:pt x="599617" y="150121"/>
                      </a:cubicBezTo>
                      <a:cubicBezTo>
                        <a:pt x="590186" y="148004"/>
                        <a:pt x="581140" y="160034"/>
                        <a:pt x="574307" y="162536"/>
                      </a:cubicBezTo>
                      <a:cubicBezTo>
                        <a:pt x="567474" y="165134"/>
                        <a:pt x="577772" y="152238"/>
                        <a:pt x="578157" y="144058"/>
                      </a:cubicBezTo>
                      <a:cubicBezTo>
                        <a:pt x="578541" y="135878"/>
                        <a:pt x="552365" y="124330"/>
                        <a:pt x="532637" y="116631"/>
                      </a:cubicBezTo>
                      <a:cubicBezTo>
                        <a:pt x="512908" y="108932"/>
                        <a:pt x="504343" y="112782"/>
                        <a:pt x="504343" y="125196"/>
                      </a:cubicBezTo>
                      <a:cubicBezTo>
                        <a:pt x="504343" y="137610"/>
                        <a:pt x="496644" y="121347"/>
                        <a:pt x="490581" y="134627"/>
                      </a:cubicBezTo>
                      <a:cubicBezTo>
                        <a:pt x="484615" y="147908"/>
                        <a:pt x="473451" y="139343"/>
                        <a:pt x="480669" y="135012"/>
                      </a:cubicBezTo>
                      <a:cubicBezTo>
                        <a:pt x="487983" y="130681"/>
                        <a:pt x="494816" y="120865"/>
                        <a:pt x="497414" y="112685"/>
                      </a:cubicBezTo>
                      <a:cubicBezTo>
                        <a:pt x="500012" y="104505"/>
                        <a:pt x="469121" y="98057"/>
                        <a:pt x="458342" y="102388"/>
                      </a:cubicBezTo>
                      <a:cubicBezTo>
                        <a:pt x="447660" y="106719"/>
                        <a:pt x="454493" y="122116"/>
                        <a:pt x="445927" y="117401"/>
                      </a:cubicBezTo>
                      <a:cubicBezTo>
                        <a:pt x="437362" y="112685"/>
                        <a:pt x="444195" y="101137"/>
                        <a:pt x="451124" y="101522"/>
                      </a:cubicBezTo>
                      <a:cubicBezTo>
                        <a:pt x="457957" y="102003"/>
                        <a:pt x="465752" y="87760"/>
                        <a:pt x="470468" y="77463"/>
                      </a:cubicBezTo>
                      <a:cubicBezTo>
                        <a:pt x="475183" y="67165"/>
                        <a:pt x="462288" y="65433"/>
                        <a:pt x="454589" y="56868"/>
                      </a:cubicBezTo>
                      <a:cubicBezTo>
                        <a:pt x="446986" y="48399"/>
                        <a:pt x="448526" y="23666"/>
                        <a:pt x="440731" y="19721"/>
                      </a:cubicBezTo>
                      <a:cubicBezTo>
                        <a:pt x="432358" y="27997"/>
                        <a:pt x="421002" y="40989"/>
                        <a:pt x="417826" y="50517"/>
                      </a:cubicBezTo>
                      <a:cubicBezTo>
                        <a:pt x="413784" y="62738"/>
                        <a:pt x="408491" y="55713"/>
                        <a:pt x="397520" y="59274"/>
                      </a:cubicBezTo>
                      <a:cubicBezTo>
                        <a:pt x="386453" y="62738"/>
                        <a:pt x="381256" y="58119"/>
                        <a:pt x="378369" y="53500"/>
                      </a:cubicBezTo>
                      <a:cubicBezTo>
                        <a:pt x="375482" y="48784"/>
                        <a:pt x="364415" y="53500"/>
                        <a:pt x="356909" y="52922"/>
                      </a:cubicBezTo>
                      <a:cubicBezTo>
                        <a:pt x="349402" y="52345"/>
                        <a:pt x="354021" y="62257"/>
                        <a:pt x="348825" y="65144"/>
                      </a:cubicBezTo>
                      <a:cubicBezTo>
                        <a:pt x="343628" y="68032"/>
                        <a:pt x="330251" y="59370"/>
                        <a:pt x="325632" y="64567"/>
                      </a:cubicBezTo>
                      <a:cubicBezTo>
                        <a:pt x="321012" y="69764"/>
                        <a:pt x="318125" y="64567"/>
                        <a:pt x="315719" y="69186"/>
                      </a:cubicBezTo>
                      <a:cubicBezTo>
                        <a:pt x="313410" y="73806"/>
                        <a:pt x="305230" y="70919"/>
                        <a:pt x="302920" y="73806"/>
                      </a:cubicBezTo>
                      <a:cubicBezTo>
                        <a:pt x="300610" y="76693"/>
                        <a:pt x="292430" y="78425"/>
                        <a:pt x="282037" y="66877"/>
                      </a:cubicBezTo>
                      <a:cubicBezTo>
                        <a:pt x="271547" y="55232"/>
                        <a:pt x="273279" y="36081"/>
                        <a:pt x="277995" y="32617"/>
                      </a:cubicBezTo>
                      <a:cubicBezTo>
                        <a:pt x="282614" y="29152"/>
                        <a:pt x="282614" y="19240"/>
                        <a:pt x="276262" y="16353"/>
                      </a:cubicBezTo>
                      <a:cubicBezTo>
                        <a:pt x="269911" y="13465"/>
                        <a:pt x="276262" y="1243"/>
                        <a:pt x="268178" y="89"/>
                      </a:cubicBezTo>
                      <a:cubicBezTo>
                        <a:pt x="259998" y="-1066"/>
                        <a:pt x="261249" y="9424"/>
                        <a:pt x="255956" y="11156"/>
                      </a:cubicBezTo>
                      <a:cubicBezTo>
                        <a:pt x="250760" y="12888"/>
                        <a:pt x="237960" y="21646"/>
                        <a:pt x="232090" y="20491"/>
                      </a:cubicBezTo>
                      <a:cubicBezTo>
                        <a:pt x="226316" y="19336"/>
                        <a:pt x="218713" y="21646"/>
                        <a:pt x="218713" y="27997"/>
                      </a:cubicBezTo>
                      <a:cubicBezTo>
                        <a:pt x="218713" y="34349"/>
                        <a:pt x="212361" y="32617"/>
                        <a:pt x="211206" y="27420"/>
                      </a:cubicBezTo>
                      <a:cubicBezTo>
                        <a:pt x="210052" y="22223"/>
                        <a:pt x="197830" y="25110"/>
                        <a:pt x="194365" y="21646"/>
                      </a:cubicBezTo>
                      <a:cubicBezTo>
                        <a:pt x="190901" y="18181"/>
                        <a:pt x="174637" y="19913"/>
                        <a:pt x="181566" y="23955"/>
                      </a:cubicBezTo>
                      <a:cubicBezTo>
                        <a:pt x="188495" y="27997"/>
                        <a:pt x="189072" y="32135"/>
                        <a:pt x="189072" y="38487"/>
                      </a:cubicBezTo>
                      <a:cubicBezTo>
                        <a:pt x="189072" y="44838"/>
                        <a:pt x="194269" y="43106"/>
                        <a:pt x="194269" y="50709"/>
                      </a:cubicBezTo>
                      <a:cubicBezTo>
                        <a:pt x="194269" y="58312"/>
                        <a:pt x="200043" y="53019"/>
                        <a:pt x="204181" y="53019"/>
                      </a:cubicBezTo>
                      <a:cubicBezTo>
                        <a:pt x="208319" y="53019"/>
                        <a:pt x="208223" y="60044"/>
                        <a:pt x="201871" y="61199"/>
                      </a:cubicBezTo>
                      <a:cubicBezTo>
                        <a:pt x="195520" y="62354"/>
                        <a:pt x="192537" y="65818"/>
                        <a:pt x="190804" y="71689"/>
                      </a:cubicBezTo>
                      <a:cubicBezTo>
                        <a:pt x="189072" y="77463"/>
                        <a:pt x="183298" y="73421"/>
                        <a:pt x="178005" y="78040"/>
                      </a:cubicBezTo>
                      <a:cubicBezTo>
                        <a:pt x="172808" y="82660"/>
                        <a:pt x="168092" y="87375"/>
                        <a:pt x="164628" y="84969"/>
                      </a:cubicBezTo>
                      <a:cubicBezTo>
                        <a:pt x="161163" y="82660"/>
                        <a:pt x="158276" y="84392"/>
                        <a:pt x="154138" y="86701"/>
                      </a:cubicBezTo>
                      <a:cubicBezTo>
                        <a:pt x="150096" y="89011"/>
                        <a:pt x="148364" y="86701"/>
                        <a:pt x="142494" y="82082"/>
                      </a:cubicBezTo>
                      <a:cubicBezTo>
                        <a:pt x="138163" y="78618"/>
                        <a:pt x="135372" y="70245"/>
                        <a:pt x="127673" y="62546"/>
                      </a:cubicBezTo>
                      <a:cubicBezTo>
                        <a:pt x="123054" y="64760"/>
                        <a:pt x="113719" y="68128"/>
                        <a:pt x="108714" y="68128"/>
                      </a:cubicBezTo>
                      <a:cubicBezTo>
                        <a:pt x="101978" y="68128"/>
                        <a:pt x="80613" y="66588"/>
                        <a:pt x="79459" y="70245"/>
                      </a:cubicBezTo>
                      <a:cubicBezTo>
                        <a:pt x="78304" y="73902"/>
                        <a:pt x="80998" y="80157"/>
                        <a:pt x="84463" y="80831"/>
                      </a:cubicBezTo>
                      <a:cubicBezTo>
                        <a:pt x="87927" y="81601"/>
                        <a:pt x="95338" y="83718"/>
                        <a:pt x="88312" y="88819"/>
                      </a:cubicBezTo>
                      <a:cubicBezTo>
                        <a:pt x="81383" y="93823"/>
                        <a:pt x="75128" y="87086"/>
                        <a:pt x="75128" y="99212"/>
                      </a:cubicBezTo>
                      <a:cubicBezTo>
                        <a:pt x="75128" y="111338"/>
                        <a:pt x="90718" y="119326"/>
                        <a:pt x="87542" y="130585"/>
                      </a:cubicBezTo>
                      <a:cubicBezTo>
                        <a:pt x="85906" y="136360"/>
                        <a:pt x="83597" y="151276"/>
                        <a:pt x="83597" y="156954"/>
                      </a:cubicBezTo>
                      <a:cubicBezTo>
                        <a:pt x="83597" y="162632"/>
                        <a:pt x="81287" y="182072"/>
                        <a:pt x="76187" y="183227"/>
                      </a:cubicBezTo>
                      <a:cubicBezTo>
                        <a:pt x="70990" y="184381"/>
                        <a:pt x="66467" y="178704"/>
                        <a:pt x="59538" y="184381"/>
                      </a:cubicBezTo>
                      <a:cubicBezTo>
                        <a:pt x="52705" y="190060"/>
                        <a:pt x="44140" y="186691"/>
                        <a:pt x="36056" y="192946"/>
                      </a:cubicBezTo>
                      <a:cubicBezTo>
                        <a:pt x="28068" y="199202"/>
                        <a:pt x="19503" y="196989"/>
                        <a:pt x="18926" y="204399"/>
                      </a:cubicBezTo>
                      <a:cubicBezTo>
                        <a:pt x="18348" y="211809"/>
                        <a:pt x="10938" y="215851"/>
                        <a:pt x="12670" y="222684"/>
                      </a:cubicBezTo>
                      <a:cubicBezTo>
                        <a:pt x="14403" y="229516"/>
                        <a:pt x="9206" y="227880"/>
                        <a:pt x="4105" y="232981"/>
                      </a:cubicBezTo>
                      <a:cubicBezTo>
                        <a:pt x="-995" y="238178"/>
                        <a:pt x="4683" y="241546"/>
                        <a:pt x="1218" y="245588"/>
                      </a:cubicBezTo>
                      <a:cubicBezTo>
                        <a:pt x="-2246" y="249630"/>
                        <a:pt x="2373" y="255885"/>
                        <a:pt x="6415" y="262141"/>
                      </a:cubicBezTo>
                      <a:cubicBezTo>
                        <a:pt x="10457" y="268492"/>
                        <a:pt x="14980" y="273015"/>
                        <a:pt x="14403" y="278693"/>
                      </a:cubicBezTo>
                      <a:cubicBezTo>
                        <a:pt x="13825" y="284371"/>
                        <a:pt x="18348" y="286681"/>
                        <a:pt x="24123" y="286104"/>
                      </a:cubicBezTo>
                      <a:cubicBezTo>
                        <a:pt x="29800" y="285526"/>
                        <a:pt x="25277" y="296978"/>
                        <a:pt x="34420" y="296978"/>
                      </a:cubicBezTo>
                      <a:cubicBezTo>
                        <a:pt x="43562" y="296978"/>
                        <a:pt x="52705" y="299288"/>
                        <a:pt x="55015" y="294091"/>
                      </a:cubicBezTo>
                      <a:cubicBezTo>
                        <a:pt x="57324" y="288894"/>
                        <a:pt x="63580" y="284949"/>
                        <a:pt x="63580" y="292359"/>
                      </a:cubicBezTo>
                      <a:cubicBezTo>
                        <a:pt x="63580" y="299769"/>
                        <a:pt x="61847" y="319786"/>
                        <a:pt x="68199" y="317573"/>
                      </a:cubicBezTo>
                      <a:cubicBezTo>
                        <a:pt x="74454" y="315263"/>
                        <a:pt x="87061" y="315841"/>
                        <a:pt x="93413" y="318150"/>
                      </a:cubicBezTo>
                      <a:cubicBezTo>
                        <a:pt x="99668" y="320460"/>
                        <a:pt x="106020" y="318150"/>
                        <a:pt x="109966" y="314108"/>
                      </a:cubicBezTo>
                      <a:cubicBezTo>
                        <a:pt x="114007" y="310066"/>
                        <a:pt x="118531" y="310066"/>
                        <a:pt x="126518" y="305543"/>
                      </a:cubicBezTo>
                      <a:cubicBezTo>
                        <a:pt x="134506" y="300924"/>
                        <a:pt x="142012" y="295246"/>
                        <a:pt x="149423" y="295246"/>
                      </a:cubicBezTo>
                      <a:cubicBezTo>
                        <a:pt x="156833" y="295246"/>
                        <a:pt x="169440" y="290627"/>
                        <a:pt x="167707" y="296401"/>
                      </a:cubicBezTo>
                      <a:cubicBezTo>
                        <a:pt x="165975" y="302079"/>
                        <a:pt x="164820" y="323251"/>
                        <a:pt x="173963" y="334126"/>
                      </a:cubicBezTo>
                      <a:cubicBezTo>
                        <a:pt x="183105" y="345000"/>
                        <a:pt x="188302" y="349042"/>
                        <a:pt x="196867" y="347887"/>
                      </a:cubicBezTo>
                      <a:cubicBezTo>
                        <a:pt x="205432" y="346733"/>
                        <a:pt x="204277" y="351352"/>
                        <a:pt x="210629" y="350774"/>
                      </a:cubicBezTo>
                      <a:cubicBezTo>
                        <a:pt x="216884" y="350197"/>
                        <a:pt x="212939" y="357607"/>
                        <a:pt x="218617" y="357607"/>
                      </a:cubicBezTo>
                      <a:cubicBezTo>
                        <a:pt x="224295" y="357607"/>
                        <a:pt x="234592" y="358762"/>
                        <a:pt x="234592" y="365017"/>
                      </a:cubicBezTo>
                      <a:cubicBezTo>
                        <a:pt x="234592" y="371273"/>
                        <a:pt x="251722" y="366172"/>
                        <a:pt x="255764" y="369637"/>
                      </a:cubicBezTo>
                      <a:cubicBezTo>
                        <a:pt x="259806" y="373101"/>
                        <a:pt x="264329" y="375892"/>
                        <a:pt x="263174" y="382821"/>
                      </a:cubicBezTo>
                      <a:cubicBezTo>
                        <a:pt x="262019" y="389654"/>
                        <a:pt x="271739" y="394851"/>
                        <a:pt x="266061" y="397738"/>
                      </a:cubicBezTo>
                      <a:cubicBezTo>
                        <a:pt x="260287" y="400625"/>
                        <a:pt x="267794" y="406303"/>
                        <a:pt x="268371" y="413713"/>
                      </a:cubicBezTo>
                      <a:cubicBezTo>
                        <a:pt x="268948" y="421123"/>
                        <a:pt x="276936" y="424011"/>
                        <a:pt x="289543" y="423433"/>
                      </a:cubicBezTo>
                      <a:cubicBezTo>
                        <a:pt x="302150" y="422856"/>
                        <a:pt x="305615" y="424011"/>
                        <a:pt x="305615" y="433153"/>
                      </a:cubicBezTo>
                      <a:cubicBezTo>
                        <a:pt x="305615" y="442295"/>
                        <a:pt x="314180" y="443450"/>
                        <a:pt x="317067" y="452015"/>
                      </a:cubicBezTo>
                      <a:cubicBezTo>
                        <a:pt x="319954" y="460580"/>
                        <a:pt x="313602" y="470300"/>
                        <a:pt x="314757" y="477229"/>
                      </a:cubicBezTo>
                      <a:cubicBezTo>
                        <a:pt x="315623" y="482522"/>
                        <a:pt x="312447" y="488104"/>
                        <a:pt x="308887" y="490414"/>
                      </a:cubicBezTo>
                      <a:cubicBezTo>
                        <a:pt x="313313" y="495996"/>
                        <a:pt x="313698" y="498594"/>
                        <a:pt x="309753" y="500711"/>
                      </a:cubicBezTo>
                      <a:cubicBezTo>
                        <a:pt x="304556" y="503598"/>
                        <a:pt x="316104" y="511778"/>
                        <a:pt x="313217" y="524481"/>
                      </a:cubicBezTo>
                      <a:cubicBezTo>
                        <a:pt x="310330" y="537281"/>
                        <a:pt x="309753" y="539591"/>
                        <a:pt x="323130" y="540168"/>
                      </a:cubicBezTo>
                      <a:cubicBezTo>
                        <a:pt x="336507" y="540745"/>
                        <a:pt x="335352" y="544787"/>
                        <a:pt x="339971" y="541900"/>
                      </a:cubicBezTo>
                      <a:cubicBezTo>
                        <a:pt x="344590" y="539013"/>
                        <a:pt x="351616" y="551813"/>
                        <a:pt x="353348" y="558164"/>
                      </a:cubicBezTo>
                      <a:cubicBezTo>
                        <a:pt x="355080" y="564516"/>
                        <a:pt x="360277" y="579625"/>
                        <a:pt x="362683" y="579625"/>
                      </a:cubicBezTo>
                      <a:cubicBezTo>
                        <a:pt x="365089" y="579625"/>
                        <a:pt x="372018" y="572696"/>
                        <a:pt x="378947" y="576160"/>
                      </a:cubicBezTo>
                      <a:cubicBezTo>
                        <a:pt x="385395" y="579432"/>
                        <a:pt x="377311" y="601182"/>
                        <a:pt x="377118" y="610806"/>
                      </a:cubicBezTo>
                      <a:cubicBezTo>
                        <a:pt x="381930" y="610613"/>
                        <a:pt x="387897" y="610613"/>
                        <a:pt x="389822" y="611672"/>
                      </a:cubicBezTo>
                      <a:cubicBezTo>
                        <a:pt x="393286" y="613404"/>
                        <a:pt x="395018" y="636886"/>
                        <a:pt x="393286" y="641216"/>
                      </a:cubicBezTo>
                      <a:cubicBezTo>
                        <a:pt x="391554" y="645547"/>
                        <a:pt x="377215" y="649493"/>
                        <a:pt x="369804" y="654208"/>
                      </a:cubicBezTo>
                      <a:cubicBezTo>
                        <a:pt x="362394" y="659020"/>
                        <a:pt x="344590" y="675958"/>
                        <a:pt x="336314" y="689431"/>
                      </a:cubicBezTo>
                      <a:cubicBezTo>
                        <a:pt x="331406" y="697419"/>
                        <a:pt x="324284" y="704059"/>
                        <a:pt x="319280" y="709833"/>
                      </a:cubicBezTo>
                      <a:cubicBezTo>
                        <a:pt x="321686" y="710218"/>
                        <a:pt x="323707" y="710025"/>
                        <a:pt x="325054" y="709448"/>
                      </a:cubicBezTo>
                      <a:cubicBezTo>
                        <a:pt x="329000" y="707716"/>
                        <a:pt x="335063" y="707716"/>
                        <a:pt x="341607" y="715511"/>
                      </a:cubicBezTo>
                      <a:cubicBezTo>
                        <a:pt x="348151" y="723306"/>
                        <a:pt x="347670" y="729465"/>
                        <a:pt x="350268" y="728984"/>
                      </a:cubicBezTo>
                      <a:cubicBezTo>
                        <a:pt x="352867" y="728503"/>
                        <a:pt x="355946" y="718590"/>
                        <a:pt x="361143" y="725904"/>
                      </a:cubicBezTo>
                      <a:cubicBezTo>
                        <a:pt x="366340" y="733315"/>
                        <a:pt x="379813" y="738993"/>
                        <a:pt x="382892" y="742457"/>
                      </a:cubicBezTo>
                      <a:cubicBezTo>
                        <a:pt x="385972" y="745922"/>
                        <a:pt x="395884" y="748520"/>
                        <a:pt x="395884" y="757662"/>
                      </a:cubicBezTo>
                      <a:cubicBezTo>
                        <a:pt x="395884" y="764207"/>
                        <a:pt x="392805" y="776525"/>
                        <a:pt x="397905" y="787015"/>
                      </a:cubicBezTo>
                      <a:cubicBezTo>
                        <a:pt x="400311" y="783839"/>
                        <a:pt x="403102" y="780759"/>
                        <a:pt x="406952" y="778065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16" name="צורה חופשית: צורה 2115">
                  <a:extLst>
                    <a:ext uri="{FF2B5EF4-FFF2-40B4-BE49-F238E27FC236}">
                      <a16:creationId xmlns:a16="http://schemas.microsoft.com/office/drawing/2014/main" id="{A942573B-4E66-121A-1027-990764EFB433}"/>
                    </a:ext>
                  </a:extLst>
                </p:cNvPr>
                <p:cNvSpPr/>
                <p:nvPr/>
              </p:nvSpPr>
              <p:spPr>
                <a:xfrm>
                  <a:off x="6602905" y="4102180"/>
                  <a:ext cx="99266" cy="105299"/>
                </a:xfrm>
                <a:custGeom>
                  <a:avLst/>
                  <a:gdLst>
                    <a:gd name="connsiteX0" fmla="*/ 94336 w 96356"/>
                    <a:gd name="connsiteY0" fmla="*/ 49147 h 102212"/>
                    <a:gd name="connsiteX1" fmla="*/ 81344 w 96356"/>
                    <a:gd name="connsiteY1" fmla="*/ 33941 h 102212"/>
                    <a:gd name="connsiteX2" fmla="*/ 59594 w 96356"/>
                    <a:gd name="connsiteY2" fmla="*/ 17388 h 102212"/>
                    <a:gd name="connsiteX3" fmla="*/ 48720 w 96356"/>
                    <a:gd name="connsiteY3" fmla="*/ 20468 h 102212"/>
                    <a:gd name="connsiteX4" fmla="*/ 40058 w 96356"/>
                    <a:gd name="connsiteY4" fmla="*/ 6995 h 102212"/>
                    <a:gd name="connsiteX5" fmla="*/ 23506 w 96356"/>
                    <a:gd name="connsiteY5" fmla="*/ 932 h 102212"/>
                    <a:gd name="connsiteX6" fmla="*/ 17732 w 96356"/>
                    <a:gd name="connsiteY6" fmla="*/ 1317 h 102212"/>
                    <a:gd name="connsiteX7" fmla="*/ 11765 w 96356"/>
                    <a:gd name="connsiteY7" fmla="*/ 12288 h 102212"/>
                    <a:gd name="connsiteX8" fmla="*/ 5221 w 96356"/>
                    <a:gd name="connsiteY8" fmla="*/ 45297 h 102212"/>
                    <a:gd name="connsiteX9" fmla="*/ 24 w 96356"/>
                    <a:gd name="connsiteY9" fmla="*/ 70511 h 102212"/>
                    <a:gd name="connsiteX10" fmla="*/ 5702 w 96356"/>
                    <a:gd name="connsiteY10" fmla="*/ 82252 h 102212"/>
                    <a:gd name="connsiteX11" fmla="*/ 4258 w 96356"/>
                    <a:gd name="connsiteY11" fmla="*/ 90336 h 102212"/>
                    <a:gd name="connsiteX12" fmla="*/ 11861 w 96356"/>
                    <a:gd name="connsiteY12" fmla="*/ 94089 h 102212"/>
                    <a:gd name="connsiteX13" fmla="*/ 36786 w 96356"/>
                    <a:gd name="connsiteY13" fmla="*/ 100537 h 102212"/>
                    <a:gd name="connsiteX14" fmla="*/ 51799 w 96356"/>
                    <a:gd name="connsiteY14" fmla="*/ 100537 h 102212"/>
                    <a:gd name="connsiteX15" fmla="*/ 80959 w 96356"/>
                    <a:gd name="connsiteY15" fmla="*/ 96688 h 102212"/>
                    <a:gd name="connsiteX16" fmla="*/ 96357 w 96356"/>
                    <a:gd name="connsiteY16" fmla="*/ 78595 h 102212"/>
                    <a:gd name="connsiteX17" fmla="*/ 94336 w 96356"/>
                    <a:gd name="connsiteY17" fmla="*/ 49243 h 102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6356" h="102212">
                      <a:moveTo>
                        <a:pt x="94336" y="49147"/>
                      </a:moveTo>
                      <a:cubicBezTo>
                        <a:pt x="94336" y="40004"/>
                        <a:pt x="84327" y="37406"/>
                        <a:pt x="81344" y="33941"/>
                      </a:cubicBezTo>
                      <a:cubicBezTo>
                        <a:pt x="78264" y="30477"/>
                        <a:pt x="64791" y="24799"/>
                        <a:pt x="59594" y="17388"/>
                      </a:cubicBezTo>
                      <a:cubicBezTo>
                        <a:pt x="54398" y="9978"/>
                        <a:pt x="51318" y="19987"/>
                        <a:pt x="48720" y="20468"/>
                      </a:cubicBezTo>
                      <a:cubicBezTo>
                        <a:pt x="46121" y="20853"/>
                        <a:pt x="46506" y="14790"/>
                        <a:pt x="40058" y="6995"/>
                      </a:cubicBezTo>
                      <a:cubicBezTo>
                        <a:pt x="33514" y="-800"/>
                        <a:pt x="27451" y="-800"/>
                        <a:pt x="23506" y="932"/>
                      </a:cubicBezTo>
                      <a:cubicBezTo>
                        <a:pt x="22158" y="1509"/>
                        <a:pt x="20138" y="1606"/>
                        <a:pt x="17732" y="1317"/>
                      </a:cubicBezTo>
                      <a:cubicBezTo>
                        <a:pt x="14267" y="5263"/>
                        <a:pt x="11765" y="8920"/>
                        <a:pt x="11765" y="12288"/>
                      </a:cubicBezTo>
                      <a:cubicBezTo>
                        <a:pt x="11765" y="20564"/>
                        <a:pt x="5702" y="29707"/>
                        <a:pt x="5221" y="45297"/>
                      </a:cubicBezTo>
                      <a:cubicBezTo>
                        <a:pt x="4740" y="60984"/>
                        <a:pt x="409" y="58289"/>
                        <a:pt x="24" y="70511"/>
                      </a:cubicBezTo>
                      <a:cubicBezTo>
                        <a:pt x="-361" y="82637"/>
                        <a:pt x="3970" y="80520"/>
                        <a:pt x="5702" y="82252"/>
                      </a:cubicBezTo>
                      <a:cubicBezTo>
                        <a:pt x="6664" y="83215"/>
                        <a:pt x="5510" y="87064"/>
                        <a:pt x="4258" y="90336"/>
                      </a:cubicBezTo>
                      <a:cubicBezTo>
                        <a:pt x="6087" y="91972"/>
                        <a:pt x="7915" y="94474"/>
                        <a:pt x="11861" y="94089"/>
                      </a:cubicBezTo>
                      <a:cubicBezTo>
                        <a:pt x="19560" y="93223"/>
                        <a:pt x="27259" y="96206"/>
                        <a:pt x="36786" y="100537"/>
                      </a:cubicBezTo>
                      <a:cubicBezTo>
                        <a:pt x="46218" y="104868"/>
                        <a:pt x="42753" y="99286"/>
                        <a:pt x="51799" y="100537"/>
                      </a:cubicBezTo>
                      <a:cubicBezTo>
                        <a:pt x="60846" y="101788"/>
                        <a:pt x="71143" y="102654"/>
                        <a:pt x="80959" y="96688"/>
                      </a:cubicBezTo>
                      <a:cubicBezTo>
                        <a:pt x="87696" y="92549"/>
                        <a:pt x="91160" y="85428"/>
                        <a:pt x="96357" y="78595"/>
                      </a:cubicBezTo>
                      <a:cubicBezTo>
                        <a:pt x="91256" y="68105"/>
                        <a:pt x="94336" y="55787"/>
                        <a:pt x="94336" y="4924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17" name="צורה חופשית: צורה 2116">
                  <a:extLst>
                    <a:ext uri="{FF2B5EF4-FFF2-40B4-BE49-F238E27FC236}">
                      <a16:creationId xmlns:a16="http://schemas.microsoft.com/office/drawing/2014/main" id="{DF67A53E-6519-38A6-3090-8B2E8107CFA9}"/>
                    </a:ext>
                  </a:extLst>
                </p:cNvPr>
                <p:cNvSpPr/>
                <p:nvPr/>
              </p:nvSpPr>
              <p:spPr>
                <a:xfrm>
                  <a:off x="6297646" y="3924537"/>
                  <a:ext cx="400566" cy="790174"/>
                </a:xfrm>
                <a:custGeom>
                  <a:avLst/>
                  <a:gdLst>
                    <a:gd name="connsiteX0" fmla="*/ 146878 w 388822"/>
                    <a:gd name="connsiteY0" fmla="*/ 753095 h 767007"/>
                    <a:gd name="connsiteX1" fmla="*/ 108672 w 388822"/>
                    <a:gd name="connsiteY1" fmla="*/ 727785 h 767007"/>
                    <a:gd name="connsiteX2" fmla="*/ 99241 w 388822"/>
                    <a:gd name="connsiteY2" fmla="*/ 718739 h 767007"/>
                    <a:gd name="connsiteX3" fmla="*/ 100973 w 388822"/>
                    <a:gd name="connsiteY3" fmla="*/ 710558 h 767007"/>
                    <a:gd name="connsiteX4" fmla="*/ 94236 w 388822"/>
                    <a:gd name="connsiteY4" fmla="*/ 700069 h 767007"/>
                    <a:gd name="connsiteX5" fmla="*/ 94333 w 388822"/>
                    <a:gd name="connsiteY5" fmla="*/ 763777 h 767007"/>
                    <a:gd name="connsiteX6" fmla="*/ 126957 w 388822"/>
                    <a:gd name="connsiteY6" fmla="*/ 765509 h 767007"/>
                    <a:gd name="connsiteX7" fmla="*/ 135714 w 388822"/>
                    <a:gd name="connsiteY7" fmla="*/ 765509 h 767007"/>
                    <a:gd name="connsiteX8" fmla="*/ 159774 w 388822"/>
                    <a:gd name="connsiteY8" fmla="*/ 759062 h 767007"/>
                    <a:gd name="connsiteX9" fmla="*/ 146878 w 388822"/>
                    <a:gd name="connsiteY9" fmla="*/ 753095 h 767007"/>
                    <a:gd name="connsiteX10" fmla="*/ 384582 w 388822"/>
                    <a:gd name="connsiteY10" fmla="*/ 75590 h 767007"/>
                    <a:gd name="connsiteX11" fmla="*/ 371879 w 388822"/>
                    <a:gd name="connsiteY11" fmla="*/ 74724 h 767007"/>
                    <a:gd name="connsiteX12" fmla="*/ 371879 w 388822"/>
                    <a:gd name="connsiteY12" fmla="*/ 76744 h 767007"/>
                    <a:gd name="connsiteX13" fmla="*/ 362063 w 388822"/>
                    <a:gd name="connsiteY13" fmla="*/ 105231 h 767007"/>
                    <a:gd name="connsiteX14" fmla="*/ 346954 w 388822"/>
                    <a:gd name="connsiteY14" fmla="*/ 112833 h 767007"/>
                    <a:gd name="connsiteX15" fmla="*/ 330112 w 388822"/>
                    <a:gd name="connsiteY15" fmla="*/ 116298 h 767007"/>
                    <a:gd name="connsiteX16" fmla="*/ 311539 w 388822"/>
                    <a:gd name="connsiteY16" fmla="*/ 114566 h 767007"/>
                    <a:gd name="connsiteX17" fmla="*/ 293542 w 388822"/>
                    <a:gd name="connsiteY17" fmla="*/ 110524 h 767007"/>
                    <a:gd name="connsiteX18" fmla="*/ 299894 w 388822"/>
                    <a:gd name="connsiteY18" fmla="*/ 97724 h 767007"/>
                    <a:gd name="connsiteX19" fmla="*/ 315003 w 388822"/>
                    <a:gd name="connsiteY19" fmla="*/ 71644 h 767007"/>
                    <a:gd name="connsiteX20" fmla="*/ 279011 w 388822"/>
                    <a:gd name="connsiteY20" fmla="*/ 53648 h 767007"/>
                    <a:gd name="connsiteX21" fmla="*/ 257550 w 388822"/>
                    <a:gd name="connsiteY21" fmla="*/ 42581 h 767007"/>
                    <a:gd name="connsiteX22" fmla="*/ 236089 w 388822"/>
                    <a:gd name="connsiteY22" fmla="*/ 29204 h 767007"/>
                    <a:gd name="connsiteX23" fmla="*/ 209239 w 388822"/>
                    <a:gd name="connsiteY23" fmla="*/ 1680 h 767007"/>
                    <a:gd name="connsiteX24" fmla="*/ 190088 w 388822"/>
                    <a:gd name="connsiteY24" fmla="*/ 1872 h 767007"/>
                    <a:gd name="connsiteX25" fmla="*/ 178636 w 388822"/>
                    <a:gd name="connsiteY25" fmla="*/ 13325 h 767007"/>
                    <a:gd name="connsiteX26" fmla="*/ 156309 w 388822"/>
                    <a:gd name="connsiteY26" fmla="*/ 4182 h 767007"/>
                    <a:gd name="connsiteX27" fmla="*/ 139179 w 388822"/>
                    <a:gd name="connsiteY27" fmla="*/ 4760 h 767007"/>
                    <a:gd name="connsiteX28" fmla="*/ 125032 w 388822"/>
                    <a:gd name="connsiteY28" fmla="*/ 16501 h 767007"/>
                    <a:gd name="connsiteX29" fmla="*/ 121086 w 388822"/>
                    <a:gd name="connsiteY29" fmla="*/ 39116 h 767007"/>
                    <a:gd name="connsiteX30" fmla="*/ 99048 w 388822"/>
                    <a:gd name="connsiteY30" fmla="*/ 56535 h 767007"/>
                    <a:gd name="connsiteX31" fmla="*/ 97893 w 388822"/>
                    <a:gd name="connsiteY31" fmla="*/ 70489 h 767007"/>
                    <a:gd name="connsiteX32" fmla="*/ 99626 w 388822"/>
                    <a:gd name="connsiteY32" fmla="*/ 91373 h 767007"/>
                    <a:gd name="connsiteX33" fmla="*/ 100203 w 388822"/>
                    <a:gd name="connsiteY33" fmla="*/ 104172 h 767007"/>
                    <a:gd name="connsiteX34" fmla="*/ 88558 w 388822"/>
                    <a:gd name="connsiteY34" fmla="*/ 113411 h 767007"/>
                    <a:gd name="connsiteX35" fmla="*/ 82784 w 388822"/>
                    <a:gd name="connsiteY35" fmla="*/ 129675 h 767007"/>
                    <a:gd name="connsiteX36" fmla="*/ 74027 w 388822"/>
                    <a:gd name="connsiteY36" fmla="*/ 147093 h 767007"/>
                    <a:gd name="connsiteX37" fmla="*/ 68830 w 388822"/>
                    <a:gd name="connsiteY37" fmla="*/ 157583 h 767007"/>
                    <a:gd name="connsiteX38" fmla="*/ 68830 w 388822"/>
                    <a:gd name="connsiteY38" fmla="*/ 177312 h 767007"/>
                    <a:gd name="connsiteX39" fmla="*/ 60650 w 388822"/>
                    <a:gd name="connsiteY39" fmla="*/ 192421 h 767007"/>
                    <a:gd name="connsiteX40" fmla="*/ 60650 w 388822"/>
                    <a:gd name="connsiteY40" fmla="*/ 213304 h 767007"/>
                    <a:gd name="connsiteX41" fmla="*/ 67002 w 388822"/>
                    <a:gd name="connsiteY41" fmla="*/ 232455 h 767007"/>
                    <a:gd name="connsiteX42" fmla="*/ 71621 w 388822"/>
                    <a:gd name="connsiteY42" fmla="*/ 249297 h 767007"/>
                    <a:gd name="connsiteX43" fmla="*/ 66424 w 388822"/>
                    <a:gd name="connsiteY43" fmla="*/ 265561 h 767007"/>
                    <a:gd name="connsiteX44" fmla="*/ 60650 w 388822"/>
                    <a:gd name="connsiteY44" fmla="*/ 279515 h 767007"/>
                    <a:gd name="connsiteX45" fmla="*/ 60650 w 388822"/>
                    <a:gd name="connsiteY45" fmla="*/ 303863 h 767007"/>
                    <a:gd name="connsiteX46" fmla="*/ 46118 w 388822"/>
                    <a:gd name="connsiteY46" fmla="*/ 323014 h 767007"/>
                    <a:gd name="connsiteX47" fmla="*/ 46696 w 388822"/>
                    <a:gd name="connsiteY47" fmla="*/ 348613 h 767007"/>
                    <a:gd name="connsiteX48" fmla="*/ 51315 w 388822"/>
                    <a:gd name="connsiteY48" fmla="*/ 359680 h 767007"/>
                    <a:gd name="connsiteX49" fmla="*/ 40248 w 388822"/>
                    <a:gd name="connsiteY49" fmla="*/ 367187 h 767007"/>
                    <a:gd name="connsiteX50" fmla="*/ 39093 w 388822"/>
                    <a:gd name="connsiteY50" fmla="*/ 381718 h 767007"/>
                    <a:gd name="connsiteX51" fmla="*/ 33896 w 388822"/>
                    <a:gd name="connsiteY51" fmla="*/ 393940 h 767007"/>
                    <a:gd name="connsiteX52" fmla="*/ 28699 w 388822"/>
                    <a:gd name="connsiteY52" fmla="*/ 407317 h 767007"/>
                    <a:gd name="connsiteX53" fmla="*/ 32741 w 388822"/>
                    <a:gd name="connsiteY53" fmla="*/ 420694 h 767007"/>
                    <a:gd name="connsiteX54" fmla="*/ 31586 w 388822"/>
                    <a:gd name="connsiteY54" fmla="*/ 441577 h 767007"/>
                    <a:gd name="connsiteX55" fmla="*/ 28699 w 388822"/>
                    <a:gd name="connsiteY55" fmla="*/ 461883 h 767007"/>
                    <a:gd name="connsiteX56" fmla="*/ 30432 w 388822"/>
                    <a:gd name="connsiteY56" fmla="*/ 472373 h 767007"/>
                    <a:gd name="connsiteX57" fmla="*/ 33319 w 388822"/>
                    <a:gd name="connsiteY57" fmla="*/ 484595 h 767007"/>
                    <a:gd name="connsiteX58" fmla="*/ 39093 w 388822"/>
                    <a:gd name="connsiteY58" fmla="*/ 494507 h 767007"/>
                    <a:gd name="connsiteX59" fmla="*/ 41980 w 388822"/>
                    <a:gd name="connsiteY59" fmla="*/ 503168 h 767007"/>
                    <a:gd name="connsiteX60" fmla="*/ 34473 w 388822"/>
                    <a:gd name="connsiteY60" fmla="*/ 507211 h 767007"/>
                    <a:gd name="connsiteX61" fmla="*/ 37361 w 388822"/>
                    <a:gd name="connsiteY61" fmla="*/ 520010 h 767007"/>
                    <a:gd name="connsiteX62" fmla="*/ 34473 w 388822"/>
                    <a:gd name="connsiteY62" fmla="*/ 535119 h 767007"/>
                    <a:gd name="connsiteX63" fmla="*/ 33896 w 388822"/>
                    <a:gd name="connsiteY63" fmla="*/ 550228 h 767007"/>
                    <a:gd name="connsiteX64" fmla="*/ 28122 w 388822"/>
                    <a:gd name="connsiteY64" fmla="*/ 563605 h 767007"/>
                    <a:gd name="connsiteX65" fmla="*/ 20038 w 388822"/>
                    <a:gd name="connsiteY65" fmla="*/ 576405 h 767007"/>
                    <a:gd name="connsiteX66" fmla="*/ 20615 w 388822"/>
                    <a:gd name="connsiteY66" fmla="*/ 591514 h 767007"/>
                    <a:gd name="connsiteX67" fmla="*/ 12532 w 388822"/>
                    <a:gd name="connsiteY67" fmla="*/ 604891 h 767007"/>
                    <a:gd name="connsiteX68" fmla="*/ 2042 w 388822"/>
                    <a:gd name="connsiteY68" fmla="*/ 617690 h 767007"/>
                    <a:gd name="connsiteX69" fmla="*/ 2619 w 388822"/>
                    <a:gd name="connsiteY69" fmla="*/ 635686 h 767007"/>
                    <a:gd name="connsiteX70" fmla="*/ 6084 w 388822"/>
                    <a:gd name="connsiteY70" fmla="*/ 648486 h 767007"/>
                    <a:gd name="connsiteX71" fmla="*/ 24080 w 388822"/>
                    <a:gd name="connsiteY71" fmla="*/ 654260 h 767007"/>
                    <a:gd name="connsiteX72" fmla="*/ 25235 w 388822"/>
                    <a:gd name="connsiteY72" fmla="*/ 676298 h 767007"/>
                    <a:gd name="connsiteX73" fmla="*/ 34570 w 388822"/>
                    <a:gd name="connsiteY73" fmla="*/ 684382 h 767007"/>
                    <a:gd name="connsiteX74" fmla="*/ 68830 w 388822"/>
                    <a:gd name="connsiteY74" fmla="*/ 683805 h 767007"/>
                    <a:gd name="connsiteX75" fmla="*/ 79223 w 388822"/>
                    <a:gd name="connsiteY75" fmla="*/ 689868 h 767007"/>
                    <a:gd name="connsiteX76" fmla="*/ 97605 w 388822"/>
                    <a:gd name="connsiteY76" fmla="*/ 692274 h 767007"/>
                    <a:gd name="connsiteX77" fmla="*/ 87307 w 388822"/>
                    <a:gd name="connsiteY77" fmla="*/ 674277 h 767007"/>
                    <a:gd name="connsiteX78" fmla="*/ 85190 w 388822"/>
                    <a:gd name="connsiteY78" fmla="*/ 659649 h 767007"/>
                    <a:gd name="connsiteX79" fmla="*/ 89040 w 388822"/>
                    <a:gd name="connsiteY79" fmla="*/ 641653 h 767007"/>
                    <a:gd name="connsiteX80" fmla="*/ 99337 w 388822"/>
                    <a:gd name="connsiteY80" fmla="*/ 633954 h 767007"/>
                    <a:gd name="connsiteX81" fmla="*/ 111367 w 388822"/>
                    <a:gd name="connsiteY81" fmla="*/ 620192 h 767007"/>
                    <a:gd name="connsiteX82" fmla="*/ 125128 w 388822"/>
                    <a:gd name="connsiteY82" fmla="*/ 598732 h 767007"/>
                    <a:gd name="connsiteX83" fmla="*/ 147840 w 388822"/>
                    <a:gd name="connsiteY83" fmla="*/ 579869 h 767007"/>
                    <a:gd name="connsiteX84" fmla="*/ 151305 w 388822"/>
                    <a:gd name="connsiteY84" fmla="*/ 561007 h 767007"/>
                    <a:gd name="connsiteX85" fmla="*/ 131961 w 388822"/>
                    <a:gd name="connsiteY85" fmla="*/ 555810 h 767007"/>
                    <a:gd name="connsiteX86" fmla="*/ 118680 w 388822"/>
                    <a:gd name="connsiteY86" fmla="*/ 526169 h 767007"/>
                    <a:gd name="connsiteX87" fmla="*/ 150439 w 388822"/>
                    <a:gd name="connsiteY87" fmla="*/ 508173 h 767007"/>
                    <a:gd name="connsiteX88" fmla="*/ 155154 w 388822"/>
                    <a:gd name="connsiteY88" fmla="*/ 497876 h 767007"/>
                    <a:gd name="connsiteX89" fmla="*/ 160351 w 388822"/>
                    <a:gd name="connsiteY89" fmla="*/ 484595 h 767007"/>
                    <a:gd name="connsiteX90" fmla="*/ 168050 w 388822"/>
                    <a:gd name="connsiteY90" fmla="*/ 464867 h 767007"/>
                    <a:gd name="connsiteX91" fmla="*/ 173247 w 388822"/>
                    <a:gd name="connsiteY91" fmla="*/ 458419 h 767007"/>
                    <a:gd name="connsiteX92" fmla="*/ 174113 w 388822"/>
                    <a:gd name="connsiteY92" fmla="*/ 450720 h 767007"/>
                    <a:gd name="connsiteX93" fmla="*/ 184795 w 388822"/>
                    <a:gd name="connsiteY93" fmla="*/ 457167 h 767007"/>
                    <a:gd name="connsiteX94" fmla="*/ 192494 w 388822"/>
                    <a:gd name="connsiteY94" fmla="*/ 442155 h 767007"/>
                    <a:gd name="connsiteX95" fmla="*/ 179213 w 388822"/>
                    <a:gd name="connsiteY95" fmla="*/ 445619 h 767007"/>
                    <a:gd name="connsiteX96" fmla="*/ 168531 w 388822"/>
                    <a:gd name="connsiteY96" fmla="*/ 440422 h 767007"/>
                    <a:gd name="connsiteX97" fmla="*/ 165548 w 388822"/>
                    <a:gd name="connsiteY97" fmla="*/ 425795 h 767007"/>
                    <a:gd name="connsiteX98" fmla="*/ 164682 w 388822"/>
                    <a:gd name="connsiteY98" fmla="*/ 407798 h 767007"/>
                    <a:gd name="connsiteX99" fmla="*/ 195574 w 388822"/>
                    <a:gd name="connsiteY99" fmla="*/ 415978 h 767007"/>
                    <a:gd name="connsiteX100" fmla="*/ 217900 w 388822"/>
                    <a:gd name="connsiteY100" fmla="*/ 404815 h 767007"/>
                    <a:gd name="connsiteX101" fmla="*/ 219633 w 388822"/>
                    <a:gd name="connsiteY101" fmla="*/ 386337 h 767007"/>
                    <a:gd name="connsiteX102" fmla="*/ 218766 w 388822"/>
                    <a:gd name="connsiteY102" fmla="*/ 372576 h 767007"/>
                    <a:gd name="connsiteX103" fmla="*/ 225599 w 388822"/>
                    <a:gd name="connsiteY103" fmla="*/ 364877 h 767007"/>
                    <a:gd name="connsiteX104" fmla="*/ 275354 w 388822"/>
                    <a:gd name="connsiteY104" fmla="*/ 361893 h 767007"/>
                    <a:gd name="connsiteX105" fmla="*/ 312212 w 388822"/>
                    <a:gd name="connsiteY105" fmla="*/ 343897 h 767007"/>
                    <a:gd name="connsiteX106" fmla="*/ 329824 w 388822"/>
                    <a:gd name="connsiteY106" fmla="*/ 318587 h 767007"/>
                    <a:gd name="connsiteX107" fmla="*/ 321643 w 388822"/>
                    <a:gd name="connsiteY107" fmla="*/ 305691 h 767007"/>
                    <a:gd name="connsiteX108" fmla="*/ 318179 w 388822"/>
                    <a:gd name="connsiteY108" fmla="*/ 288946 h 767007"/>
                    <a:gd name="connsiteX109" fmla="*/ 307497 w 388822"/>
                    <a:gd name="connsiteY109" fmla="*/ 277398 h 767007"/>
                    <a:gd name="connsiteX110" fmla="*/ 293735 w 388822"/>
                    <a:gd name="connsiteY110" fmla="*/ 264117 h 767007"/>
                    <a:gd name="connsiteX111" fmla="*/ 300664 w 388822"/>
                    <a:gd name="connsiteY111" fmla="*/ 262962 h 767007"/>
                    <a:gd name="connsiteX112" fmla="*/ 302107 w 388822"/>
                    <a:gd name="connsiteY112" fmla="*/ 254878 h 767007"/>
                    <a:gd name="connsiteX113" fmla="*/ 296429 w 388822"/>
                    <a:gd name="connsiteY113" fmla="*/ 243137 h 767007"/>
                    <a:gd name="connsiteX114" fmla="*/ 301626 w 388822"/>
                    <a:gd name="connsiteY114" fmla="*/ 217924 h 767007"/>
                    <a:gd name="connsiteX115" fmla="*/ 308170 w 388822"/>
                    <a:gd name="connsiteY115" fmla="*/ 184915 h 767007"/>
                    <a:gd name="connsiteX116" fmla="*/ 331171 w 388822"/>
                    <a:gd name="connsiteY116" fmla="*/ 153638 h 767007"/>
                    <a:gd name="connsiteX117" fmla="*/ 364661 w 388822"/>
                    <a:gd name="connsiteY117" fmla="*/ 118415 h 767007"/>
                    <a:gd name="connsiteX118" fmla="*/ 388143 w 388822"/>
                    <a:gd name="connsiteY118" fmla="*/ 105423 h 767007"/>
                    <a:gd name="connsiteX119" fmla="*/ 384678 w 388822"/>
                    <a:gd name="connsiteY119" fmla="*/ 75878 h 767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</a:cxnLst>
                  <a:rect l="l" t="t" r="r" b="b"/>
                  <a:pathLst>
                    <a:path w="388822" h="767007">
                      <a:moveTo>
                        <a:pt x="146878" y="753095"/>
                      </a:moveTo>
                      <a:cubicBezTo>
                        <a:pt x="136196" y="752710"/>
                        <a:pt x="115120" y="732885"/>
                        <a:pt x="108672" y="727785"/>
                      </a:cubicBezTo>
                      <a:cubicBezTo>
                        <a:pt x="102224" y="722588"/>
                        <a:pt x="106940" y="717487"/>
                        <a:pt x="99241" y="718739"/>
                      </a:cubicBezTo>
                      <a:cubicBezTo>
                        <a:pt x="91542" y="719990"/>
                        <a:pt x="96642" y="712772"/>
                        <a:pt x="100973" y="710558"/>
                      </a:cubicBezTo>
                      <a:cubicBezTo>
                        <a:pt x="104919" y="708538"/>
                        <a:pt x="99433" y="701223"/>
                        <a:pt x="94236" y="700069"/>
                      </a:cubicBezTo>
                      <a:cubicBezTo>
                        <a:pt x="93659" y="711617"/>
                        <a:pt x="91253" y="763296"/>
                        <a:pt x="94333" y="763777"/>
                      </a:cubicBezTo>
                      <a:cubicBezTo>
                        <a:pt x="97412" y="764258"/>
                        <a:pt x="120220" y="761083"/>
                        <a:pt x="126957" y="765509"/>
                      </a:cubicBezTo>
                      <a:cubicBezTo>
                        <a:pt x="129555" y="766375"/>
                        <a:pt x="133116" y="768397"/>
                        <a:pt x="135714" y="765509"/>
                      </a:cubicBezTo>
                      <a:cubicBezTo>
                        <a:pt x="140045" y="760794"/>
                        <a:pt x="152845" y="763392"/>
                        <a:pt x="159774" y="759062"/>
                      </a:cubicBezTo>
                      <a:cubicBezTo>
                        <a:pt x="166606" y="754731"/>
                        <a:pt x="157656" y="753480"/>
                        <a:pt x="146878" y="753095"/>
                      </a:cubicBezTo>
                      <a:close/>
                      <a:moveTo>
                        <a:pt x="384582" y="75590"/>
                      </a:moveTo>
                      <a:cubicBezTo>
                        <a:pt x="382658" y="74627"/>
                        <a:pt x="376691" y="74627"/>
                        <a:pt x="371879" y="74724"/>
                      </a:cubicBezTo>
                      <a:cubicBezTo>
                        <a:pt x="371879" y="75494"/>
                        <a:pt x="371879" y="76071"/>
                        <a:pt x="371879" y="76744"/>
                      </a:cubicBezTo>
                      <a:cubicBezTo>
                        <a:pt x="373034" y="84829"/>
                        <a:pt x="367837" y="105808"/>
                        <a:pt x="362063" y="105231"/>
                      </a:cubicBezTo>
                      <a:cubicBezTo>
                        <a:pt x="356289" y="104653"/>
                        <a:pt x="351573" y="113988"/>
                        <a:pt x="346954" y="112833"/>
                      </a:cubicBezTo>
                      <a:cubicBezTo>
                        <a:pt x="342334" y="111678"/>
                        <a:pt x="335887" y="119762"/>
                        <a:pt x="330112" y="116298"/>
                      </a:cubicBezTo>
                      <a:cubicBezTo>
                        <a:pt x="324338" y="112833"/>
                        <a:pt x="316158" y="117453"/>
                        <a:pt x="311539" y="114566"/>
                      </a:cubicBezTo>
                      <a:cubicBezTo>
                        <a:pt x="306919" y="111678"/>
                        <a:pt x="293542" y="113988"/>
                        <a:pt x="293542" y="110524"/>
                      </a:cubicBezTo>
                      <a:cubicBezTo>
                        <a:pt x="293542" y="107059"/>
                        <a:pt x="299894" y="108214"/>
                        <a:pt x="299894" y="97724"/>
                      </a:cubicBezTo>
                      <a:cubicBezTo>
                        <a:pt x="299894" y="87234"/>
                        <a:pt x="317313" y="75686"/>
                        <a:pt x="315003" y="71644"/>
                      </a:cubicBezTo>
                      <a:cubicBezTo>
                        <a:pt x="312693" y="67602"/>
                        <a:pt x="283053" y="58845"/>
                        <a:pt x="279011" y="53648"/>
                      </a:cubicBezTo>
                      <a:cubicBezTo>
                        <a:pt x="274969" y="48451"/>
                        <a:pt x="269098" y="43735"/>
                        <a:pt x="257550" y="42581"/>
                      </a:cubicBezTo>
                      <a:cubicBezTo>
                        <a:pt x="245905" y="41426"/>
                        <a:pt x="246483" y="35652"/>
                        <a:pt x="236089" y="29204"/>
                      </a:cubicBezTo>
                      <a:cubicBezTo>
                        <a:pt x="227332" y="23911"/>
                        <a:pt x="213762" y="9668"/>
                        <a:pt x="209239" y="1680"/>
                      </a:cubicBezTo>
                      <a:cubicBezTo>
                        <a:pt x="202118" y="910"/>
                        <a:pt x="192109" y="-533"/>
                        <a:pt x="190088" y="1872"/>
                      </a:cubicBezTo>
                      <a:cubicBezTo>
                        <a:pt x="187201" y="5337"/>
                        <a:pt x="182678" y="21312"/>
                        <a:pt x="178636" y="13325"/>
                      </a:cubicBezTo>
                      <a:cubicBezTo>
                        <a:pt x="174594" y="5337"/>
                        <a:pt x="164874" y="5337"/>
                        <a:pt x="156309" y="4182"/>
                      </a:cubicBezTo>
                      <a:cubicBezTo>
                        <a:pt x="147744" y="3028"/>
                        <a:pt x="148321" y="-4960"/>
                        <a:pt x="139179" y="4760"/>
                      </a:cubicBezTo>
                      <a:cubicBezTo>
                        <a:pt x="135137" y="9090"/>
                        <a:pt x="129844" y="13325"/>
                        <a:pt x="125032" y="16501"/>
                      </a:cubicBezTo>
                      <a:cubicBezTo>
                        <a:pt x="124455" y="25739"/>
                        <a:pt x="122819" y="36133"/>
                        <a:pt x="121086" y="39116"/>
                      </a:cubicBezTo>
                      <a:cubicBezTo>
                        <a:pt x="118777" y="43158"/>
                        <a:pt x="99626" y="51916"/>
                        <a:pt x="99048" y="56535"/>
                      </a:cubicBezTo>
                      <a:cubicBezTo>
                        <a:pt x="98471" y="61154"/>
                        <a:pt x="101358" y="67602"/>
                        <a:pt x="97893" y="70489"/>
                      </a:cubicBezTo>
                      <a:cubicBezTo>
                        <a:pt x="94429" y="73376"/>
                        <a:pt x="105977" y="87908"/>
                        <a:pt x="99626" y="91373"/>
                      </a:cubicBezTo>
                      <a:cubicBezTo>
                        <a:pt x="93274" y="94837"/>
                        <a:pt x="104245" y="100708"/>
                        <a:pt x="100203" y="104172"/>
                      </a:cubicBezTo>
                      <a:cubicBezTo>
                        <a:pt x="96161" y="107637"/>
                        <a:pt x="88558" y="109369"/>
                        <a:pt x="88558" y="113411"/>
                      </a:cubicBezTo>
                      <a:cubicBezTo>
                        <a:pt x="88558" y="117453"/>
                        <a:pt x="87981" y="127365"/>
                        <a:pt x="82784" y="129675"/>
                      </a:cubicBezTo>
                      <a:cubicBezTo>
                        <a:pt x="77587" y="131984"/>
                        <a:pt x="74027" y="140742"/>
                        <a:pt x="74027" y="147093"/>
                      </a:cubicBezTo>
                      <a:cubicBezTo>
                        <a:pt x="74027" y="153445"/>
                        <a:pt x="65847" y="149403"/>
                        <a:pt x="68830" y="157583"/>
                      </a:cubicBezTo>
                      <a:cubicBezTo>
                        <a:pt x="71717" y="165763"/>
                        <a:pt x="75182" y="175580"/>
                        <a:pt x="68830" y="177312"/>
                      </a:cubicBezTo>
                      <a:cubicBezTo>
                        <a:pt x="62478" y="179044"/>
                        <a:pt x="64211" y="192421"/>
                        <a:pt x="60650" y="192421"/>
                      </a:cubicBezTo>
                      <a:cubicBezTo>
                        <a:pt x="57089" y="192421"/>
                        <a:pt x="55453" y="206375"/>
                        <a:pt x="60650" y="213304"/>
                      </a:cubicBezTo>
                      <a:cubicBezTo>
                        <a:pt x="65847" y="220233"/>
                        <a:pt x="67002" y="226104"/>
                        <a:pt x="67002" y="232455"/>
                      </a:cubicBezTo>
                      <a:cubicBezTo>
                        <a:pt x="67002" y="238807"/>
                        <a:pt x="73931" y="242271"/>
                        <a:pt x="71621" y="249297"/>
                      </a:cubicBezTo>
                      <a:cubicBezTo>
                        <a:pt x="69311" y="256226"/>
                        <a:pt x="70466" y="262674"/>
                        <a:pt x="66424" y="265561"/>
                      </a:cubicBezTo>
                      <a:cubicBezTo>
                        <a:pt x="62382" y="268448"/>
                        <a:pt x="65847" y="277205"/>
                        <a:pt x="60650" y="279515"/>
                      </a:cubicBezTo>
                      <a:cubicBezTo>
                        <a:pt x="55453" y="281824"/>
                        <a:pt x="64692" y="300398"/>
                        <a:pt x="60650" y="303863"/>
                      </a:cubicBezTo>
                      <a:cubicBezTo>
                        <a:pt x="56608" y="307327"/>
                        <a:pt x="46118" y="310214"/>
                        <a:pt x="46118" y="323014"/>
                      </a:cubicBezTo>
                      <a:cubicBezTo>
                        <a:pt x="46118" y="335813"/>
                        <a:pt x="48139" y="343031"/>
                        <a:pt x="46696" y="348613"/>
                      </a:cubicBezTo>
                      <a:cubicBezTo>
                        <a:pt x="45541" y="353232"/>
                        <a:pt x="52470" y="352077"/>
                        <a:pt x="51315" y="359680"/>
                      </a:cubicBezTo>
                      <a:cubicBezTo>
                        <a:pt x="50160" y="367187"/>
                        <a:pt x="40825" y="362567"/>
                        <a:pt x="40248" y="367187"/>
                      </a:cubicBezTo>
                      <a:cubicBezTo>
                        <a:pt x="39670" y="371806"/>
                        <a:pt x="42557" y="381141"/>
                        <a:pt x="39093" y="381718"/>
                      </a:cubicBezTo>
                      <a:cubicBezTo>
                        <a:pt x="35628" y="382295"/>
                        <a:pt x="33896" y="385760"/>
                        <a:pt x="33896" y="393940"/>
                      </a:cubicBezTo>
                      <a:cubicBezTo>
                        <a:pt x="33896" y="402120"/>
                        <a:pt x="29277" y="403179"/>
                        <a:pt x="28699" y="407317"/>
                      </a:cubicBezTo>
                      <a:cubicBezTo>
                        <a:pt x="28122" y="411359"/>
                        <a:pt x="32741" y="416075"/>
                        <a:pt x="32741" y="420694"/>
                      </a:cubicBezTo>
                      <a:cubicBezTo>
                        <a:pt x="32741" y="425313"/>
                        <a:pt x="35628" y="441000"/>
                        <a:pt x="31586" y="441577"/>
                      </a:cubicBezTo>
                      <a:cubicBezTo>
                        <a:pt x="27544" y="442155"/>
                        <a:pt x="25235" y="459573"/>
                        <a:pt x="28699" y="461883"/>
                      </a:cubicBezTo>
                      <a:cubicBezTo>
                        <a:pt x="32164" y="464193"/>
                        <a:pt x="32164" y="468812"/>
                        <a:pt x="30432" y="472373"/>
                      </a:cubicBezTo>
                      <a:cubicBezTo>
                        <a:pt x="28699" y="475837"/>
                        <a:pt x="38515" y="479302"/>
                        <a:pt x="33319" y="484595"/>
                      </a:cubicBezTo>
                      <a:cubicBezTo>
                        <a:pt x="28122" y="489792"/>
                        <a:pt x="32260" y="496528"/>
                        <a:pt x="39093" y="494507"/>
                      </a:cubicBezTo>
                      <a:cubicBezTo>
                        <a:pt x="44867" y="492775"/>
                        <a:pt x="48428" y="503168"/>
                        <a:pt x="41980" y="503168"/>
                      </a:cubicBezTo>
                      <a:cubicBezTo>
                        <a:pt x="35532" y="503168"/>
                        <a:pt x="29180" y="503168"/>
                        <a:pt x="34473" y="507211"/>
                      </a:cubicBezTo>
                      <a:cubicBezTo>
                        <a:pt x="39670" y="511253"/>
                        <a:pt x="44963" y="517123"/>
                        <a:pt x="37361" y="520010"/>
                      </a:cubicBezTo>
                      <a:cubicBezTo>
                        <a:pt x="29854" y="522897"/>
                        <a:pt x="36206" y="528094"/>
                        <a:pt x="34473" y="535119"/>
                      </a:cubicBezTo>
                      <a:cubicBezTo>
                        <a:pt x="32741" y="542048"/>
                        <a:pt x="39670" y="548496"/>
                        <a:pt x="33896" y="550228"/>
                      </a:cubicBezTo>
                      <a:cubicBezTo>
                        <a:pt x="28122" y="551960"/>
                        <a:pt x="36206" y="562450"/>
                        <a:pt x="28122" y="563605"/>
                      </a:cubicBezTo>
                      <a:cubicBezTo>
                        <a:pt x="20038" y="564760"/>
                        <a:pt x="25235" y="572267"/>
                        <a:pt x="20038" y="576405"/>
                      </a:cubicBezTo>
                      <a:cubicBezTo>
                        <a:pt x="14841" y="580447"/>
                        <a:pt x="26967" y="587472"/>
                        <a:pt x="20615" y="591514"/>
                      </a:cubicBezTo>
                      <a:cubicBezTo>
                        <a:pt x="14264" y="595556"/>
                        <a:pt x="18883" y="604891"/>
                        <a:pt x="12532" y="604891"/>
                      </a:cubicBezTo>
                      <a:cubicBezTo>
                        <a:pt x="6180" y="604891"/>
                        <a:pt x="2619" y="613648"/>
                        <a:pt x="2042" y="617690"/>
                      </a:cubicBezTo>
                      <a:cubicBezTo>
                        <a:pt x="1464" y="621732"/>
                        <a:pt x="-2578" y="629912"/>
                        <a:pt x="2619" y="635686"/>
                      </a:cubicBezTo>
                      <a:cubicBezTo>
                        <a:pt x="7816" y="641461"/>
                        <a:pt x="1464" y="646176"/>
                        <a:pt x="6084" y="648486"/>
                      </a:cubicBezTo>
                      <a:cubicBezTo>
                        <a:pt x="10703" y="650796"/>
                        <a:pt x="26390" y="647331"/>
                        <a:pt x="24080" y="654260"/>
                      </a:cubicBezTo>
                      <a:cubicBezTo>
                        <a:pt x="21770" y="661189"/>
                        <a:pt x="22348" y="676298"/>
                        <a:pt x="25235" y="676298"/>
                      </a:cubicBezTo>
                      <a:cubicBezTo>
                        <a:pt x="28122" y="676298"/>
                        <a:pt x="29854" y="685056"/>
                        <a:pt x="34570" y="684382"/>
                      </a:cubicBezTo>
                      <a:cubicBezTo>
                        <a:pt x="39189" y="683805"/>
                        <a:pt x="60169" y="681495"/>
                        <a:pt x="68830" y="683805"/>
                      </a:cubicBezTo>
                      <a:cubicBezTo>
                        <a:pt x="73161" y="684959"/>
                        <a:pt x="76721" y="687558"/>
                        <a:pt x="79223" y="689868"/>
                      </a:cubicBezTo>
                      <a:cubicBezTo>
                        <a:pt x="84228" y="687654"/>
                        <a:pt x="95103" y="694775"/>
                        <a:pt x="97605" y="692274"/>
                      </a:cubicBezTo>
                      <a:cubicBezTo>
                        <a:pt x="100588" y="689290"/>
                        <a:pt x="86922" y="678127"/>
                        <a:pt x="87307" y="674277"/>
                      </a:cubicBezTo>
                      <a:cubicBezTo>
                        <a:pt x="87692" y="670428"/>
                        <a:pt x="85190" y="663980"/>
                        <a:pt x="85190" y="659649"/>
                      </a:cubicBezTo>
                      <a:cubicBezTo>
                        <a:pt x="85190" y="655319"/>
                        <a:pt x="83073" y="645887"/>
                        <a:pt x="89040" y="641653"/>
                      </a:cubicBezTo>
                      <a:cubicBezTo>
                        <a:pt x="95006" y="637322"/>
                        <a:pt x="95487" y="633088"/>
                        <a:pt x="99337" y="633954"/>
                      </a:cubicBezTo>
                      <a:cubicBezTo>
                        <a:pt x="103186" y="634820"/>
                        <a:pt x="110885" y="630490"/>
                        <a:pt x="111367" y="620192"/>
                      </a:cubicBezTo>
                      <a:cubicBezTo>
                        <a:pt x="111751" y="609895"/>
                        <a:pt x="116563" y="606045"/>
                        <a:pt x="125128" y="598732"/>
                      </a:cubicBezTo>
                      <a:cubicBezTo>
                        <a:pt x="134463" y="590744"/>
                        <a:pt x="150054" y="583334"/>
                        <a:pt x="147840" y="579869"/>
                      </a:cubicBezTo>
                      <a:cubicBezTo>
                        <a:pt x="145723" y="576405"/>
                        <a:pt x="151305" y="565241"/>
                        <a:pt x="151305" y="561007"/>
                      </a:cubicBezTo>
                      <a:cubicBezTo>
                        <a:pt x="151305" y="556772"/>
                        <a:pt x="136677" y="557542"/>
                        <a:pt x="131961" y="555810"/>
                      </a:cubicBezTo>
                      <a:cubicBezTo>
                        <a:pt x="127246" y="554078"/>
                        <a:pt x="110115" y="542048"/>
                        <a:pt x="118680" y="526169"/>
                      </a:cubicBezTo>
                      <a:cubicBezTo>
                        <a:pt x="127246" y="510290"/>
                        <a:pt x="145242" y="508558"/>
                        <a:pt x="150439" y="508173"/>
                      </a:cubicBezTo>
                      <a:cubicBezTo>
                        <a:pt x="155635" y="507788"/>
                        <a:pt x="150823" y="500474"/>
                        <a:pt x="155154" y="497876"/>
                      </a:cubicBezTo>
                      <a:cubicBezTo>
                        <a:pt x="159485" y="495277"/>
                        <a:pt x="160351" y="491043"/>
                        <a:pt x="160351" y="484595"/>
                      </a:cubicBezTo>
                      <a:cubicBezTo>
                        <a:pt x="160351" y="477281"/>
                        <a:pt x="160351" y="465733"/>
                        <a:pt x="168050" y="464867"/>
                      </a:cubicBezTo>
                      <a:cubicBezTo>
                        <a:pt x="175749" y="464000"/>
                        <a:pt x="177962" y="459670"/>
                        <a:pt x="173247" y="458419"/>
                      </a:cubicBezTo>
                      <a:cubicBezTo>
                        <a:pt x="168531" y="457167"/>
                        <a:pt x="166414" y="451586"/>
                        <a:pt x="174113" y="450720"/>
                      </a:cubicBezTo>
                      <a:cubicBezTo>
                        <a:pt x="181812" y="449854"/>
                        <a:pt x="179310" y="457167"/>
                        <a:pt x="184795" y="457167"/>
                      </a:cubicBezTo>
                      <a:cubicBezTo>
                        <a:pt x="190281" y="457167"/>
                        <a:pt x="199808" y="447736"/>
                        <a:pt x="192494" y="442155"/>
                      </a:cubicBezTo>
                      <a:cubicBezTo>
                        <a:pt x="185180" y="436573"/>
                        <a:pt x="183063" y="444753"/>
                        <a:pt x="179213" y="445619"/>
                      </a:cubicBezTo>
                      <a:cubicBezTo>
                        <a:pt x="175364" y="446485"/>
                        <a:pt x="172381" y="440422"/>
                        <a:pt x="168531" y="440422"/>
                      </a:cubicBezTo>
                      <a:cubicBezTo>
                        <a:pt x="164682" y="440422"/>
                        <a:pt x="167280" y="429740"/>
                        <a:pt x="165548" y="425795"/>
                      </a:cubicBezTo>
                      <a:cubicBezTo>
                        <a:pt x="163815" y="421945"/>
                        <a:pt x="161217" y="412514"/>
                        <a:pt x="164682" y="407798"/>
                      </a:cubicBezTo>
                      <a:cubicBezTo>
                        <a:pt x="168146" y="403083"/>
                        <a:pt x="182678" y="415112"/>
                        <a:pt x="195574" y="415978"/>
                      </a:cubicBezTo>
                      <a:cubicBezTo>
                        <a:pt x="208469" y="416845"/>
                        <a:pt x="217900" y="409531"/>
                        <a:pt x="217900" y="404815"/>
                      </a:cubicBezTo>
                      <a:cubicBezTo>
                        <a:pt x="217900" y="400099"/>
                        <a:pt x="211934" y="391534"/>
                        <a:pt x="219633" y="386337"/>
                      </a:cubicBezTo>
                      <a:cubicBezTo>
                        <a:pt x="227332" y="381141"/>
                        <a:pt x="220884" y="379505"/>
                        <a:pt x="218766" y="372576"/>
                      </a:cubicBezTo>
                      <a:cubicBezTo>
                        <a:pt x="216649" y="365743"/>
                        <a:pt x="222231" y="361412"/>
                        <a:pt x="225599" y="364877"/>
                      </a:cubicBezTo>
                      <a:cubicBezTo>
                        <a:pt x="229064" y="368341"/>
                        <a:pt x="254374" y="366128"/>
                        <a:pt x="275354" y="361893"/>
                      </a:cubicBezTo>
                      <a:cubicBezTo>
                        <a:pt x="296333" y="357563"/>
                        <a:pt x="310961" y="349864"/>
                        <a:pt x="312212" y="343897"/>
                      </a:cubicBezTo>
                      <a:cubicBezTo>
                        <a:pt x="313463" y="337931"/>
                        <a:pt x="326840" y="323687"/>
                        <a:pt x="329824" y="318587"/>
                      </a:cubicBezTo>
                      <a:cubicBezTo>
                        <a:pt x="332807" y="313390"/>
                        <a:pt x="330208" y="307039"/>
                        <a:pt x="321643" y="305691"/>
                      </a:cubicBezTo>
                      <a:cubicBezTo>
                        <a:pt x="313078" y="304440"/>
                        <a:pt x="313463" y="294528"/>
                        <a:pt x="318179" y="288946"/>
                      </a:cubicBezTo>
                      <a:cubicBezTo>
                        <a:pt x="322895" y="283364"/>
                        <a:pt x="315581" y="278168"/>
                        <a:pt x="307497" y="277398"/>
                      </a:cubicBezTo>
                      <a:cubicBezTo>
                        <a:pt x="299317" y="276532"/>
                        <a:pt x="286517" y="270950"/>
                        <a:pt x="293735" y="264117"/>
                      </a:cubicBezTo>
                      <a:cubicBezTo>
                        <a:pt x="297296" y="260845"/>
                        <a:pt x="298932" y="261422"/>
                        <a:pt x="300664" y="262962"/>
                      </a:cubicBezTo>
                      <a:cubicBezTo>
                        <a:pt x="301915" y="259690"/>
                        <a:pt x="303070" y="255841"/>
                        <a:pt x="302107" y="254878"/>
                      </a:cubicBezTo>
                      <a:cubicBezTo>
                        <a:pt x="300375" y="253146"/>
                        <a:pt x="296045" y="255263"/>
                        <a:pt x="296429" y="243137"/>
                      </a:cubicBezTo>
                      <a:cubicBezTo>
                        <a:pt x="296814" y="231012"/>
                        <a:pt x="301241" y="233610"/>
                        <a:pt x="301626" y="217924"/>
                      </a:cubicBezTo>
                      <a:cubicBezTo>
                        <a:pt x="302011" y="202237"/>
                        <a:pt x="308170" y="193095"/>
                        <a:pt x="308170" y="184915"/>
                      </a:cubicBezTo>
                      <a:cubicBezTo>
                        <a:pt x="308170" y="176734"/>
                        <a:pt x="322991" y="167111"/>
                        <a:pt x="331171" y="153638"/>
                      </a:cubicBezTo>
                      <a:cubicBezTo>
                        <a:pt x="339447" y="140165"/>
                        <a:pt x="357251" y="123227"/>
                        <a:pt x="364661" y="118415"/>
                      </a:cubicBezTo>
                      <a:cubicBezTo>
                        <a:pt x="372071" y="113603"/>
                        <a:pt x="386411" y="109754"/>
                        <a:pt x="388143" y="105423"/>
                      </a:cubicBezTo>
                      <a:cubicBezTo>
                        <a:pt x="389875" y="101092"/>
                        <a:pt x="388143" y="77611"/>
                        <a:pt x="384678" y="75878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18" name="צורה חופשית: צורה 2117">
                  <a:extLst>
                    <a:ext uri="{FF2B5EF4-FFF2-40B4-BE49-F238E27FC236}">
                      <a16:creationId xmlns:a16="http://schemas.microsoft.com/office/drawing/2014/main" id="{BAE8A017-07DE-9909-E7E7-52835F1EA272}"/>
                    </a:ext>
                  </a:extLst>
                </p:cNvPr>
                <p:cNvSpPr/>
                <p:nvPr/>
              </p:nvSpPr>
              <p:spPr>
                <a:xfrm>
                  <a:off x="6255015" y="3832618"/>
                  <a:ext cx="173423" cy="897323"/>
                </a:xfrm>
                <a:custGeom>
                  <a:avLst/>
                  <a:gdLst>
                    <a:gd name="connsiteX0" fmla="*/ 75855 w 168338"/>
                    <a:gd name="connsiteY0" fmla="*/ 773510 h 871014"/>
                    <a:gd name="connsiteX1" fmla="*/ 66520 w 168338"/>
                    <a:gd name="connsiteY1" fmla="*/ 765426 h 871014"/>
                    <a:gd name="connsiteX2" fmla="*/ 65365 w 168338"/>
                    <a:gd name="connsiteY2" fmla="*/ 743388 h 871014"/>
                    <a:gd name="connsiteX3" fmla="*/ 47369 w 168338"/>
                    <a:gd name="connsiteY3" fmla="*/ 737614 h 871014"/>
                    <a:gd name="connsiteX4" fmla="*/ 43905 w 168338"/>
                    <a:gd name="connsiteY4" fmla="*/ 724814 h 871014"/>
                    <a:gd name="connsiteX5" fmla="*/ 43327 w 168338"/>
                    <a:gd name="connsiteY5" fmla="*/ 706818 h 871014"/>
                    <a:gd name="connsiteX6" fmla="*/ 53817 w 168338"/>
                    <a:gd name="connsiteY6" fmla="*/ 694019 h 871014"/>
                    <a:gd name="connsiteX7" fmla="*/ 61901 w 168338"/>
                    <a:gd name="connsiteY7" fmla="*/ 680642 h 871014"/>
                    <a:gd name="connsiteX8" fmla="*/ 61324 w 168338"/>
                    <a:gd name="connsiteY8" fmla="*/ 665532 h 871014"/>
                    <a:gd name="connsiteX9" fmla="*/ 69407 w 168338"/>
                    <a:gd name="connsiteY9" fmla="*/ 652733 h 871014"/>
                    <a:gd name="connsiteX10" fmla="*/ 75182 w 168338"/>
                    <a:gd name="connsiteY10" fmla="*/ 639356 h 871014"/>
                    <a:gd name="connsiteX11" fmla="*/ 75759 w 168338"/>
                    <a:gd name="connsiteY11" fmla="*/ 624247 h 871014"/>
                    <a:gd name="connsiteX12" fmla="*/ 78646 w 168338"/>
                    <a:gd name="connsiteY12" fmla="*/ 609138 h 871014"/>
                    <a:gd name="connsiteX13" fmla="*/ 75759 w 168338"/>
                    <a:gd name="connsiteY13" fmla="*/ 596338 h 871014"/>
                    <a:gd name="connsiteX14" fmla="*/ 83265 w 168338"/>
                    <a:gd name="connsiteY14" fmla="*/ 592296 h 871014"/>
                    <a:gd name="connsiteX15" fmla="*/ 80378 w 168338"/>
                    <a:gd name="connsiteY15" fmla="*/ 583635 h 871014"/>
                    <a:gd name="connsiteX16" fmla="*/ 74604 w 168338"/>
                    <a:gd name="connsiteY16" fmla="*/ 573723 h 871014"/>
                    <a:gd name="connsiteX17" fmla="*/ 71717 w 168338"/>
                    <a:gd name="connsiteY17" fmla="*/ 561501 h 871014"/>
                    <a:gd name="connsiteX18" fmla="*/ 69985 w 168338"/>
                    <a:gd name="connsiteY18" fmla="*/ 551011 h 871014"/>
                    <a:gd name="connsiteX19" fmla="*/ 72872 w 168338"/>
                    <a:gd name="connsiteY19" fmla="*/ 530705 h 871014"/>
                    <a:gd name="connsiteX20" fmla="*/ 74027 w 168338"/>
                    <a:gd name="connsiteY20" fmla="*/ 509822 h 871014"/>
                    <a:gd name="connsiteX21" fmla="*/ 69985 w 168338"/>
                    <a:gd name="connsiteY21" fmla="*/ 496445 h 871014"/>
                    <a:gd name="connsiteX22" fmla="*/ 75182 w 168338"/>
                    <a:gd name="connsiteY22" fmla="*/ 483068 h 871014"/>
                    <a:gd name="connsiteX23" fmla="*/ 80378 w 168338"/>
                    <a:gd name="connsiteY23" fmla="*/ 470846 h 871014"/>
                    <a:gd name="connsiteX24" fmla="*/ 81533 w 168338"/>
                    <a:gd name="connsiteY24" fmla="*/ 456314 h 871014"/>
                    <a:gd name="connsiteX25" fmla="*/ 92600 w 168338"/>
                    <a:gd name="connsiteY25" fmla="*/ 448808 h 871014"/>
                    <a:gd name="connsiteX26" fmla="*/ 87981 w 168338"/>
                    <a:gd name="connsiteY26" fmla="*/ 437741 h 871014"/>
                    <a:gd name="connsiteX27" fmla="*/ 87404 w 168338"/>
                    <a:gd name="connsiteY27" fmla="*/ 412142 h 871014"/>
                    <a:gd name="connsiteX28" fmla="*/ 101935 w 168338"/>
                    <a:gd name="connsiteY28" fmla="*/ 392991 h 871014"/>
                    <a:gd name="connsiteX29" fmla="*/ 101935 w 168338"/>
                    <a:gd name="connsiteY29" fmla="*/ 368643 h 871014"/>
                    <a:gd name="connsiteX30" fmla="*/ 107709 w 168338"/>
                    <a:gd name="connsiteY30" fmla="*/ 354688 h 871014"/>
                    <a:gd name="connsiteX31" fmla="*/ 112906 w 168338"/>
                    <a:gd name="connsiteY31" fmla="*/ 338424 h 871014"/>
                    <a:gd name="connsiteX32" fmla="*/ 108287 w 168338"/>
                    <a:gd name="connsiteY32" fmla="*/ 321583 h 871014"/>
                    <a:gd name="connsiteX33" fmla="*/ 101935 w 168338"/>
                    <a:gd name="connsiteY33" fmla="*/ 302432 h 871014"/>
                    <a:gd name="connsiteX34" fmla="*/ 101935 w 168338"/>
                    <a:gd name="connsiteY34" fmla="*/ 281549 h 871014"/>
                    <a:gd name="connsiteX35" fmla="*/ 110115 w 168338"/>
                    <a:gd name="connsiteY35" fmla="*/ 266439 h 871014"/>
                    <a:gd name="connsiteX36" fmla="*/ 110115 w 168338"/>
                    <a:gd name="connsiteY36" fmla="*/ 246711 h 871014"/>
                    <a:gd name="connsiteX37" fmla="*/ 115312 w 168338"/>
                    <a:gd name="connsiteY37" fmla="*/ 236221 h 871014"/>
                    <a:gd name="connsiteX38" fmla="*/ 124070 w 168338"/>
                    <a:gd name="connsiteY38" fmla="*/ 218803 h 871014"/>
                    <a:gd name="connsiteX39" fmla="*/ 129844 w 168338"/>
                    <a:gd name="connsiteY39" fmla="*/ 202539 h 871014"/>
                    <a:gd name="connsiteX40" fmla="*/ 141489 w 168338"/>
                    <a:gd name="connsiteY40" fmla="*/ 193300 h 871014"/>
                    <a:gd name="connsiteX41" fmla="*/ 140911 w 168338"/>
                    <a:gd name="connsiteY41" fmla="*/ 180500 h 871014"/>
                    <a:gd name="connsiteX42" fmla="*/ 139179 w 168338"/>
                    <a:gd name="connsiteY42" fmla="*/ 159617 h 871014"/>
                    <a:gd name="connsiteX43" fmla="*/ 140334 w 168338"/>
                    <a:gd name="connsiteY43" fmla="*/ 145663 h 871014"/>
                    <a:gd name="connsiteX44" fmla="*/ 162372 w 168338"/>
                    <a:gd name="connsiteY44" fmla="*/ 128244 h 871014"/>
                    <a:gd name="connsiteX45" fmla="*/ 166318 w 168338"/>
                    <a:gd name="connsiteY45" fmla="*/ 105628 h 871014"/>
                    <a:gd name="connsiteX46" fmla="*/ 154192 w 168338"/>
                    <a:gd name="connsiteY46" fmla="*/ 109382 h 871014"/>
                    <a:gd name="connsiteX47" fmla="*/ 149572 w 168338"/>
                    <a:gd name="connsiteY47" fmla="*/ 88209 h 871014"/>
                    <a:gd name="connsiteX48" fmla="*/ 142740 w 168338"/>
                    <a:gd name="connsiteY48" fmla="*/ 70502 h 871014"/>
                    <a:gd name="connsiteX49" fmla="*/ 135907 w 168338"/>
                    <a:gd name="connsiteY49" fmla="*/ 54527 h 871014"/>
                    <a:gd name="connsiteX50" fmla="*/ 139949 w 168338"/>
                    <a:gd name="connsiteY50" fmla="*/ 40765 h 871014"/>
                    <a:gd name="connsiteX51" fmla="*/ 131961 w 168338"/>
                    <a:gd name="connsiteY51" fmla="*/ 29890 h 871014"/>
                    <a:gd name="connsiteX52" fmla="*/ 127342 w 168338"/>
                    <a:gd name="connsiteY52" fmla="*/ 9295 h 871014"/>
                    <a:gd name="connsiteX53" fmla="*/ 118777 w 168338"/>
                    <a:gd name="connsiteY53" fmla="*/ 730 h 871014"/>
                    <a:gd name="connsiteX54" fmla="*/ 110789 w 168338"/>
                    <a:gd name="connsiteY54" fmla="*/ 16224 h 871014"/>
                    <a:gd name="connsiteX55" fmla="*/ 106555 w 168338"/>
                    <a:gd name="connsiteY55" fmla="*/ 19304 h 871014"/>
                    <a:gd name="connsiteX56" fmla="*/ 106747 w 168338"/>
                    <a:gd name="connsiteY56" fmla="*/ 36723 h 871014"/>
                    <a:gd name="connsiteX57" fmla="*/ 107998 w 168338"/>
                    <a:gd name="connsiteY57" fmla="*/ 86477 h 871014"/>
                    <a:gd name="connsiteX58" fmla="*/ 100299 w 168338"/>
                    <a:gd name="connsiteY58" fmla="*/ 115637 h 871014"/>
                    <a:gd name="connsiteX59" fmla="*/ 102898 w 168338"/>
                    <a:gd name="connsiteY59" fmla="*/ 126800 h 871014"/>
                    <a:gd name="connsiteX60" fmla="*/ 100780 w 168338"/>
                    <a:gd name="connsiteY60" fmla="*/ 152495 h 871014"/>
                    <a:gd name="connsiteX61" fmla="*/ 92215 w 168338"/>
                    <a:gd name="connsiteY61" fmla="*/ 196668 h 871014"/>
                    <a:gd name="connsiteX62" fmla="*/ 87115 w 168338"/>
                    <a:gd name="connsiteY62" fmla="*/ 216878 h 871014"/>
                    <a:gd name="connsiteX63" fmla="*/ 78550 w 168338"/>
                    <a:gd name="connsiteY63" fmla="*/ 233623 h 871014"/>
                    <a:gd name="connsiteX64" fmla="*/ 85864 w 168338"/>
                    <a:gd name="connsiteY64" fmla="*/ 256816 h 871014"/>
                    <a:gd name="connsiteX65" fmla="*/ 78550 w 168338"/>
                    <a:gd name="connsiteY65" fmla="*/ 277892 h 871014"/>
                    <a:gd name="connsiteX66" fmla="*/ 78550 w 168338"/>
                    <a:gd name="connsiteY66" fmla="*/ 320332 h 871014"/>
                    <a:gd name="connsiteX67" fmla="*/ 74219 w 168338"/>
                    <a:gd name="connsiteY67" fmla="*/ 333613 h 871014"/>
                    <a:gd name="connsiteX68" fmla="*/ 67386 w 168338"/>
                    <a:gd name="connsiteY68" fmla="*/ 357672 h 871014"/>
                    <a:gd name="connsiteX69" fmla="*/ 52373 w 168338"/>
                    <a:gd name="connsiteY69" fmla="*/ 398861 h 871014"/>
                    <a:gd name="connsiteX70" fmla="*/ 43327 w 168338"/>
                    <a:gd name="connsiteY70" fmla="*/ 414355 h 871014"/>
                    <a:gd name="connsiteX71" fmla="*/ 40729 w 168338"/>
                    <a:gd name="connsiteY71" fmla="*/ 428502 h 871014"/>
                    <a:gd name="connsiteX72" fmla="*/ 43327 w 168338"/>
                    <a:gd name="connsiteY72" fmla="*/ 452946 h 871014"/>
                    <a:gd name="connsiteX73" fmla="*/ 44193 w 168338"/>
                    <a:gd name="connsiteY73" fmla="*/ 472675 h 871014"/>
                    <a:gd name="connsiteX74" fmla="*/ 38227 w 168338"/>
                    <a:gd name="connsiteY74" fmla="*/ 488938 h 871014"/>
                    <a:gd name="connsiteX75" fmla="*/ 35628 w 168338"/>
                    <a:gd name="connsiteY75" fmla="*/ 511650 h 871014"/>
                    <a:gd name="connsiteX76" fmla="*/ 33896 w 168338"/>
                    <a:gd name="connsiteY76" fmla="*/ 523295 h 871014"/>
                    <a:gd name="connsiteX77" fmla="*/ 25716 w 168338"/>
                    <a:gd name="connsiteY77" fmla="*/ 544274 h 871014"/>
                    <a:gd name="connsiteX78" fmla="*/ 34762 w 168338"/>
                    <a:gd name="connsiteY78" fmla="*/ 557170 h 871014"/>
                    <a:gd name="connsiteX79" fmla="*/ 43327 w 168338"/>
                    <a:gd name="connsiteY79" fmla="*/ 522429 h 871014"/>
                    <a:gd name="connsiteX80" fmla="*/ 50641 w 168338"/>
                    <a:gd name="connsiteY80" fmla="*/ 515115 h 871014"/>
                    <a:gd name="connsiteX81" fmla="*/ 55838 w 168338"/>
                    <a:gd name="connsiteY81" fmla="*/ 522429 h 871014"/>
                    <a:gd name="connsiteX82" fmla="*/ 57089 w 168338"/>
                    <a:gd name="connsiteY82" fmla="*/ 530994 h 871014"/>
                    <a:gd name="connsiteX83" fmla="*/ 55357 w 168338"/>
                    <a:gd name="connsiteY83" fmla="*/ 547258 h 871014"/>
                    <a:gd name="connsiteX84" fmla="*/ 50641 w 168338"/>
                    <a:gd name="connsiteY84" fmla="*/ 562752 h 871014"/>
                    <a:gd name="connsiteX85" fmla="*/ 47177 w 168338"/>
                    <a:gd name="connsiteY85" fmla="*/ 575166 h 871014"/>
                    <a:gd name="connsiteX86" fmla="*/ 48043 w 168338"/>
                    <a:gd name="connsiteY86" fmla="*/ 584597 h 871014"/>
                    <a:gd name="connsiteX87" fmla="*/ 47658 w 168338"/>
                    <a:gd name="connsiteY87" fmla="*/ 592778 h 871014"/>
                    <a:gd name="connsiteX88" fmla="*/ 48524 w 168338"/>
                    <a:gd name="connsiteY88" fmla="*/ 604326 h 871014"/>
                    <a:gd name="connsiteX89" fmla="*/ 38612 w 168338"/>
                    <a:gd name="connsiteY89" fmla="*/ 609908 h 871014"/>
                    <a:gd name="connsiteX90" fmla="*/ 40344 w 168338"/>
                    <a:gd name="connsiteY90" fmla="*/ 622803 h 871014"/>
                    <a:gd name="connsiteX91" fmla="*/ 27929 w 168338"/>
                    <a:gd name="connsiteY91" fmla="*/ 617607 h 871014"/>
                    <a:gd name="connsiteX92" fmla="*/ 36494 w 168338"/>
                    <a:gd name="connsiteY92" fmla="*/ 604711 h 871014"/>
                    <a:gd name="connsiteX93" fmla="*/ 26197 w 168338"/>
                    <a:gd name="connsiteY93" fmla="*/ 590564 h 871014"/>
                    <a:gd name="connsiteX94" fmla="*/ 32645 w 168338"/>
                    <a:gd name="connsiteY94" fmla="*/ 606058 h 871014"/>
                    <a:gd name="connsiteX95" fmla="*/ 22348 w 168338"/>
                    <a:gd name="connsiteY95" fmla="*/ 610774 h 871014"/>
                    <a:gd name="connsiteX96" fmla="*/ 11184 w 168338"/>
                    <a:gd name="connsiteY96" fmla="*/ 618954 h 871014"/>
                    <a:gd name="connsiteX97" fmla="*/ 12050 w 168338"/>
                    <a:gd name="connsiteY97" fmla="*/ 628385 h 871014"/>
                    <a:gd name="connsiteX98" fmla="*/ 21 w 168338"/>
                    <a:gd name="connsiteY98" fmla="*/ 639933 h 871014"/>
                    <a:gd name="connsiteX99" fmla="*/ 4736 w 168338"/>
                    <a:gd name="connsiteY99" fmla="*/ 640800 h 871014"/>
                    <a:gd name="connsiteX100" fmla="*/ 13783 w 168338"/>
                    <a:gd name="connsiteY100" fmla="*/ 640800 h 871014"/>
                    <a:gd name="connsiteX101" fmla="*/ 24946 w 168338"/>
                    <a:gd name="connsiteY101" fmla="*/ 642051 h 871014"/>
                    <a:gd name="connsiteX102" fmla="*/ 26678 w 168338"/>
                    <a:gd name="connsiteY102" fmla="*/ 651963 h 871014"/>
                    <a:gd name="connsiteX103" fmla="*/ 20712 w 168338"/>
                    <a:gd name="connsiteY103" fmla="*/ 663992 h 871014"/>
                    <a:gd name="connsiteX104" fmla="*/ 38708 w 168338"/>
                    <a:gd name="connsiteY104" fmla="*/ 665725 h 871014"/>
                    <a:gd name="connsiteX105" fmla="*/ 39093 w 168338"/>
                    <a:gd name="connsiteY105" fmla="*/ 673424 h 871014"/>
                    <a:gd name="connsiteX106" fmla="*/ 26197 w 168338"/>
                    <a:gd name="connsiteY106" fmla="*/ 670440 h 871014"/>
                    <a:gd name="connsiteX107" fmla="*/ 14649 w 168338"/>
                    <a:gd name="connsiteY107" fmla="*/ 671307 h 871014"/>
                    <a:gd name="connsiteX108" fmla="*/ 1753 w 168338"/>
                    <a:gd name="connsiteY108" fmla="*/ 682085 h 871014"/>
                    <a:gd name="connsiteX109" fmla="*/ 9067 w 168338"/>
                    <a:gd name="connsiteY109" fmla="*/ 690650 h 871014"/>
                    <a:gd name="connsiteX110" fmla="*/ 18498 w 168338"/>
                    <a:gd name="connsiteY110" fmla="*/ 684684 h 871014"/>
                    <a:gd name="connsiteX111" fmla="*/ 26678 w 168338"/>
                    <a:gd name="connsiteY111" fmla="*/ 685550 h 871014"/>
                    <a:gd name="connsiteX112" fmla="*/ 16766 w 168338"/>
                    <a:gd name="connsiteY112" fmla="*/ 693730 h 871014"/>
                    <a:gd name="connsiteX113" fmla="*/ 6469 w 168338"/>
                    <a:gd name="connsiteY113" fmla="*/ 705278 h 871014"/>
                    <a:gd name="connsiteX114" fmla="*/ 10799 w 168338"/>
                    <a:gd name="connsiteY114" fmla="*/ 713458 h 871014"/>
                    <a:gd name="connsiteX115" fmla="*/ 15515 w 168338"/>
                    <a:gd name="connsiteY115" fmla="*/ 719425 h 871014"/>
                    <a:gd name="connsiteX116" fmla="*/ 21482 w 168338"/>
                    <a:gd name="connsiteY116" fmla="*/ 711726 h 871014"/>
                    <a:gd name="connsiteX117" fmla="*/ 29662 w 168338"/>
                    <a:gd name="connsiteY117" fmla="*/ 702680 h 871014"/>
                    <a:gd name="connsiteX118" fmla="*/ 27063 w 168338"/>
                    <a:gd name="connsiteY118" fmla="*/ 716442 h 871014"/>
                    <a:gd name="connsiteX119" fmla="*/ 24080 w 168338"/>
                    <a:gd name="connsiteY119" fmla="*/ 731069 h 871014"/>
                    <a:gd name="connsiteX120" fmla="*/ 18979 w 168338"/>
                    <a:gd name="connsiteY120" fmla="*/ 738383 h 871014"/>
                    <a:gd name="connsiteX121" fmla="*/ 12532 w 168338"/>
                    <a:gd name="connsiteY121" fmla="*/ 743580 h 871014"/>
                    <a:gd name="connsiteX122" fmla="*/ 12147 w 168338"/>
                    <a:gd name="connsiteY122" fmla="*/ 755129 h 871014"/>
                    <a:gd name="connsiteX123" fmla="*/ 22444 w 168338"/>
                    <a:gd name="connsiteY123" fmla="*/ 752145 h 871014"/>
                    <a:gd name="connsiteX124" fmla="*/ 32356 w 168338"/>
                    <a:gd name="connsiteY124" fmla="*/ 752530 h 871014"/>
                    <a:gd name="connsiteX125" fmla="*/ 36206 w 168338"/>
                    <a:gd name="connsiteY125" fmla="*/ 758978 h 871014"/>
                    <a:gd name="connsiteX126" fmla="*/ 27160 w 168338"/>
                    <a:gd name="connsiteY126" fmla="*/ 768024 h 871014"/>
                    <a:gd name="connsiteX127" fmla="*/ 38708 w 168338"/>
                    <a:gd name="connsiteY127" fmla="*/ 769275 h 871014"/>
                    <a:gd name="connsiteX128" fmla="*/ 45156 w 168338"/>
                    <a:gd name="connsiteY128" fmla="*/ 767158 h 871014"/>
                    <a:gd name="connsiteX129" fmla="*/ 57570 w 168338"/>
                    <a:gd name="connsiteY129" fmla="*/ 771489 h 871014"/>
                    <a:gd name="connsiteX130" fmla="*/ 40440 w 168338"/>
                    <a:gd name="connsiteY130" fmla="*/ 778322 h 871014"/>
                    <a:gd name="connsiteX131" fmla="*/ 34858 w 168338"/>
                    <a:gd name="connsiteY131" fmla="*/ 789870 h 871014"/>
                    <a:gd name="connsiteX132" fmla="*/ 49005 w 168338"/>
                    <a:gd name="connsiteY132" fmla="*/ 785155 h 871014"/>
                    <a:gd name="connsiteX133" fmla="*/ 78646 w 168338"/>
                    <a:gd name="connsiteY133" fmla="*/ 786887 h 871014"/>
                    <a:gd name="connsiteX134" fmla="*/ 66617 w 168338"/>
                    <a:gd name="connsiteY134" fmla="*/ 790736 h 871014"/>
                    <a:gd name="connsiteX135" fmla="*/ 54587 w 168338"/>
                    <a:gd name="connsiteY135" fmla="*/ 792853 h 871014"/>
                    <a:gd name="connsiteX136" fmla="*/ 43905 w 168338"/>
                    <a:gd name="connsiteY136" fmla="*/ 799686 h 871014"/>
                    <a:gd name="connsiteX137" fmla="*/ 44290 w 168338"/>
                    <a:gd name="connsiteY137" fmla="*/ 807385 h 871014"/>
                    <a:gd name="connsiteX138" fmla="*/ 61901 w 168338"/>
                    <a:gd name="connsiteY138" fmla="*/ 800071 h 871014"/>
                    <a:gd name="connsiteX139" fmla="*/ 83747 w 168338"/>
                    <a:gd name="connsiteY139" fmla="*/ 795740 h 871014"/>
                    <a:gd name="connsiteX140" fmla="*/ 69119 w 168338"/>
                    <a:gd name="connsiteY140" fmla="*/ 803920 h 871014"/>
                    <a:gd name="connsiteX141" fmla="*/ 59206 w 168338"/>
                    <a:gd name="connsiteY141" fmla="*/ 813352 h 871014"/>
                    <a:gd name="connsiteX142" fmla="*/ 38612 w 168338"/>
                    <a:gd name="connsiteY142" fmla="*/ 810753 h 871014"/>
                    <a:gd name="connsiteX143" fmla="*/ 40729 w 168338"/>
                    <a:gd name="connsiteY143" fmla="*/ 823649 h 871014"/>
                    <a:gd name="connsiteX144" fmla="*/ 57474 w 168338"/>
                    <a:gd name="connsiteY144" fmla="*/ 827499 h 871014"/>
                    <a:gd name="connsiteX145" fmla="*/ 69889 w 168338"/>
                    <a:gd name="connsiteY145" fmla="*/ 832695 h 871014"/>
                    <a:gd name="connsiteX146" fmla="*/ 66424 w 168338"/>
                    <a:gd name="connsiteY146" fmla="*/ 826247 h 871014"/>
                    <a:gd name="connsiteX147" fmla="*/ 74123 w 168338"/>
                    <a:gd name="connsiteY147" fmla="*/ 820666 h 871014"/>
                    <a:gd name="connsiteX148" fmla="*/ 89136 w 168338"/>
                    <a:gd name="connsiteY148" fmla="*/ 806904 h 871014"/>
                    <a:gd name="connsiteX149" fmla="*/ 106266 w 168338"/>
                    <a:gd name="connsiteY149" fmla="*/ 788427 h 871014"/>
                    <a:gd name="connsiteX150" fmla="*/ 103668 w 168338"/>
                    <a:gd name="connsiteY150" fmla="*/ 797858 h 871014"/>
                    <a:gd name="connsiteX151" fmla="*/ 100684 w 168338"/>
                    <a:gd name="connsiteY151" fmla="*/ 809021 h 871014"/>
                    <a:gd name="connsiteX152" fmla="*/ 118296 w 168338"/>
                    <a:gd name="connsiteY152" fmla="*/ 809887 h 871014"/>
                    <a:gd name="connsiteX153" fmla="*/ 107613 w 168338"/>
                    <a:gd name="connsiteY153" fmla="*/ 818452 h 871014"/>
                    <a:gd name="connsiteX154" fmla="*/ 108479 w 168338"/>
                    <a:gd name="connsiteY154" fmla="*/ 832214 h 871014"/>
                    <a:gd name="connsiteX155" fmla="*/ 100299 w 168338"/>
                    <a:gd name="connsiteY155" fmla="*/ 816335 h 871014"/>
                    <a:gd name="connsiteX156" fmla="*/ 96450 w 168338"/>
                    <a:gd name="connsiteY156" fmla="*/ 828365 h 871014"/>
                    <a:gd name="connsiteX157" fmla="*/ 87019 w 168338"/>
                    <a:gd name="connsiteY157" fmla="*/ 824900 h 871014"/>
                    <a:gd name="connsiteX158" fmla="*/ 81822 w 168338"/>
                    <a:gd name="connsiteY158" fmla="*/ 832214 h 871014"/>
                    <a:gd name="connsiteX159" fmla="*/ 72006 w 168338"/>
                    <a:gd name="connsiteY159" fmla="*/ 839913 h 871014"/>
                    <a:gd name="connsiteX160" fmla="*/ 86153 w 168338"/>
                    <a:gd name="connsiteY160" fmla="*/ 842896 h 871014"/>
                    <a:gd name="connsiteX161" fmla="*/ 96065 w 168338"/>
                    <a:gd name="connsiteY161" fmla="*/ 860027 h 871014"/>
                    <a:gd name="connsiteX162" fmla="*/ 102898 w 168338"/>
                    <a:gd name="connsiteY162" fmla="*/ 845013 h 871014"/>
                    <a:gd name="connsiteX163" fmla="*/ 116660 w 168338"/>
                    <a:gd name="connsiteY163" fmla="*/ 863010 h 871014"/>
                    <a:gd name="connsiteX164" fmla="*/ 123492 w 168338"/>
                    <a:gd name="connsiteY164" fmla="*/ 856177 h 871014"/>
                    <a:gd name="connsiteX165" fmla="*/ 143702 w 168338"/>
                    <a:gd name="connsiteY165" fmla="*/ 870805 h 871014"/>
                    <a:gd name="connsiteX166" fmla="*/ 141104 w 168338"/>
                    <a:gd name="connsiteY166" fmla="*/ 857909 h 871014"/>
                    <a:gd name="connsiteX167" fmla="*/ 152267 w 168338"/>
                    <a:gd name="connsiteY167" fmla="*/ 857909 h 871014"/>
                    <a:gd name="connsiteX168" fmla="*/ 165163 w 168338"/>
                    <a:gd name="connsiteY168" fmla="*/ 856177 h 871014"/>
                    <a:gd name="connsiteX169" fmla="*/ 168339 w 168338"/>
                    <a:gd name="connsiteY169" fmla="*/ 854926 h 871014"/>
                    <a:gd name="connsiteX170" fmla="*/ 135714 w 168338"/>
                    <a:gd name="connsiteY170" fmla="*/ 853194 h 871014"/>
                    <a:gd name="connsiteX171" fmla="*/ 135618 w 168338"/>
                    <a:gd name="connsiteY171" fmla="*/ 789485 h 871014"/>
                    <a:gd name="connsiteX172" fmla="*/ 134271 w 168338"/>
                    <a:gd name="connsiteY172" fmla="*/ 789196 h 871014"/>
                    <a:gd name="connsiteX173" fmla="*/ 118392 w 168338"/>
                    <a:gd name="connsiteY173" fmla="*/ 781882 h 871014"/>
                    <a:gd name="connsiteX174" fmla="*/ 120605 w 168338"/>
                    <a:gd name="connsiteY174" fmla="*/ 778995 h 871014"/>
                    <a:gd name="connsiteX175" fmla="*/ 110212 w 168338"/>
                    <a:gd name="connsiteY175" fmla="*/ 772932 h 871014"/>
                    <a:gd name="connsiteX176" fmla="*/ 75951 w 168338"/>
                    <a:gd name="connsiteY176" fmla="*/ 773510 h 871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</a:cxnLst>
                  <a:rect l="l" t="t" r="r" b="b"/>
                  <a:pathLst>
                    <a:path w="168338" h="871014">
                      <a:moveTo>
                        <a:pt x="75855" y="773510"/>
                      </a:moveTo>
                      <a:cubicBezTo>
                        <a:pt x="71236" y="774087"/>
                        <a:pt x="69504" y="765426"/>
                        <a:pt x="66520" y="765426"/>
                      </a:cubicBezTo>
                      <a:cubicBezTo>
                        <a:pt x="63537" y="765426"/>
                        <a:pt x="63056" y="750317"/>
                        <a:pt x="65365" y="743388"/>
                      </a:cubicBezTo>
                      <a:cubicBezTo>
                        <a:pt x="67675" y="736459"/>
                        <a:pt x="51989" y="739923"/>
                        <a:pt x="47369" y="737614"/>
                      </a:cubicBezTo>
                      <a:cubicBezTo>
                        <a:pt x="42750" y="735304"/>
                        <a:pt x="49101" y="730685"/>
                        <a:pt x="43905" y="724814"/>
                      </a:cubicBezTo>
                      <a:cubicBezTo>
                        <a:pt x="38708" y="719040"/>
                        <a:pt x="42750" y="710860"/>
                        <a:pt x="43327" y="706818"/>
                      </a:cubicBezTo>
                      <a:cubicBezTo>
                        <a:pt x="43905" y="702776"/>
                        <a:pt x="47369" y="694019"/>
                        <a:pt x="53817" y="694019"/>
                      </a:cubicBezTo>
                      <a:cubicBezTo>
                        <a:pt x="60265" y="694019"/>
                        <a:pt x="55549" y="684684"/>
                        <a:pt x="61901" y="680642"/>
                      </a:cubicBezTo>
                      <a:cubicBezTo>
                        <a:pt x="68253" y="676599"/>
                        <a:pt x="56127" y="669574"/>
                        <a:pt x="61324" y="665532"/>
                      </a:cubicBezTo>
                      <a:cubicBezTo>
                        <a:pt x="66520" y="661491"/>
                        <a:pt x="61324" y="653888"/>
                        <a:pt x="69407" y="652733"/>
                      </a:cubicBezTo>
                      <a:cubicBezTo>
                        <a:pt x="77588" y="651578"/>
                        <a:pt x="69407" y="641088"/>
                        <a:pt x="75182" y="639356"/>
                      </a:cubicBezTo>
                      <a:cubicBezTo>
                        <a:pt x="80956" y="637624"/>
                        <a:pt x="74027" y="631272"/>
                        <a:pt x="75759" y="624247"/>
                      </a:cubicBezTo>
                      <a:cubicBezTo>
                        <a:pt x="77491" y="617318"/>
                        <a:pt x="71140" y="612025"/>
                        <a:pt x="78646" y="609138"/>
                      </a:cubicBezTo>
                      <a:cubicBezTo>
                        <a:pt x="86153" y="606251"/>
                        <a:pt x="80956" y="600380"/>
                        <a:pt x="75759" y="596338"/>
                      </a:cubicBezTo>
                      <a:cubicBezTo>
                        <a:pt x="70562" y="592296"/>
                        <a:pt x="76914" y="592296"/>
                        <a:pt x="83265" y="592296"/>
                      </a:cubicBezTo>
                      <a:cubicBezTo>
                        <a:pt x="89617" y="592296"/>
                        <a:pt x="86153" y="581903"/>
                        <a:pt x="80378" y="583635"/>
                      </a:cubicBezTo>
                      <a:cubicBezTo>
                        <a:pt x="73449" y="585656"/>
                        <a:pt x="69311" y="579016"/>
                        <a:pt x="74604" y="573723"/>
                      </a:cubicBezTo>
                      <a:cubicBezTo>
                        <a:pt x="79801" y="568526"/>
                        <a:pt x="69985" y="564965"/>
                        <a:pt x="71717" y="561501"/>
                      </a:cubicBezTo>
                      <a:cubicBezTo>
                        <a:pt x="73449" y="558036"/>
                        <a:pt x="73449" y="553320"/>
                        <a:pt x="69985" y="551011"/>
                      </a:cubicBezTo>
                      <a:cubicBezTo>
                        <a:pt x="66520" y="548701"/>
                        <a:pt x="68830" y="531283"/>
                        <a:pt x="72872" y="530705"/>
                      </a:cubicBezTo>
                      <a:cubicBezTo>
                        <a:pt x="76914" y="530128"/>
                        <a:pt x="74027" y="514441"/>
                        <a:pt x="74027" y="509822"/>
                      </a:cubicBezTo>
                      <a:cubicBezTo>
                        <a:pt x="74027" y="505202"/>
                        <a:pt x="69407" y="500487"/>
                        <a:pt x="69985" y="496445"/>
                      </a:cubicBezTo>
                      <a:cubicBezTo>
                        <a:pt x="70562" y="492403"/>
                        <a:pt x="75182" y="491248"/>
                        <a:pt x="75182" y="483068"/>
                      </a:cubicBezTo>
                      <a:cubicBezTo>
                        <a:pt x="75182" y="474888"/>
                        <a:pt x="76914" y="471423"/>
                        <a:pt x="80378" y="470846"/>
                      </a:cubicBezTo>
                      <a:cubicBezTo>
                        <a:pt x="83843" y="470269"/>
                        <a:pt x="80956" y="460934"/>
                        <a:pt x="81533" y="456314"/>
                      </a:cubicBezTo>
                      <a:cubicBezTo>
                        <a:pt x="82111" y="451695"/>
                        <a:pt x="91445" y="456314"/>
                        <a:pt x="92600" y="448808"/>
                      </a:cubicBezTo>
                      <a:cubicBezTo>
                        <a:pt x="93755" y="441205"/>
                        <a:pt x="86826" y="442456"/>
                        <a:pt x="87981" y="437741"/>
                      </a:cubicBezTo>
                      <a:cubicBezTo>
                        <a:pt x="89328" y="432159"/>
                        <a:pt x="87404" y="424941"/>
                        <a:pt x="87404" y="412142"/>
                      </a:cubicBezTo>
                      <a:cubicBezTo>
                        <a:pt x="87404" y="399342"/>
                        <a:pt x="97893" y="396455"/>
                        <a:pt x="101935" y="392991"/>
                      </a:cubicBezTo>
                      <a:cubicBezTo>
                        <a:pt x="105977" y="389526"/>
                        <a:pt x="96739" y="370952"/>
                        <a:pt x="101935" y="368643"/>
                      </a:cubicBezTo>
                      <a:cubicBezTo>
                        <a:pt x="107132" y="366333"/>
                        <a:pt x="103668" y="357575"/>
                        <a:pt x="107709" y="354688"/>
                      </a:cubicBezTo>
                      <a:cubicBezTo>
                        <a:pt x="111751" y="351801"/>
                        <a:pt x="110597" y="345353"/>
                        <a:pt x="112906" y="338424"/>
                      </a:cubicBezTo>
                      <a:cubicBezTo>
                        <a:pt x="115216" y="331399"/>
                        <a:pt x="108287" y="327935"/>
                        <a:pt x="108287" y="321583"/>
                      </a:cubicBezTo>
                      <a:cubicBezTo>
                        <a:pt x="108287" y="315231"/>
                        <a:pt x="107132" y="309361"/>
                        <a:pt x="101935" y="302432"/>
                      </a:cubicBezTo>
                      <a:cubicBezTo>
                        <a:pt x="96739" y="295503"/>
                        <a:pt x="98471" y="281549"/>
                        <a:pt x="101935" y="281549"/>
                      </a:cubicBezTo>
                      <a:cubicBezTo>
                        <a:pt x="105400" y="281549"/>
                        <a:pt x="103668" y="268172"/>
                        <a:pt x="110115" y="266439"/>
                      </a:cubicBezTo>
                      <a:cubicBezTo>
                        <a:pt x="116467" y="264707"/>
                        <a:pt x="113003" y="254795"/>
                        <a:pt x="110115" y="246711"/>
                      </a:cubicBezTo>
                      <a:cubicBezTo>
                        <a:pt x="107228" y="238627"/>
                        <a:pt x="115312" y="242669"/>
                        <a:pt x="115312" y="236221"/>
                      </a:cubicBezTo>
                      <a:cubicBezTo>
                        <a:pt x="115312" y="229773"/>
                        <a:pt x="118777" y="221112"/>
                        <a:pt x="124070" y="218803"/>
                      </a:cubicBezTo>
                      <a:cubicBezTo>
                        <a:pt x="129267" y="216493"/>
                        <a:pt x="129844" y="206580"/>
                        <a:pt x="129844" y="202539"/>
                      </a:cubicBezTo>
                      <a:cubicBezTo>
                        <a:pt x="129844" y="198496"/>
                        <a:pt x="137350" y="196764"/>
                        <a:pt x="141489" y="193300"/>
                      </a:cubicBezTo>
                      <a:cubicBezTo>
                        <a:pt x="145531" y="189835"/>
                        <a:pt x="134560" y="183965"/>
                        <a:pt x="140911" y="180500"/>
                      </a:cubicBezTo>
                      <a:cubicBezTo>
                        <a:pt x="147263" y="177036"/>
                        <a:pt x="135714" y="162504"/>
                        <a:pt x="139179" y="159617"/>
                      </a:cubicBezTo>
                      <a:cubicBezTo>
                        <a:pt x="142643" y="156730"/>
                        <a:pt x="139756" y="150282"/>
                        <a:pt x="140334" y="145663"/>
                      </a:cubicBezTo>
                      <a:cubicBezTo>
                        <a:pt x="140911" y="141043"/>
                        <a:pt x="160062" y="132286"/>
                        <a:pt x="162372" y="128244"/>
                      </a:cubicBezTo>
                      <a:cubicBezTo>
                        <a:pt x="164104" y="125261"/>
                        <a:pt x="165740" y="114867"/>
                        <a:pt x="166318" y="105628"/>
                      </a:cubicBezTo>
                      <a:cubicBezTo>
                        <a:pt x="160351" y="109478"/>
                        <a:pt x="155154" y="111595"/>
                        <a:pt x="154192" y="109382"/>
                      </a:cubicBezTo>
                      <a:cubicBezTo>
                        <a:pt x="152460" y="105340"/>
                        <a:pt x="154769" y="93310"/>
                        <a:pt x="149572" y="88209"/>
                      </a:cubicBezTo>
                      <a:cubicBezTo>
                        <a:pt x="144376" y="83013"/>
                        <a:pt x="147840" y="72715"/>
                        <a:pt x="142740" y="70502"/>
                      </a:cubicBezTo>
                      <a:cubicBezTo>
                        <a:pt x="137543" y="68192"/>
                        <a:pt x="131287" y="57895"/>
                        <a:pt x="135907" y="54527"/>
                      </a:cubicBezTo>
                      <a:cubicBezTo>
                        <a:pt x="140526" y="51062"/>
                        <a:pt x="135907" y="44229"/>
                        <a:pt x="139949" y="40765"/>
                      </a:cubicBezTo>
                      <a:cubicBezTo>
                        <a:pt x="143991" y="37300"/>
                        <a:pt x="137639" y="36723"/>
                        <a:pt x="131961" y="29890"/>
                      </a:cubicBezTo>
                      <a:cubicBezTo>
                        <a:pt x="126283" y="23057"/>
                        <a:pt x="134271" y="14492"/>
                        <a:pt x="127342" y="9295"/>
                      </a:cubicBezTo>
                      <a:cubicBezTo>
                        <a:pt x="120509" y="4099"/>
                        <a:pt x="120509" y="-2157"/>
                        <a:pt x="118777" y="730"/>
                      </a:cubicBezTo>
                      <a:cubicBezTo>
                        <a:pt x="117044" y="3617"/>
                        <a:pt x="116467" y="13337"/>
                        <a:pt x="110789" y="16224"/>
                      </a:cubicBezTo>
                      <a:cubicBezTo>
                        <a:pt x="109827" y="16706"/>
                        <a:pt x="108383" y="17861"/>
                        <a:pt x="106555" y="19304"/>
                      </a:cubicBezTo>
                      <a:cubicBezTo>
                        <a:pt x="106555" y="24020"/>
                        <a:pt x="104919" y="32007"/>
                        <a:pt x="106747" y="36723"/>
                      </a:cubicBezTo>
                      <a:cubicBezTo>
                        <a:pt x="109345" y="43171"/>
                        <a:pt x="110597" y="74448"/>
                        <a:pt x="107998" y="86477"/>
                      </a:cubicBezTo>
                      <a:cubicBezTo>
                        <a:pt x="105400" y="98507"/>
                        <a:pt x="102801" y="108323"/>
                        <a:pt x="100299" y="115637"/>
                      </a:cubicBezTo>
                      <a:cubicBezTo>
                        <a:pt x="97701" y="122951"/>
                        <a:pt x="106266" y="123336"/>
                        <a:pt x="102898" y="126800"/>
                      </a:cubicBezTo>
                      <a:cubicBezTo>
                        <a:pt x="99433" y="130265"/>
                        <a:pt x="100780" y="138830"/>
                        <a:pt x="100780" y="152495"/>
                      </a:cubicBezTo>
                      <a:cubicBezTo>
                        <a:pt x="100780" y="166161"/>
                        <a:pt x="92600" y="189354"/>
                        <a:pt x="92215" y="196668"/>
                      </a:cubicBezTo>
                      <a:cubicBezTo>
                        <a:pt x="91831" y="203982"/>
                        <a:pt x="86249" y="208697"/>
                        <a:pt x="87115" y="216878"/>
                      </a:cubicBezTo>
                      <a:cubicBezTo>
                        <a:pt x="87981" y="225058"/>
                        <a:pt x="83265" y="229773"/>
                        <a:pt x="78550" y="233623"/>
                      </a:cubicBezTo>
                      <a:cubicBezTo>
                        <a:pt x="73834" y="237472"/>
                        <a:pt x="86249" y="249983"/>
                        <a:pt x="85864" y="256816"/>
                      </a:cubicBezTo>
                      <a:cubicBezTo>
                        <a:pt x="85479" y="263649"/>
                        <a:pt x="76433" y="266728"/>
                        <a:pt x="78550" y="277892"/>
                      </a:cubicBezTo>
                      <a:cubicBezTo>
                        <a:pt x="81244" y="291846"/>
                        <a:pt x="78550" y="315616"/>
                        <a:pt x="78550" y="320332"/>
                      </a:cubicBezTo>
                      <a:cubicBezTo>
                        <a:pt x="78550" y="325047"/>
                        <a:pt x="72968" y="324663"/>
                        <a:pt x="74219" y="333613"/>
                      </a:cubicBezTo>
                      <a:cubicBezTo>
                        <a:pt x="75470" y="342563"/>
                        <a:pt x="68637" y="344776"/>
                        <a:pt x="67386" y="357672"/>
                      </a:cubicBezTo>
                      <a:cubicBezTo>
                        <a:pt x="66135" y="370567"/>
                        <a:pt x="56223" y="388949"/>
                        <a:pt x="52373" y="398861"/>
                      </a:cubicBezTo>
                      <a:cubicBezTo>
                        <a:pt x="48524" y="408773"/>
                        <a:pt x="48524" y="414355"/>
                        <a:pt x="43327" y="414355"/>
                      </a:cubicBezTo>
                      <a:cubicBezTo>
                        <a:pt x="38130" y="414355"/>
                        <a:pt x="36879" y="419937"/>
                        <a:pt x="40729" y="428502"/>
                      </a:cubicBezTo>
                      <a:cubicBezTo>
                        <a:pt x="44578" y="437067"/>
                        <a:pt x="38130" y="444381"/>
                        <a:pt x="43327" y="452946"/>
                      </a:cubicBezTo>
                      <a:cubicBezTo>
                        <a:pt x="48428" y="461511"/>
                        <a:pt x="46792" y="464494"/>
                        <a:pt x="44193" y="472675"/>
                      </a:cubicBezTo>
                      <a:cubicBezTo>
                        <a:pt x="41595" y="480854"/>
                        <a:pt x="38227" y="481239"/>
                        <a:pt x="38227" y="488938"/>
                      </a:cubicBezTo>
                      <a:cubicBezTo>
                        <a:pt x="38227" y="496637"/>
                        <a:pt x="32260" y="503085"/>
                        <a:pt x="35628" y="511650"/>
                      </a:cubicBezTo>
                      <a:cubicBezTo>
                        <a:pt x="39093" y="520215"/>
                        <a:pt x="38227" y="523295"/>
                        <a:pt x="33896" y="523295"/>
                      </a:cubicBezTo>
                      <a:cubicBezTo>
                        <a:pt x="29565" y="523295"/>
                        <a:pt x="27448" y="530128"/>
                        <a:pt x="25716" y="544274"/>
                      </a:cubicBezTo>
                      <a:cubicBezTo>
                        <a:pt x="23984" y="558421"/>
                        <a:pt x="24465" y="558036"/>
                        <a:pt x="34762" y="557170"/>
                      </a:cubicBezTo>
                      <a:cubicBezTo>
                        <a:pt x="45060" y="556304"/>
                        <a:pt x="36879" y="522429"/>
                        <a:pt x="43327" y="522429"/>
                      </a:cubicBezTo>
                      <a:cubicBezTo>
                        <a:pt x="49775" y="522429"/>
                        <a:pt x="44193" y="516847"/>
                        <a:pt x="50641" y="515115"/>
                      </a:cubicBezTo>
                      <a:cubicBezTo>
                        <a:pt x="57089" y="513382"/>
                        <a:pt x="51507" y="521081"/>
                        <a:pt x="55838" y="522429"/>
                      </a:cubicBezTo>
                      <a:cubicBezTo>
                        <a:pt x="60169" y="523680"/>
                        <a:pt x="63152" y="527144"/>
                        <a:pt x="57089" y="530994"/>
                      </a:cubicBezTo>
                      <a:cubicBezTo>
                        <a:pt x="51122" y="534843"/>
                        <a:pt x="58340" y="542542"/>
                        <a:pt x="55357" y="547258"/>
                      </a:cubicBezTo>
                      <a:cubicBezTo>
                        <a:pt x="52373" y="551973"/>
                        <a:pt x="48043" y="557170"/>
                        <a:pt x="50641" y="562752"/>
                      </a:cubicBezTo>
                      <a:cubicBezTo>
                        <a:pt x="53240" y="568333"/>
                        <a:pt x="47658" y="567949"/>
                        <a:pt x="47177" y="575166"/>
                      </a:cubicBezTo>
                      <a:cubicBezTo>
                        <a:pt x="46792" y="582480"/>
                        <a:pt x="51026" y="582865"/>
                        <a:pt x="48043" y="584597"/>
                      </a:cubicBezTo>
                      <a:cubicBezTo>
                        <a:pt x="45060" y="586330"/>
                        <a:pt x="51892" y="591911"/>
                        <a:pt x="47658" y="592778"/>
                      </a:cubicBezTo>
                      <a:cubicBezTo>
                        <a:pt x="43327" y="593644"/>
                        <a:pt x="45926" y="599226"/>
                        <a:pt x="48524" y="604326"/>
                      </a:cubicBezTo>
                      <a:cubicBezTo>
                        <a:pt x="51122" y="609427"/>
                        <a:pt x="42942" y="606443"/>
                        <a:pt x="38612" y="609908"/>
                      </a:cubicBezTo>
                      <a:cubicBezTo>
                        <a:pt x="34281" y="613372"/>
                        <a:pt x="42942" y="618088"/>
                        <a:pt x="40344" y="622803"/>
                      </a:cubicBezTo>
                      <a:cubicBezTo>
                        <a:pt x="37746" y="627519"/>
                        <a:pt x="30913" y="620205"/>
                        <a:pt x="27929" y="617607"/>
                      </a:cubicBezTo>
                      <a:cubicBezTo>
                        <a:pt x="24946" y="615008"/>
                        <a:pt x="32645" y="609908"/>
                        <a:pt x="36494" y="604711"/>
                      </a:cubicBezTo>
                      <a:cubicBezTo>
                        <a:pt x="40344" y="599610"/>
                        <a:pt x="32645" y="587966"/>
                        <a:pt x="26197" y="590564"/>
                      </a:cubicBezTo>
                      <a:cubicBezTo>
                        <a:pt x="19749" y="593163"/>
                        <a:pt x="32645" y="600477"/>
                        <a:pt x="32645" y="606058"/>
                      </a:cubicBezTo>
                      <a:cubicBezTo>
                        <a:pt x="32645" y="611640"/>
                        <a:pt x="21963" y="604807"/>
                        <a:pt x="22348" y="610774"/>
                      </a:cubicBezTo>
                      <a:cubicBezTo>
                        <a:pt x="22733" y="616741"/>
                        <a:pt x="15034" y="614623"/>
                        <a:pt x="11184" y="618954"/>
                      </a:cubicBezTo>
                      <a:cubicBezTo>
                        <a:pt x="7335" y="623285"/>
                        <a:pt x="16381" y="627134"/>
                        <a:pt x="12050" y="628385"/>
                      </a:cubicBezTo>
                      <a:cubicBezTo>
                        <a:pt x="7720" y="629636"/>
                        <a:pt x="502" y="635699"/>
                        <a:pt x="21" y="639933"/>
                      </a:cubicBezTo>
                      <a:cubicBezTo>
                        <a:pt x="-364" y="644264"/>
                        <a:pt x="4736" y="645130"/>
                        <a:pt x="4736" y="640800"/>
                      </a:cubicBezTo>
                      <a:cubicBezTo>
                        <a:pt x="4736" y="636469"/>
                        <a:pt x="11569" y="635218"/>
                        <a:pt x="13783" y="640800"/>
                      </a:cubicBezTo>
                      <a:cubicBezTo>
                        <a:pt x="15900" y="646381"/>
                        <a:pt x="18979" y="640800"/>
                        <a:pt x="24946" y="642051"/>
                      </a:cubicBezTo>
                      <a:cubicBezTo>
                        <a:pt x="30913" y="643302"/>
                        <a:pt x="30143" y="652348"/>
                        <a:pt x="26678" y="651963"/>
                      </a:cubicBezTo>
                      <a:cubicBezTo>
                        <a:pt x="23214" y="651578"/>
                        <a:pt x="19846" y="657545"/>
                        <a:pt x="20712" y="663992"/>
                      </a:cubicBezTo>
                      <a:cubicBezTo>
                        <a:pt x="21578" y="670440"/>
                        <a:pt x="33607" y="663992"/>
                        <a:pt x="38708" y="665725"/>
                      </a:cubicBezTo>
                      <a:cubicBezTo>
                        <a:pt x="43905" y="667457"/>
                        <a:pt x="42172" y="676407"/>
                        <a:pt x="39093" y="673424"/>
                      </a:cubicBezTo>
                      <a:cubicBezTo>
                        <a:pt x="36109" y="670440"/>
                        <a:pt x="29180" y="665244"/>
                        <a:pt x="26197" y="670440"/>
                      </a:cubicBezTo>
                      <a:cubicBezTo>
                        <a:pt x="23214" y="675541"/>
                        <a:pt x="18498" y="673039"/>
                        <a:pt x="14649" y="671307"/>
                      </a:cubicBezTo>
                      <a:cubicBezTo>
                        <a:pt x="10799" y="669574"/>
                        <a:pt x="-2963" y="678621"/>
                        <a:pt x="1753" y="682085"/>
                      </a:cubicBezTo>
                      <a:cubicBezTo>
                        <a:pt x="6469" y="685550"/>
                        <a:pt x="6084" y="691131"/>
                        <a:pt x="9067" y="690650"/>
                      </a:cubicBezTo>
                      <a:cubicBezTo>
                        <a:pt x="12050" y="690265"/>
                        <a:pt x="16766" y="688052"/>
                        <a:pt x="18498" y="684684"/>
                      </a:cubicBezTo>
                      <a:cubicBezTo>
                        <a:pt x="20230" y="681219"/>
                        <a:pt x="26197" y="677851"/>
                        <a:pt x="26678" y="685550"/>
                      </a:cubicBezTo>
                      <a:cubicBezTo>
                        <a:pt x="27063" y="693248"/>
                        <a:pt x="18498" y="689399"/>
                        <a:pt x="16766" y="693730"/>
                      </a:cubicBezTo>
                      <a:cubicBezTo>
                        <a:pt x="15034" y="698060"/>
                        <a:pt x="11569" y="701429"/>
                        <a:pt x="6469" y="705278"/>
                      </a:cubicBezTo>
                      <a:cubicBezTo>
                        <a:pt x="1272" y="709127"/>
                        <a:pt x="6469" y="715575"/>
                        <a:pt x="10799" y="713458"/>
                      </a:cubicBezTo>
                      <a:cubicBezTo>
                        <a:pt x="15130" y="711341"/>
                        <a:pt x="9548" y="718559"/>
                        <a:pt x="15515" y="719425"/>
                      </a:cubicBezTo>
                      <a:cubicBezTo>
                        <a:pt x="21097" y="720195"/>
                        <a:pt x="22829" y="715960"/>
                        <a:pt x="21482" y="711726"/>
                      </a:cubicBezTo>
                      <a:cubicBezTo>
                        <a:pt x="20230" y="707395"/>
                        <a:pt x="24465" y="697964"/>
                        <a:pt x="29662" y="702680"/>
                      </a:cubicBezTo>
                      <a:cubicBezTo>
                        <a:pt x="34762" y="707395"/>
                        <a:pt x="27063" y="712111"/>
                        <a:pt x="27063" y="716442"/>
                      </a:cubicBezTo>
                      <a:cubicBezTo>
                        <a:pt x="27063" y="720772"/>
                        <a:pt x="24080" y="726354"/>
                        <a:pt x="24080" y="731069"/>
                      </a:cubicBezTo>
                      <a:cubicBezTo>
                        <a:pt x="24080" y="735785"/>
                        <a:pt x="18498" y="733187"/>
                        <a:pt x="18979" y="738383"/>
                      </a:cubicBezTo>
                      <a:cubicBezTo>
                        <a:pt x="19364" y="743580"/>
                        <a:pt x="6950" y="740116"/>
                        <a:pt x="12532" y="743580"/>
                      </a:cubicBezTo>
                      <a:cubicBezTo>
                        <a:pt x="18113" y="747045"/>
                        <a:pt x="9067" y="751760"/>
                        <a:pt x="12147" y="755129"/>
                      </a:cubicBezTo>
                      <a:cubicBezTo>
                        <a:pt x="15130" y="758593"/>
                        <a:pt x="17728" y="750413"/>
                        <a:pt x="22444" y="752145"/>
                      </a:cubicBezTo>
                      <a:cubicBezTo>
                        <a:pt x="27160" y="753878"/>
                        <a:pt x="26293" y="755129"/>
                        <a:pt x="32356" y="752530"/>
                      </a:cubicBezTo>
                      <a:cubicBezTo>
                        <a:pt x="38419" y="749932"/>
                        <a:pt x="41788" y="757246"/>
                        <a:pt x="36206" y="758978"/>
                      </a:cubicBezTo>
                      <a:cubicBezTo>
                        <a:pt x="30624" y="760710"/>
                        <a:pt x="24657" y="767158"/>
                        <a:pt x="27160" y="768024"/>
                      </a:cubicBezTo>
                      <a:cubicBezTo>
                        <a:pt x="29758" y="768891"/>
                        <a:pt x="37072" y="763694"/>
                        <a:pt x="38708" y="769275"/>
                      </a:cubicBezTo>
                      <a:cubicBezTo>
                        <a:pt x="40440" y="774857"/>
                        <a:pt x="44675" y="773125"/>
                        <a:pt x="45156" y="767158"/>
                      </a:cubicBezTo>
                      <a:cubicBezTo>
                        <a:pt x="45541" y="761191"/>
                        <a:pt x="55838" y="766292"/>
                        <a:pt x="57570" y="771489"/>
                      </a:cubicBezTo>
                      <a:cubicBezTo>
                        <a:pt x="59303" y="776589"/>
                        <a:pt x="46888" y="779669"/>
                        <a:pt x="40440" y="778322"/>
                      </a:cubicBezTo>
                      <a:cubicBezTo>
                        <a:pt x="33992" y="777070"/>
                        <a:pt x="30528" y="784288"/>
                        <a:pt x="34858" y="789870"/>
                      </a:cubicBezTo>
                      <a:cubicBezTo>
                        <a:pt x="39189" y="795452"/>
                        <a:pt x="44290" y="789870"/>
                        <a:pt x="49005" y="785155"/>
                      </a:cubicBezTo>
                      <a:cubicBezTo>
                        <a:pt x="53721" y="780439"/>
                        <a:pt x="76914" y="781690"/>
                        <a:pt x="78646" y="786887"/>
                      </a:cubicBezTo>
                      <a:cubicBezTo>
                        <a:pt x="80378" y="791987"/>
                        <a:pt x="67964" y="787753"/>
                        <a:pt x="66617" y="790736"/>
                      </a:cubicBezTo>
                      <a:cubicBezTo>
                        <a:pt x="65365" y="793719"/>
                        <a:pt x="55934" y="796318"/>
                        <a:pt x="54587" y="792853"/>
                      </a:cubicBezTo>
                      <a:cubicBezTo>
                        <a:pt x="53336" y="789389"/>
                        <a:pt x="44290" y="794104"/>
                        <a:pt x="43905" y="799686"/>
                      </a:cubicBezTo>
                      <a:cubicBezTo>
                        <a:pt x="43520" y="805268"/>
                        <a:pt x="36591" y="805268"/>
                        <a:pt x="44290" y="807385"/>
                      </a:cubicBezTo>
                      <a:cubicBezTo>
                        <a:pt x="51989" y="809502"/>
                        <a:pt x="49871" y="799205"/>
                        <a:pt x="61901" y="800071"/>
                      </a:cubicBezTo>
                      <a:cubicBezTo>
                        <a:pt x="73931" y="800937"/>
                        <a:pt x="80378" y="788908"/>
                        <a:pt x="83747" y="795740"/>
                      </a:cubicBezTo>
                      <a:cubicBezTo>
                        <a:pt x="87211" y="802573"/>
                        <a:pt x="73834" y="808155"/>
                        <a:pt x="69119" y="803920"/>
                      </a:cubicBezTo>
                      <a:cubicBezTo>
                        <a:pt x="64403" y="799590"/>
                        <a:pt x="58821" y="806904"/>
                        <a:pt x="59206" y="813352"/>
                      </a:cubicBezTo>
                      <a:cubicBezTo>
                        <a:pt x="59591" y="819799"/>
                        <a:pt x="45444" y="811620"/>
                        <a:pt x="38612" y="810753"/>
                      </a:cubicBezTo>
                      <a:cubicBezTo>
                        <a:pt x="31779" y="809887"/>
                        <a:pt x="34762" y="817201"/>
                        <a:pt x="40729" y="823649"/>
                      </a:cubicBezTo>
                      <a:cubicBezTo>
                        <a:pt x="46696" y="830097"/>
                        <a:pt x="50160" y="822783"/>
                        <a:pt x="57474" y="827499"/>
                      </a:cubicBezTo>
                      <a:cubicBezTo>
                        <a:pt x="64788" y="832214"/>
                        <a:pt x="64788" y="837411"/>
                        <a:pt x="69889" y="832695"/>
                      </a:cubicBezTo>
                      <a:cubicBezTo>
                        <a:pt x="75085" y="827980"/>
                        <a:pt x="69889" y="828365"/>
                        <a:pt x="66424" y="826247"/>
                      </a:cubicBezTo>
                      <a:cubicBezTo>
                        <a:pt x="62960" y="824130"/>
                        <a:pt x="66039" y="816816"/>
                        <a:pt x="74123" y="820666"/>
                      </a:cubicBezTo>
                      <a:cubicBezTo>
                        <a:pt x="82303" y="824515"/>
                        <a:pt x="91734" y="817201"/>
                        <a:pt x="89136" y="806904"/>
                      </a:cubicBezTo>
                      <a:cubicBezTo>
                        <a:pt x="86537" y="796606"/>
                        <a:pt x="96450" y="791891"/>
                        <a:pt x="106266" y="788427"/>
                      </a:cubicBezTo>
                      <a:cubicBezTo>
                        <a:pt x="116178" y="784962"/>
                        <a:pt x="110982" y="794874"/>
                        <a:pt x="103668" y="797858"/>
                      </a:cubicBezTo>
                      <a:cubicBezTo>
                        <a:pt x="96354" y="800841"/>
                        <a:pt x="95103" y="803054"/>
                        <a:pt x="100684" y="809021"/>
                      </a:cubicBezTo>
                      <a:cubicBezTo>
                        <a:pt x="106266" y="814988"/>
                        <a:pt x="113580" y="805172"/>
                        <a:pt x="118296" y="809887"/>
                      </a:cubicBezTo>
                      <a:cubicBezTo>
                        <a:pt x="123011" y="814603"/>
                        <a:pt x="109731" y="813737"/>
                        <a:pt x="107613" y="818452"/>
                      </a:cubicBezTo>
                      <a:cubicBezTo>
                        <a:pt x="105496" y="823168"/>
                        <a:pt x="115793" y="828750"/>
                        <a:pt x="108479" y="832214"/>
                      </a:cubicBezTo>
                      <a:cubicBezTo>
                        <a:pt x="101165" y="835679"/>
                        <a:pt x="104630" y="818067"/>
                        <a:pt x="100299" y="816335"/>
                      </a:cubicBezTo>
                      <a:cubicBezTo>
                        <a:pt x="95969" y="814603"/>
                        <a:pt x="92119" y="818452"/>
                        <a:pt x="96450" y="828365"/>
                      </a:cubicBezTo>
                      <a:cubicBezTo>
                        <a:pt x="100780" y="838181"/>
                        <a:pt x="91253" y="829616"/>
                        <a:pt x="87019" y="824900"/>
                      </a:cubicBezTo>
                      <a:cubicBezTo>
                        <a:pt x="82688" y="820184"/>
                        <a:pt x="76721" y="827017"/>
                        <a:pt x="81822" y="832214"/>
                      </a:cubicBezTo>
                      <a:cubicBezTo>
                        <a:pt x="87019" y="837411"/>
                        <a:pt x="72006" y="831829"/>
                        <a:pt x="72006" y="839913"/>
                      </a:cubicBezTo>
                      <a:cubicBezTo>
                        <a:pt x="72006" y="847997"/>
                        <a:pt x="78454" y="841164"/>
                        <a:pt x="86153" y="842896"/>
                      </a:cubicBezTo>
                      <a:cubicBezTo>
                        <a:pt x="93851" y="844629"/>
                        <a:pt x="90483" y="855792"/>
                        <a:pt x="96065" y="860027"/>
                      </a:cubicBezTo>
                      <a:cubicBezTo>
                        <a:pt x="101647" y="864357"/>
                        <a:pt x="96931" y="846265"/>
                        <a:pt x="102898" y="845013"/>
                      </a:cubicBezTo>
                      <a:cubicBezTo>
                        <a:pt x="108864" y="843763"/>
                        <a:pt x="103283" y="858775"/>
                        <a:pt x="116660" y="863010"/>
                      </a:cubicBezTo>
                      <a:cubicBezTo>
                        <a:pt x="129940" y="867340"/>
                        <a:pt x="117526" y="860411"/>
                        <a:pt x="123492" y="856177"/>
                      </a:cubicBezTo>
                      <a:cubicBezTo>
                        <a:pt x="129459" y="851846"/>
                        <a:pt x="137254" y="869073"/>
                        <a:pt x="143702" y="870805"/>
                      </a:cubicBezTo>
                      <a:cubicBezTo>
                        <a:pt x="150150" y="872537"/>
                        <a:pt x="145819" y="863106"/>
                        <a:pt x="141104" y="857909"/>
                      </a:cubicBezTo>
                      <a:cubicBezTo>
                        <a:pt x="136388" y="852809"/>
                        <a:pt x="145819" y="855792"/>
                        <a:pt x="152267" y="857909"/>
                      </a:cubicBezTo>
                      <a:cubicBezTo>
                        <a:pt x="158715" y="860027"/>
                        <a:pt x="163815" y="860893"/>
                        <a:pt x="165163" y="856177"/>
                      </a:cubicBezTo>
                      <a:cubicBezTo>
                        <a:pt x="165644" y="854445"/>
                        <a:pt x="166799" y="854445"/>
                        <a:pt x="168339" y="854926"/>
                      </a:cubicBezTo>
                      <a:cubicBezTo>
                        <a:pt x="161602" y="850499"/>
                        <a:pt x="138890" y="853771"/>
                        <a:pt x="135714" y="853194"/>
                      </a:cubicBezTo>
                      <a:cubicBezTo>
                        <a:pt x="132635" y="852712"/>
                        <a:pt x="135041" y="801226"/>
                        <a:pt x="135618" y="789485"/>
                      </a:cubicBezTo>
                      <a:cubicBezTo>
                        <a:pt x="135137" y="789389"/>
                        <a:pt x="134656" y="789196"/>
                        <a:pt x="134271" y="789196"/>
                      </a:cubicBezTo>
                      <a:cubicBezTo>
                        <a:pt x="128689" y="789196"/>
                        <a:pt x="116275" y="790447"/>
                        <a:pt x="118392" y="781882"/>
                      </a:cubicBezTo>
                      <a:cubicBezTo>
                        <a:pt x="118777" y="780343"/>
                        <a:pt x="119547" y="779476"/>
                        <a:pt x="120605" y="778995"/>
                      </a:cubicBezTo>
                      <a:cubicBezTo>
                        <a:pt x="118103" y="776686"/>
                        <a:pt x="114446" y="774087"/>
                        <a:pt x="110212" y="772932"/>
                      </a:cubicBezTo>
                      <a:cubicBezTo>
                        <a:pt x="101454" y="770623"/>
                        <a:pt x="80571" y="772932"/>
                        <a:pt x="75951" y="77351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19" name="צורה חופשית: צורה 2118">
                  <a:extLst>
                    <a:ext uri="{FF2B5EF4-FFF2-40B4-BE49-F238E27FC236}">
                      <a16:creationId xmlns:a16="http://schemas.microsoft.com/office/drawing/2014/main" id="{07046770-86C1-9929-F3F5-C0B7E7ADD61B}"/>
                    </a:ext>
                  </a:extLst>
                </p:cNvPr>
                <p:cNvSpPr/>
                <p:nvPr/>
              </p:nvSpPr>
              <p:spPr>
                <a:xfrm>
                  <a:off x="6513007" y="3870402"/>
                  <a:ext cx="171951" cy="174841"/>
                </a:xfrm>
                <a:custGeom>
                  <a:avLst/>
                  <a:gdLst>
                    <a:gd name="connsiteX0" fmla="*/ 164661 w 166910"/>
                    <a:gd name="connsiteY0" fmla="*/ 92627 h 169715"/>
                    <a:gd name="connsiteX1" fmla="*/ 148397 w 166910"/>
                    <a:gd name="connsiteY1" fmla="*/ 96091 h 169715"/>
                    <a:gd name="connsiteX2" fmla="*/ 139062 w 166910"/>
                    <a:gd name="connsiteY2" fmla="*/ 74630 h 169715"/>
                    <a:gd name="connsiteX3" fmla="*/ 125685 w 166910"/>
                    <a:gd name="connsiteY3" fmla="*/ 58366 h 169715"/>
                    <a:gd name="connsiteX4" fmla="*/ 108844 w 166910"/>
                    <a:gd name="connsiteY4" fmla="*/ 56634 h 169715"/>
                    <a:gd name="connsiteX5" fmla="*/ 98931 w 166910"/>
                    <a:gd name="connsiteY5" fmla="*/ 40948 h 169715"/>
                    <a:gd name="connsiteX6" fmla="*/ 95467 w 166910"/>
                    <a:gd name="connsiteY6" fmla="*/ 17177 h 169715"/>
                    <a:gd name="connsiteX7" fmla="*/ 94601 w 166910"/>
                    <a:gd name="connsiteY7" fmla="*/ 6880 h 169715"/>
                    <a:gd name="connsiteX8" fmla="*/ 91329 w 166910"/>
                    <a:gd name="connsiteY8" fmla="*/ 8035 h 169715"/>
                    <a:gd name="connsiteX9" fmla="*/ 73044 w 166910"/>
                    <a:gd name="connsiteY9" fmla="*/ 47 h 169715"/>
                    <a:gd name="connsiteX10" fmla="*/ 50717 w 166910"/>
                    <a:gd name="connsiteY10" fmla="*/ 2357 h 169715"/>
                    <a:gd name="connsiteX11" fmla="*/ 27235 w 166910"/>
                    <a:gd name="connsiteY11" fmla="*/ 6399 h 169715"/>
                    <a:gd name="connsiteX12" fmla="*/ 12415 w 166910"/>
                    <a:gd name="connsiteY12" fmla="*/ 24684 h 169715"/>
                    <a:gd name="connsiteX13" fmla="*/ 6640 w 166910"/>
                    <a:gd name="connsiteY13" fmla="*/ 54421 h 169715"/>
                    <a:gd name="connsiteX14" fmla="*/ 0 w 166910"/>
                    <a:gd name="connsiteY14" fmla="*/ 54228 h 169715"/>
                    <a:gd name="connsiteX15" fmla="*/ 26850 w 166910"/>
                    <a:gd name="connsiteY15" fmla="*/ 81752 h 169715"/>
                    <a:gd name="connsiteX16" fmla="*/ 48311 w 166910"/>
                    <a:gd name="connsiteY16" fmla="*/ 95129 h 169715"/>
                    <a:gd name="connsiteX17" fmla="*/ 69772 w 166910"/>
                    <a:gd name="connsiteY17" fmla="*/ 106196 h 169715"/>
                    <a:gd name="connsiteX18" fmla="*/ 105764 w 166910"/>
                    <a:gd name="connsiteY18" fmla="*/ 124192 h 169715"/>
                    <a:gd name="connsiteX19" fmla="*/ 90655 w 166910"/>
                    <a:gd name="connsiteY19" fmla="*/ 150273 h 169715"/>
                    <a:gd name="connsiteX20" fmla="*/ 84303 w 166910"/>
                    <a:gd name="connsiteY20" fmla="*/ 163072 h 169715"/>
                    <a:gd name="connsiteX21" fmla="*/ 102300 w 166910"/>
                    <a:gd name="connsiteY21" fmla="*/ 167114 h 169715"/>
                    <a:gd name="connsiteX22" fmla="*/ 120873 w 166910"/>
                    <a:gd name="connsiteY22" fmla="*/ 168846 h 169715"/>
                    <a:gd name="connsiteX23" fmla="*/ 137715 w 166910"/>
                    <a:gd name="connsiteY23" fmla="*/ 165381 h 169715"/>
                    <a:gd name="connsiteX24" fmla="*/ 152824 w 166910"/>
                    <a:gd name="connsiteY24" fmla="*/ 157779 h 169715"/>
                    <a:gd name="connsiteX25" fmla="*/ 162640 w 166910"/>
                    <a:gd name="connsiteY25" fmla="*/ 129293 h 169715"/>
                    <a:gd name="connsiteX26" fmla="*/ 164372 w 166910"/>
                    <a:gd name="connsiteY26" fmla="*/ 92723 h 169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910" h="169715">
                      <a:moveTo>
                        <a:pt x="164661" y="92627"/>
                      </a:moveTo>
                      <a:cubicBezTo>
                        <a:pt x="157732" y="89162"/>
                        <a:pt x="150707" y="96091"/>
                        <a:pt x="148397" y="96091"/>
                      </a:cubicBezTo>
                      <a:cubicBezTo>
                        <a:pt x="146087" y="96091"/>
                        <a:pt x="140890" y="80982"/>
                        <a:pt x="139062" y="74630"/>
                      </a:cubicBezTo>
                      <a:cubicBezTo>
                        <a:pt x="137330" y="68279"/>
                        <a:pt x="130401" y="55479"/>
                        <a:pt x="125685" y="58366"/>
                      </a:cubicBezTo>
                      <a:cubicBezTo>
                        <a:pt x="121066" y="61254"/>
                        <a:pt x="122220" y="57212"/>
                        <a:pt x="108844" y="56634"/>
                      </a:cubicBezTo>
                      <a:cubicBezTo>
                        <a:pt x="95467" y="56057"/>
                        <a:pt x="96044" y="53747"/>
                        <a:pt x="98931" y="40948"/>
                      </a:cubicBezTo>
                      <a:cubicBezTo>
                        <a:pt x="101818" y="28148"/>
                        <a:pt x="90270" y="20064"/>
                        <a:pt x="95467" y="17177"/>
                      </a:cubicBezTo>
                      <a:cubicBezTo>
                        <a:pt x="99412" y="14964"/>
                        <a:pt x="99028" y="12462"/>
                        <a:pt x="94601" y="6880"/>
                      </a:cubicBezTo>
                      <a:cubicBezTo>
                        <a:pt x="93542" y="7554"/>
                        <a:pt x="92387" y="8035"/>
                        <a:pt x="91329" y="8035"/>
                      </a:cubicBezTo>
                      <a:cubicBezTo>
                        <a:pt x="86709" y="8035"/>
                        <a:pt x="81031" y="47"/>
                        <a:pt x="73044" y="47"/>
                      </a:cubicBezTo>
                      <a:cubicBezTo>
                        <a:pt x="65056" y="47"/>
                        <a:pt x="56491" y="-530"/>
                        <a:pt x="50717" y="2357"/>
                      </a:cubicBezTo>
                      <a:cubicBezTo>
                        <a:pt x="44942" y="5244"/>
                        <a:pt x="34068" y="1779"/>
                        <a:pt x="27235" y="6399"/>
                      </a:cubicBezTo>
                      <a:cubicBezTo>
                        <a:pt x="20402" y="11018"/>
                        <a:pt x="11837" y="20642"/>
                        <a:pt x="12415" y="24684"/>
                      </a:cubicBezTo>
                      <a:cubicBezTo>
                        <a:pt x="12992" y="28726"/>
                        <a:pt x="10105" y="53266"/>
                        <a:pt x="6640" y="54421"/>
                      </a:cubicBezTo>
                      <a:cubicBezTo>
                        <a:pt x="5582" y="54806"/>
                        <a:pt x="3080" y="54613"/>
                        <a:pt x="0" y="54228"/>
                      </a:cubicBezTo>
                      <a:cubicBezTo>
                        <a:pt x="4619" y="62216"/>
                        <a:pt x="18189" y="76363"/>
                        <a:pt x="26850" y="81752"/>
                      </a:cubicBezTo>
                      <a:cubicBezTo>
                        <a:pt x="37340" y="88200"/>
                        <a:pt x="36762" y="93974"/>
                        <a:pt x="48311" y="95129"/>
                      </a:cubicBezTo>
                      <a:cubicBezTo>
                        <a:pt x="59955" y="96284"/>
                        <a:pt x="65730" y="100903"/>
                        <a:pt x="69772" y="106196"/>
                      </a:cubicBezTo>
                      <a:cubicBezTo>
                        <a:pt x="73813" y="111393"/>
                        <a:pt x="103454" y="120150"/>
                        <a:pt x="105764" y="124192"/>
                      </a:cubicBezTo>
                      <a:cubicBezTo>
                        <a:pt x="108074" y="128234"/>
                        <a:pt x="90655" y="139879"/>
                        <a:pt x="90655" y="150273"/>
                      </a:cubicBezTo>
                      <a:cubicBezTo>
                        <a:pt x="90655" y="160666"/>
                        <a:pt x="84303" y="159607"/>
                        <a:pt x="84303" y="163072"/>
                      </a:cubicBezTo>
                      <a:cubicBezTo>
                        <a:pt x="84303" y="166537"/>
                        <a:pt x="97680" y="164227"/>
                        <a:pt x="102300" y="167114"/>
                      </a:cubicBezTo>
                      <a:cubicBezTo>
                        <a:pt x="106919" y="170001"/>
                        <a:pt x="115099" y="165381"/>
                        <a:pt x="120873" y="168846"/>
                      </a:cubicBezTo>
                      <a:cubicBezTo>
                        <a:pt x="126647" y="172310"/>
                        <a:pt x="133095" y="164227"/>
                        <a:pt x="137715" y="165381"/>
                      </a:cubicBezTo>
                      <a:cubicBezTo>
                        <a:pt x="142334" y="166537"/>
                        <a:pt x="147049" y="157298"/>
                        <a:pt x="152824" y="157779"/>
                      </a:cubicBezTo>
                      <a:cubicBezTo>
                        <a:pt x="158598" y="158356"/>
                        <a:pt x="163891" y="137473"/>
                        <a:pt x="162640" y="129293"/>
                      </a:cubicBezTo>
                      <a:cubicBezTo>
                        <a:pt x="161485" y="121113"/>
                        <a:pt x="171397" y="96187"/>
                        <a:pt x="164372" y="9272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20" name="צורה חופשית: צורה 2119">
                  <a:extLst>
                    <a:ext uri="{FF2B5EF4-FFF2-40B4-BE49-F238E27FC236}">
                      <a16:creationId xmlns:a16="http://schemas.microsoft.com/office/drawing/2014/main" id="{D648152F-D6F7-4D5D-64E5-7E4E5B11972C}"/>
                    </a:ext>
                  </a:extLst>
                </p:cNvPr>
                <p:cNvSpPr/>
                <p:nvPr/>
              </p:nvSpPr>
              <p:spPr>
                <a:xfrm>
                  <a:off x="6051514" y="3253383"/>
                  <a:ext cx="64522" cy="53637"/>
                </a:xfrm>
                <a:custGeom>
                  <a:avLst/>
                  <a:gdLst>
                    <a:gd name="connsiteX0" fmla="*/ 59647 w 62630"/>
                    <a:gd name="connsiteY0" fmla="*/ 41286 h 52064"/>
                    <a:gd name="connsiteX1" fmla="*/ 62630 w 62630"/>
                    <a:gd name="connsiteY1" fmla="*/ 28968 h 52064"/>
                    <a:gd name="connsiteX2" fmla="*/ 43479 w 62630"/>
                    <a:gd name="connsiteY2" fmla="*/ 5101 h 52064"/>
                    <a:gd name="connsiteX3" fmla="*/ 33856 w 62630"/>
                    <a:gd name="connsiteY3" fmla="*/ 4042 h 52064"/>
                    <a:gd name="connsiteX4" fmla="*/ 14704 w 62630"/>
                    <a:gd name="connsiteY4" fmla="*/ 867 h 52064"/>
                    <a:gd name="connsiteX5" fmla="*/ 4022 w 62630"/>
                    <a:gd name="connsiteY5" fmla="*/ 193 h 52064"/>
                    <a:gd name="connsiteX6" fmla="*/ 2579 w 62630"/>
                    <a:gd name="connsiteY6" fmla="*/ 7796 h 52064"/>
                    <a:gd name="connsiteX7" fmla="*/ 7775 w 62630"/>
                    <a:gd name="connsiteY7" fmla="*/ 24541 h 52064"/>
                    <a:gd name="connsiteX8" fmla="*/ 18939 w 62630"/>
                    <a:gd name="connsiteY8" fmla="*/ 22424 h 52064"/>
                    <a:gd name="connsiteX9" fmla="*/ 27504 w 62630"/>
                    <a:gd name="connsiteY9" fmla="*/ 29738 h 52064"/>
                    <a:gd name="connsiteX10" fmla="*/ 41266 w 62630"/>
                    <a:gd name="connsiteY10" fmla="*/ 41767 h 52064"/>
                    <a:gd name="connsiteX11" fmla="*/ 52429 w 62630"/>
                    <a:gd name="connsiteY11" fmla="*/ 51680 h 52064"/>
                    <a:gd name="connsiteX12" fmla="*/ 57145 w 62630"/>
                    <a:gd name="connsiteY12" fmla="*/ 52064 h 52064"/>
                    <a:gd name="connsiteX13" fmla="*/ 59743 w 62630"/>
                    <a:gd name="connsiteY13" fmla="*/ 41382 h 5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2630" h="52064">
                      <a:moveTo>
                        <a:pt x="59647" y="41286"/>
                      </a:moveTo>
                      <a:cubicBezTo>
                        <a:pt x="58973" y="39073"/>
                        <a:pt x="59358" y="33395"/>
                        <a:pt x="62630" y="28968"/>
                      </a:cubicBezTo>
                      <a:cubicBezTo>
                        <a:pt x="55605" y="21365"/>
                        <a:pt x="47714" y="11164"/>
                        <a:pt x="43479" y="5101"/>
                      </a:cubicBezTo>
                      <a:cubicBezTo>
                        <a:pt x="39437" y="5582"/>
                        <a:pt x="35973" y="5582"/>
                        <a:pt x="33856" y="4042"/>
                      </a:cubicBezTo>
                      <a:cubicBezTo>
                        <a:pt x="29621" y="867"/>
                        <a:pt x="18939" y="2984"/>
                        <a:pt x="14704" y="867"/>
                      </a:cubicBezTo>
                      <a:cubicBezTo>
                        <a:pt x="12491" y="-192"/>
                        <a:pt x="8257" y="-96"/>
                        <a:pt x="4022" y="193"/>
                      </a:cubicBezTo>
                      <a:cubicBezTo>
                        <a:pt x="4985" y="3369"/>
                        <a:pt x="4600" y="6448"/>
                        <a:pt x="2579" y="7796"/>
                      </a:cubicBezTo>
                      <a:cubicBezTo>
                        <a:pt x="-1271" y="10394"/>
                        <a:pt x="-1752" y="20691"/>
                        <a:pt x="7775" y="24541"/>
                      </a:cubicBezTo>
                      <a:cubicBezTo>
                        <a:pt x="17207" y="28390"/>
                        <a:pt x="14223" y="22424"/>
                        <a:pt x="18939" y="22424"/>
                      </a:cubicBezTo>
                      <a:cubicBezTo>
                        <a:pt x="23654" y="22424"/>
                        <a:pt x="23269" y="29738"/>
                        <a:pt x="27504" y="29738"/>
                      </a:cubicBezTo>
                      <a:cubicBezTo>
                        <a:pt x="31738" y="29738"/>
                        <a:pt x="41651" y="34934"/>
                        <a:pt x="41266" y="41767"/>
                      </a:cubicBezTo>
                      <a:cubicBezTo>
                        <a:pt x="40881" y="48600"/>
                        <a:pt x="44730" y="51680"/>
                        <a:pt x="52429" y="51680"/>
                      </a:cubicBezTo>
                      <a:cubicBezTo>
                        <a:pt x="53873" y="51680"/>
                        <a:pt x="55413" y="51776"/>
                        <a:pt x="57145" y="52064"/>
                      </a:cubicBezTo>
                      <a:cubicBezTo>
                        <a:pt x="58492" y="47445"/>
                        <a:pt x="60417" y="43788"/>
                        <a:pt x="59743" y="41382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21" name="צורה חופשית: צורה 2120">
                  <a:extLst>
                    <a:ext uri="{FF2B5EF4-FFF2-40B4-BE49-F238E27FC236}">
                      <a16:creationId xmlns:a16="http://schemas.microsoft.com/office/drawing/2014/main" id="{1DB38112-BB78-486F-0C92-9D96DB98A820}"/>
                    </a:ext>
                  </a:extLst>
                </p:cNvPr>
                <p:cNvSpPr/>
                <p:nvPr/>
              </p:nvSpPr>
              <p:spPr>
                <a:xfrm>
                  <a:off x="6110286" y="3281555"/>
                  <a:ext cx="116394" cy="49858"/>
                </a:xfrm>
                <a:custGeom>
                  <a:avLst/>
                  <a:gdLst>
                    <a:gd name="connsiteX0" fmla="*/ 100856 w 112981"/>
                    <a:gd name="connsiteY0" fmla="*/ 14036 h 48396"/>
                    <a:gd name="connsiteX1" fmla="*/ 73813 w 112981"/>
                    <a:gd name="connsiteY1" fmla="*/ 1140 h 48396"/>
                    <a:gd name="connsiteX2" fmla="*/ 46386 w 112981"/>
                    <a:gd name="connsiteY2" fmla="*/ 11437 h 48396"/>
                    <a:gd name="connsiteX3" fmla="*/ 15494 w 112981"/>
                    <a:gd name="connsiteY3" fmla="*/ 10571 h 48396"/>
                    <a:gd name="connsiteX4" fmla="*/ 5582 w 112981"/>
                    <a:gd name="connsiteY4" fmla="*/ 1717 h 48396"/>
                    <a:gd name="connsiteX5" fmla="*/ 2598 w 112981"/>
                    <a:gd name="connsiteY5" fmla="*/ 14036 h 48396"/>
                    <a:gd name="connsiteX6" fmla="*/ 0 w 112981"/>
                    <a:gd name="connsiteY6" fmla="*/ 24718 h 48396"/>
                    <a:gd name="connsiteX7" fmla="*/ 24925 w 112981"/>
                    <a:gd name="connsiteY7" fmla="*/ 35978 h 48396"/>
                    <a:gd name="connsiteX8" fmla="*/ 39072 w 112981"/>
                    <a:gd name="connsiteY8" fmla="*/ 45409 h 48396"/>
                    <a:gd name="connsiteX9" fmla="*/ 54085 w 112981"/>
                    <a:gd name="connsiteY9" fmla="*/ 41559 h 48396"/>
                    <a:gd name="connsiteX10" fmla="*/ 48503 w 112981"/>
                    <a:gd name="connsiteY10" fmla="*/ 30877 h 48396"/>
                    <a:gd name="connsiteX11" fmla="*/ 58801 w 112981"/>
                    <a:gd name="connsiteY11" fmla="*/ 21446 h 48396"/>
                    <a:gd name="connsiteX12" fmla="*/ 80261 w 112981"/>
                    <a:gd name="connsiteY12" fmla="*/ 14613 h 48396"/>
                    <a:gd name="connsiteX13" fmla="*/ 85843 w 112981"/>
                    <a:gd name="connsiteY13" fmla="*/ 27894 h 48396"/>
                    <a:gd name="connsiteX14" fmla="*/ 97199 w 112981"/>
                    <a:gd name="connsiteY14" fmla="*/ 48007 h 48396"/>
                    <a:gd name="connsiteX15" fmla="*/ 110287 w 112981"/>
                    <a:gd name="connsiteY15" fmla="*/ 35304 h 48396"/>
                    <a:gd name="connsiteX16" fmla="*/ 112982 w 112981"/>
                    <a:gd name="connsiteY16" fmla="*/ 29241 h 48396"/>
                    <a:gd name="connsiteX17" fmla="*/ 100856 w 112981"/>
                    <a:gd name="connsiteY17" fmla="*/ 14132 h 48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12981" h="48396">
                      <a:moveTo>
                        <a:pt x="100856" y="14036"/>
                      </a:moveTo>
                      <a:cubicBezTo>
                        <a:pt x="94023" y="3739"/>
                        <a:pt x="81512" y="4605"/>
                        <a:pt x="73813" y="1140"/>
                      </a:cubicBezTo>
                      <a:cubicBezTo>
                        <a:pt x="66114" y="-2324"/>
                        <a:pt x="56202" y="2391"/>
                        <a:pt x="46386" y="11437"/>
                      </a:cubicBezTo>
                      <a:cubicBezTo>
                        <a:pt x="36474" y="20484"/>
                        <a:pt x="24059" y="15287"/>
                        <a:pt x="15494" y="10571"/>
                      </a:cubicBezTo>
                      <a:cubicBezTo>
                        <a:pt x="12992" y="9128"/>
                        <a:pt x="9335" y="5760"/>
                        <a:pt x="5582" y="1717"/>
                      </a:cubicBezTo>
                      <a:cubicBezTo>
                        <a:pt x="2406" y="6048"/>
                        <a:pt x="2021" y="11822"/>
                        <a:pt x="2598" y="14036"/>
                      </a:cubicBezTo>
                      <a:cubicBezTo>
                        <a:pt x="3272" y="16442"/>
                        <a:pt x="1347" y="20099"/>
                        <a:pt x="0" y="24718"/>
                      </a:cubicBezTo>
                      <a:cubicBezTo>
                        <a:pt x="8469" y="25777"/>
                        <a:pt x="19536" y="29530"/>
                        <a:pt x="24925" y="35978"/>
                      </a:cubicBezTo>
                      <a:cubicBezTo>
                        <a:pt x="31373" y="43677"/>
                        <a:pt x="35223" y="38576"/>
                        <a:pt x="39072" y="45409"/>
                      </a:cubicBezTo>
                      <a:cubicBezTo>
                        <a:pt x="42921" y="52242"/>
                        <a:pt x="51968" y="45794"/>
                        <a:pt x="54085" y="41559"/>
                      </a:cubicBezTo>
                      <a:cubicBezTo>
                        <a:pt x="56202" y="37229"/>
                        <a:pt x="49369" y="35593"/>
                        <a:pt x="48503" y="30877"/>
                      </a:cubicBezTo>
                      <a:cubicBezTo>
                        <a:pt x="47637" y="26162"/>
                        <a:pt x="57068" y="27894"/>
                        <a:pt x="58801" y="21446"/>
                      </a:cubicBezTo>
                      <a:cubicBezTo>
                        <a:pt x="60533" y="14998"/>
                        <a:pt x="74198" y="12015"/>
                        <a:pt x="80261" y="14613"/>
                      </a:cubicBezTo>
                      <a:cubicBezTo>
                        <a:pt x="86228" y="17212"/>
                        <a:pt x="91425" y="21446"/>
                        <a:pt x="85843" y="27894"/>
                      </a:cubicBezTo>
                      <a:cubicBezTo>
                        <a:pt x="81705" y="32706"/>
                        <a:pt x="90174" y="41271"/>
                        <a:pt x="97199" y="48007"/>
                      </a:cubicBezTo>
                      <a:cubicBezTo>
                        <a:pt x="102203" y="42907"/>
                        <a:pt x="107881" y="37036"/>
                        <a:pt x="110287" y="35304"/>
                      </a:cubicBezTo>
                      <a:cubicBezTo>
                        <a:pt x="111538" y="34342"/>
                        <a:pt x="112404" y="32032"/>
                        <a:pt x="112982" y="29241"/>
                      </a:cubicBezTo>
                      <a:cubicBezTo>
                        <a:pt x="109613" y="27605"/>
                        <a:pt x="105668" y="21253"/>
                        <a:pt x="100856" y="14132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22" name="צורה חופשית: צורה 2121">
                  <a:extLst>
                    <a:ext uri="{FF2B5EF4-FFF2-40B4-BE49-F238E27FC236}">
                      <a16:creationId xmlns:a16="http://schemas.microsoft.com/office/drawing/2014/main" id="{800B70C4-C5E2-EEA1-52A6-AF1EF414462F}"/>
                    </a:ext>
                  </a:extLst>
                </p:cNvPr>
                <p:cNvSpPr/>
                <p:nvPr/>
              </p:nvSpPr>
              <p:spPr>
                <a:xfrm>
                  <a:off x="6189304" y="3225306"/>
                  <a:ext cx="237720" cy="335618"/>
                </a:xfrm>
                <a:custGeom>
                  <a:avLst/>
                  <a:gdLst>
                    <a:gd name="connsiteX0" fmla="*/ 36089 w 230750"/>
                    <a:gd name="connsiteY0" fmla="*/ 236760 h 325778"/>
                    <a:gd name="connsiteX1" fmla="*/ 50813 w 230750"/>
                    <a:gd name="connsiteY1" fmla="*/ 236760 h 325778"/>
                    <a:gd name="connsiteX2" fmla="*/ 64671 w 230750"/>
                    <a:gd name="connsiteY2" fmla="*/ 247538 h 325778"/>
                    <a:gd name="connsiteX3" fmla="*/ 65537 w 230750"/>
                    <a:gd name="connsiteY3" fmla="*/ 248501 h 325778"/>
                    <a:gd name="connsiteX4" fmla="*/ 82186 w 230750"/>
                    <a:gd name="connsiteY4" fmla="*/ 247923 h 325778"/>
                    <a:gd name="connsiteX5" fmla="*/ 93638 w 230750"/>
                    <a:gd name="connsiteY5" fmla="*/ 264091 h 325778"/>
                    <a:gd name="connsiteX6" fmla="*/ 105764 w 230750"/>
                    <a:gd name="connsiteY6" fmla="*/ 276217 h 325778"/>
                    <a:gd name="connsiteX7" fmla="*/ 113174 w 230750"/>
                    <a:gd name="connsiteY7" fmla="*/ 288343 h 325778"/>
                    <a:gd name="connsiteX8" fmla="*/ 135405 w 230750"/>
                    <a:gd name="connsiteY8" fmla="*/ 291037 h 325778"/>
                    <a:gd name="connsiteX9" fmla="*/ 146857 w 230750"/>
                    <a:gd name="connsiteY9" fmla="*/ 289690 h 325778"/>
                    <a:gd name="connsiteX10" fmla="*/ 159656 w 230750"/>
                    <a:gd name="connsiteY10" fmla="*/ 289016 h 325778"/>
                    <a:gd name="connsiteX11" fmla="*/ 173803 w 230750"/>
                    <a:gd name="connsiteY11" fmla="*/ 300468 h 325778"/>
                    <a:gd name="connsiteX12" fmla="*/ 163698 w 230750"/>
                    <a:gd name="connsiteY12" fmla="*/ 316636 h 325778"/>
                    <a:gd name="connsiteX13" fmla="*/ 175247 w 230750"/>
                    <a:gd name="connsiteY13" fmla="*/ 325779 h 325778"/>
                    <a:gd name="connsiteX14" fmla="*/ 176209 w 230750"/>
                    <a:gd name="connsiteY14" fmla="*/ 325779 h 325778"/>
                    <a:gd name="connsiteX15" fmla="*/ 183619 w 230750"/>
                    <a:gd name="connsiteY15" fmla="*/ 299506 h 325778"/>
                    <a:gd name="connsiteX16" fmla="*/ 187565 w 230750"/>
                    <a:gd name="connsiteY16" fmla="*/ 273137 h 325778"/>
                    <a:gd name="connsiteX17" fmla="*/ 175151 w 230750"/>
                    <a:gd name="connsiteY17" fmla="*/ 241764 h 325778"/>
                    <a:gd name="connsiteX18" fmla="*/ 188335 w 230750"/>
                    <a:gd name="connsiteY18" fmla="*/ 231371 h 325778"/>
                    <a:gd name="connsiteX19" fmla="*/ 184486 w 230750"/>
                    <a:gd name="connsiteY19" fmla="*/ 223383 h 325778"/>
                    <a:gd name="connsiteX20" fmla="*/ 179481 w 230750"/>
                    <a:gd name="connsiteY20" fmla="*/ 212797 h 325778"/>
                    <a:gd name="connsiteX21" fmla="*/ 208737 w 230750"/>
                    <a:gd name="connsiteY21" fmla="*/ 210680 h 325778"/>
                    <a:gd name="connsiteX22" fmla="*/ 230390 w 230750"/>
                    <a:gd name="connsiteY22" fmla="*/ 203558 h 325778"/>
                    <a:gd name="connsiteX23" fmla="*/ 226926 w 230750"/>
                    <a:gd name="connsiteY23" fmla="*/ 193646 h 325778"/>
                    <a:gd name="connsiteX24" fmla="*/ 227696 w 230750"/>
                    <a:gd name="connsiteY24" fmla="*/ 179114 h 325778"/>
                    <a:gd name="connsiteX25" fmla="*/ 220189 w 230750"/>
                    <a:gd name="connsiteY25" fmla="*/ 164197 h 325778"/>
                    <a:gd name="connsiteX26" fmla="*/ 224809 w 230750"/>
                    <a:gd name="connsiteY26" fmla="*/ 128782 h 325778"/>
                    <a:gd name="connsiteX27" fmla="*/ 202193 w 230750"/>
                    <a:gd name="connsiteY27" fmla="*/ 122816 h 325778"/>
                    <a:gd name="connsiteX28" fmla="*/ 175151 w 230750"/>
                    <a:gd name="connsiteY28" fmla="*/ 110979 h 325778"/>
                    <a:gd name="connsiteX29" fmla="*/ 142045 w 230750"/>
                    <a:gd name="connsiteY29" fmla="*/ 108092 h 325778"/>
                    <a:gd name="connsiteX30" fmla="*/ 129438 w 230750"/>
                    <a:gd name="connsiteY30" fmla="*/ 82589 h 325778"/>
                    <a:gd name="connsiteX31" fmla="*/ 120969 w 230750"/>
                    <a:gd name="connsiteY31" fmla="*/ 69789 h 325778"/>
                    <a:gd name="connsiteX32" fmla="*/ 111827 w 230750"/>
                    <a:gd name="connsiteY32" fmla="*/ 65555 h 325778"/>
                    <a:gd name="connsiteX33" fmla="*/ 114714 w 230750"/>
                    <a:gd name="connsiteY33" fmla="*/ 56701 h 325778"/>
                    <a:gd name="connsiteX34" fmla="*/ 117601 w 230750"/>
                    <a:gd name="connsiteY34" fmla="*/ 42362 h 325778"/>
                    <a:gd name="connsiteX35" fmla="*/ 134635 w 230750"/>
                    <a:gd name="connsiteY35" fmla="*/ 20516 h 325778"/>
                    <a:gd name="connsiteX36" fmla="*/ 140505 w 230750"/>
                    <a:gd name="connsiteY36" fmla="*/ 16763 h 325778"/>
                    <a:gd name="connsiteX37" fmla="*/ 145221 w 230750"/>
                    <a:gd name="connsiteY37" fmla="*/ 13010 h 325778"/>
                    <a:gd name="connsiteX38" fmla="*/ 149937 w 230750"/>
                    <a:gd name="connsiteY38" fmla="*/ 980 h 325778"/>
                    <a:gd name="connsiteX39" fmla="*/ 128091 w 230750"/>
                    <a:gd name="connsiteY39" fmla="*/ 11278 h 325778"/>
                    <a:gd name="connsiteX40" fmla="*/ 111346 w 230750"/>
                    <a:gd name="connsiteY40" fmla="*/ 21190 h 325778"/>
                    <a:gd name="connsiteX41" fmla="*/ 93734 w 230750"/>
                    <a:gd name="connsiteY41" fmla="*/ 26772 h 325778"/>
                    <a:gd name="connsiteX42" fmla="*/ 84688 w 230750"/>
                    <a:gd name="connsiteY42" fmla="*/ 25521 h 325778"/>
                    <a:gd name="connsiteX43" fmla="*/ 66692 w 230750"/>
                    <a:gd name="connsiteY43" fmla="*/ 42266 h 325778"/>
                    <a:gd name="connsiteX44" fmla="*/ 59859 w 230750"/>
                    <a:gd name="connsiteY44" fmla="*/ 60743 h 325778"/>
                    <a:gd name="connsiteX45" fmla="*/ 40516 w 230750"/>
                    <a:gd name="connsiteY45" fmla="*/ 83070 h 325778"/>
                    <a:gd name="connsiteX46" fmla="*/ 36281 w 230750"/>
                    <a:gd name="connsiteY46" fmla="*/ 84032 h 325778"/>
                    <a:gd name="connsiteX47" fmla="*/ 33586 w 230750"/>
                    <a:gd name="connsiteY47" fmla="*/ 90095 h 325778"/>
                    <a:gd name="connsiteX48" fmla="*/ 20498 w 230750"/>
                    <a:gd name="connsiteY48" fmla="*/ 102799 h 325778"/>
                    <a:gd name="connsiteX49" fmla="*/ 26657 w 230750"/>
                    <a:gd name="connsiteY49" fmla="*/ 108861 h 325778"/>
                    <a:gd name="connsiteX50" fmla="*/ 30507 w 230750"/>
                    <a:gd name="connsiteY50" fmla="*/ 123874 h 325778"/>
                    <a:gd name="connsiteX51" fmla="*/ 30507 w 230750"/>
                    <a:gd name="connsiteY51" fmla="*/ 134557 h 325778"/>
                    <a:gd name="connsiteX52" fmla="*/ 33972 w 230750"/>
                    <a:gd name="connsiteY52" fmla="*/ 164582 h 325778"/>
                    <a:gd name="connsiteX53" fmla="*/ 29641 w 230750"/>
                    <a:gd name="connsiteY53" fmla="*/ 181328 h 325778"/>
                    <a:gd name="connsiteX54" fmla="*/ 13762 w 230750"/>
                    <a:gd name="connsiteY54" fmla="*/ 194223 h 325778"/>
                    <a:gd name="connsiteX55" fmla="*/ 3849 w 230750"/>
                    <a:gd name="connsiteY55" fmla="*/ 206638 h 325778"/>
                    <a:gd name="connsiteX56" fmla="*/ 0 w 230750"/>
                    <a:gd name="connsiteY56" fmla="*/ 214722 h 325778"/>
                    <a:gd name="connsiteX57" fmla="*/ 23867 w 230750"/>
                    <a:gd name="connsiteY57" fmla="*/ 228099 h 325778"/>
                    <a:gd name="connsiteX58" fmla="*/ 35992 w 230750"/>
                    <a:gd name="connsiteY58" fmla="*/ 237048 h 325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230750" h="325778">
                      <a:moveTo>
                        <a:pt x="36089" y="236760"/>
                      </a:moveTo>
                      <a:cubicBezTo>
                        <a:pt x="41478" y="239936"/>
                        <a:pt x="49081" y="238973"/>
                        <a:pt x="50813" y="236760"/>
                      </a:cubicBezTo>
                      <a:cubicBezTo>
                        <a:pt x="52641" y="234546"/>
                        <a:pt x="57549" y="239454"/>
                        <a:pt x="64671" y="247538"/>
                      </a:cubicBezTo>
                      <a:cubicBezTo>
                        <a:pt x="64960" y="247923"/>
                        <a:pt x="65248" y="248212"/>
                        <a:pt x="65537" y="248501"/>
                      </a:cubicBezTo>
                      <a:cubicBezTo>
                        <a:pt x="71504" y="247153"/>
                        <a:pt x="79106" y="246095"/>
                        <a:pt x="82186" y="247923"/>
                      </a:cubicBezTo>
                      <a:cubicBezTo>
                        <a:pt x="87575" y="251292"/>
                        <a:pt x="86228" y="263417"/>
                        <a:pt x="93638" y="264091"/>
                      </a:cubicBezTo>
                      <a:cubicBezTo>
                        <a:pt x="101048" y="264765"/>
                        <a:pt x="106438" y="272175"/>
                        <a:pt x="105764" y="276217"/>
                      </a:cubicBezTo>
                      <a:cubicBezTo>
                        <a:pt x="105090" y="280259"/>
                        <a:pt x="113848" y="282280"/>
                        <a:pt x="113174" y="288343"/>
                      </a:cubicBezTo>
                      <a:cubicBezTo>
                        <a:pt x="112501" y="294406"/>
                        <a:pt x="132710" y="293058"/>
                        <a:pt x="135405" y="291037"/>
                      </a:cubicBezTo>
                      <a:cubicBezTo>
                        <a:pt x="138099" y="289016"/>
                        <a:pt x="143489" y="287669"/>
                        <a:pt x="146857" y="289690"/>
                      </a:cubicBezTo>
                      <a:cubicBezTo>
                        <a:pt x="150225" y="291711"/>
                        <a:pt x="156288" y="287669"/>
                        <a:pt x="159656" y="289016"/>
                      </a:cubicBezTo>
                      <a:cubicBezTo>
                        <a:pt x="163025" y="290364"/>
                        <a:pt x="176498" y="295753"/>
                        <a:pt x="173803" y="300468"/>
                      </a:cubicBezTo>
                      <a:cubicBezTo>
                        <a:pt x="171109" y="305184"/>
                        <a:pt x="161677" y="312594"/>
                        <a:pt x="163698" y="316636"/>
                      </a:cubicBezTo>
                      <a:cubicBezTo>
                        <a:pt x="165334" y="319812"/>
                        <a:pt x="172360" y="321833"/>
                        <a:pt x="175247" y="325779"/>
                      </a:cubicBezTo>
                      <a:cubicBezTo>
                        <a:pt x="175535" y="325779"/>
                        <a:pt x="175824" y="325779"/>
                        <a:pt x="176209" y="325779"/>
                      </a:cubicBezTo>
                      <a:cubicBezTo>
                        <a:pt x="181406" y="324624"/>
                        <a:pt x="183619" y="305184"/>
                        <a:pt x="183619" y="299506"/>
                      </a:cubicBezTo>
                      <a:cubicBezTo>
                        <a:pt x="183619" y="293828"/>
                        <a:pt x="185929" y="278911"/>
                        <a:pt x="187565" y="273137"/>
                      </a:cubicBezTo>
                      <a:cubicBezTo>
                        <a:pt x="190837" y="261877"/>
                        <a:pt x="175151" y="253986"/>
                        <a:pt x="175151" y="241764"/>
                      </a:cubicBezTo>
                      <a:cubicBezTo>
                        <a:pt x="175151" y="229542"/>
                        <a:pt x="181310" y="236375"/>
                        <a:pt x="188335" y="231371"/>
                      </a:cubicBezTo>
                      <a:cubicBezTo>
                        <a:pt x="195264" y="226366"/>
                        <a:pt x="187950" y="224249"/>
                        <a:pt x="184486" y="223383"/>
                      </a:cubicBezTo>
                      <a:cubicBezTo>
                        <a:pt x="181021" y="222613"/>
                        <a:pt x="178326" y="216454"/>
                        <a:pt x="179481" y="212797"/>
                      </a:cubicBezTo>
                      <a:cubicBezTo>
                        <a:pt x="180636" y="209140"/>
                        <a:pt x="201904" y="210680"/>
                        <a:pt x="208737" y="210680"/>
                      </a:cubicBezTo>
                      <a:cubicBezTo>
                        <a:pt x="215570" y="210680"/>
                        <a:pt x="230198" y="204521"/>
                        <a:pt x="230390" y="203558"/>
                      </a:cubicBezTo>
                      <a:cubicBezTo>
                        <a:pt x="230583" y="202596"/>
                        <a:pt x="232123" y="197784"/>
                        <a:pt x="226926" y="193646"/>
                      </a:cubicBezTo>
                      <a:cubicBezTo>
                        <a:pt x="221729" y="189604"/>
                        <a:pt x="223654" y="183733"/>
                        <a:pt x="227696" y="179114"/>
                      </a:cubicBezTo>
                      <a:cubicBezTo>
                        <a:pt x="231738" y="174495"/>
                        <a:pt x="225194" y="169779"/>
                        <a:pt x="220189" y="164197"/>
                      </a:cubicBezTo>
                      <a:cubicBezTo>
                        <a:pt x="215185" y="158616"/>
                        <a:pt x="219034" y="138214"/>
                        <a:pt x="224809" y="128782"/>
                      </a:cubicBezTo>
                      <a:cubicBezTo>
                        <a:pt x="230583" y="119351"/>
                        <a:pt x="212971" y="121468"/>
                        <a:pt x="202193" y="122816"/>
                      </a:cubicBezTo>
                      <a:cubicBezTo>
                        <a:pt x="191318" y="124163"/>
                        <a:pt x="182080" y="119929"/>
                        <a:pt x="175151" y="110979"/>
                      </a:cubicBezTo>
                      <a:cubicBezTo>
                        <a:pt x="168222" y="102125"/>
                        <a:pt x="158694" y="107707"/>
                        <a:pt x="142045" y="108092"/>
                      </a:cubicBezTo>
                      <a:cubicBezTo>
                        <a:pt x="125396" y="108477"/>
                        <a:pt x="128668" y="89710"/>
                        <a:pt x="129438" y="82589"/>
                      </a:cubicBezTo>
                      <a:cubicBezTo>
                        <a:pt x="130208" y="75467"/>
                        <a:pt x="120969" y="74505"/>
                        <a:pt x="120969" y="69789"/>
                      </a:cubicBezTo>
                      <a:cubicBezTo>
                        <a:pt x="120969" y="65074"/>
                        <a:pt x="116157" y="65170"/>
                        <a:pt x="111827" y="65555"/>
                      </a:cubicBezTo>
                      <a:cubicBezTo>
                        <a:pt x="107592" y="65940"/>
                        <a:pt x="111827" y="60358"/>
                        <a:pt x="114714" y="56701"/>
                      </a:cubicBezTo>
                      <a:cubicBezTo>
                        <a:pt x="117601" y="53044"/>
                        <a:pt x="117409" y="50157"/>
                        <a:pt x="117601" y="42362"/>
                      </a:cubicBezTo>
                      <a:cubicBezTo>
                        <a:pt x="117793" y="34663"/>
                        <a:pt x="129053" y="28023"/>
                        <a:pt x="134635" y="20516"/>
                      </a:cubicBezTo>
                      <a:cubicBezTo>
                        <a:pt x="135982" y="18688"/>
                        <a:pt x="138099" y="17533"/>
                        <a:pt x="140505" y="16763"/>
                      </a:cubicBezTo>
                      <a:cubicBezTo>
                        <a:pt x="141179" y="14935"/>
                        <a:pt x="142526" y="13491"/>
                        <a:pt x="145221" y="13010"/>
                      </a:cubicBezTo>
                      <a:cubicBezTo>
                        <a:pt x="153786" y="11278"/>
                        <a:pt x="158117" y="5696"/>
                        <a:pt x="149937" y="980"/>
                      </a:cubicBezTo>
                      <a:cubicBezTo>
                        <a:pt x="141756" y="-3735"/>
                        <a:pt x="137041" y="10027"/>
                        <a:pt x="128091" y="11278"/>
                      </a:cubicBezTo>
                      <a:cubicBezTo>
                        <a:pt x="119045" y="12529"/>
                        <a:pt x="117409" y="18110"/>
                        <a:pt x="111346" y="21190"/>
                      </a:cubicBezTo>
                      <a:cubicBezTo>
                        <a:pt x="105379" y="24173"/>
                        <a:pt x="94216" y="21575"/>
                        <a:pt x="93734" y="26772"/>
                      </a:cubicBezTo>
                      <a:cubicBezTo>
                        <a:pt x="93253" y="32353"/>
                        <a:pt x="89885" y="26772"/>
                        <a:pt x="84688" y="25521"/>
                      </a:cubicBezTo>
                      <a:cubicBezTo>
                        <a:pt x="79491" y="24270"/>
                        <a:pt x="66211" y="35818"/>
                        <a:pt x="66692" y="42266"/>
                      </a:cubicBezTo>
                      <a:cubicBezTo>
                        <a:pt x="67077" y="48714"/>
                        <a:pt x="69290" y="54680"/>
                        <a:pt x="59859" y="60743"/>
                      </a:cubicBezTo>
                      <a:cubicBezTo>
                        <a:pt x="50428" y="66710"/>
                        <a:pt x="44846" y="77873"/>
                        <a:pt x="40516" y="83070"/>
                      </a:cubicBezTo>
                      <a:cubicBezTo>
                        <a:pt x="39168" y="84610"/>
                        <a:pt x="37821" y="84802"/>
                        <a:pt x="36281" y="84032"/>
                      </a:cubicBezTo>
                      <a:cubicBezTo>
                        <a:pt x="35704" y="86823"/>
                        <a:pt x="34934" y="89133"/>
                        <a:pt x="33586" y="90095"/>
                      </a:cubicBezTo>
                      <a:cubicBezTo>
                        <a:pt x="31181" y="91828"/>
                        <a:pt x="25503" y="97602"/>
                        <a:pt x="20498" y="102799"/>
                      </a:cubicBezTo>
                      <a:cubicBezTo>
                        <a:pt x="22904" y="105108"/>
                        <a:pt x="25118" y="107225"/>
                        <a:pt x="26657" y="108861"/>
                      </a:cubicBezTo>
                      <a:cubicBezTo>
                        <a:pt x="32624" y="115309"/>
                        <a:pt x="28775" y="120410"/>
                        <a:pt x="30507" y="123874"/>
                      </a:cubicBezTo>
                      <a:cubicBezTo>
                        <a:pt x="32239" y="127339"/>
                        <a:pt x="33972" y="132439"/>
                        <a:pt x="30507" y="134557"/>
                      </a:cubicBezTo>
                      <a:cubicBezTo>
                        <a:pt x="27042" y="136674"/>
                        <a:pt x="30122" y="160252"/>
                        <a:pt x="33972" y="164582"/>
                      </a:cubicBezTo>
                      <a:cubicBezTo>
                        <a:pt x="37821" y="168913"/>
                        <a:pt x="33972" y="172763"/>
                        <a:pt x="29641" y="181328"/>
                      </a:cubicBezTo>
                      <a:cubicBezTo>
                        <a:pt x="25310" y="189893"/>
                        <a:pt x="21461" y="193742"/>
                        <a:pt x="13762" y="194223"/>
                      </a:cubicBezTo>
                      <a:cubicBezTo>
                        <a:pt x="6063" y="194704"/>
                        <a:pt x="6448" y="206638"/>
                        <a:pt x="3849" y="206638"/>
                      </a:cubicBezTo>
                      <a:cubicBezTo>
                        <a:pt x="1829" y="206638"/>
                        <a:pt x="289" y="210968"/>
                        <a:pt x="0" y="214722"/>
                      </a:cubicBezTo>
                      <a:cubicBezTo>
                        <a:pt x="7218" y="220785"/>
                        <a:pt x="20113" y="228099"/>
                        <a:pt x="23867" y="228099"/>
                      </a:cubicBezTo>
                      <a:cubicBezTo>
                        <a:pt x="27909" y="228099"/>
                        <a:pt x="30603" y="233969"/>
                        <a:pt x="35992" y="237048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23" name="צורה חופשית: צורה 2122">
                  <a:extLst>
                    <a:ext uri="{FF2B5EF4-FFF2-40B4-BE49-F238E27FC236}">
                      <a16:creationId xmlns:a16="http://schemas.microsoft.com/office/drawing/2014/main" id="{96FC60AB-4FE7-039F-271B-D3A71F93E37A}"/>
                    </a:ext>
                  </a:extLst>
                </p:cNvPr>
                <p:cNvSpPr/>
                <p:nvPr/>
              </p:nvSpPr>
              <p:spPr>
                <a:xfrm>
                  <a:off x="6377804" y="3674668"/>
                  <a:ext cx="241969" cy="271603"/>
                </a:xfrm>
                <a:custGeom>
                  <a:avLst/>
                  <a:gdLst>
                    <a:gd name="connsiteX0" fmla="*/ 234115 w 234875"/>
                    <a:gd name="connsiteY0" fmla="*/ 158477 h 263640"/>
                    <a:gd name="connsiteX1" fmla="*/ 222663 w 234875"/>
                    <a:gd name="connsiteY1" fmla="*/ 139614 h 263640"/>
                    <a:gd name="connsiteX2" fmla="*/ 206592 w 234875"/>
                    <a:gd name="connsiteY2" fmla="*/ 129894 h 263640"/>
                    <a:gd name="connsiteX3" fmla="*/ 185420 w 234875"/>
                    <a:gd name="connsiteY3" fmla="*/ 120174 h 263640"/>
                    <a:gd name="connsiteX4" fmla="*/ 183110 w 234875"/>
                    <a:gd name="connsiteY4" fmla="*/ 104199 h 263640"/>
                    <a:gd name="connsiteX5" fmla="*/ 180223 w 234875"/>
                    <a:gd name="connsiteY5" fmla="*/ 89282 h 263640"/>
                    <a:gd name="connsiteX6" fmla="*/ 172813 w 234875"/>
                    <a:gd name="connsiteY6" fmla="*/ 76098 h 263640"/>
                    <a:gd name="connsiteX7" fmla="*/ 151641 w 234875"/>
                    <a:gd name="connsiteY7" fmla="*/ 71479 h 263640"/>
                    <a:gd name="connsiteX8" fmla="*/ 135665 w 234875"/>
                    <a:gd name="connsiteY8" fmla="*/ 64069 h 263640"/>
                    <a:gd name="connsiteX9" fmla="*/ 127678 w 234875"/>
                    <a:gd name="connsiteY9" fmla="*/ 57236 h 263640"/>
                    <a:gd name="connsiteX10" fmla="*/ 113916 w 234875"/>
                    <a:gd name="connsiteY10" fmla="*/ 54349 h 263640"/>
                    <a:gd name="connsiteX11" fmla="*/ 91012 w 234875"/>
                    <a:gd name="connsiteY11" fmla="*/ 40587 h 263640"/>
                    <a:gd name="connsiteX12" fmla="*/ 84756 w 234875"/>
                    <a:gd name="connsiteY12" fmla="*/ 2862 h 263640"/>
                    <a:gd name="connsiteX13" fmla="*/ 66471 w 234875"/>
                    <a:gd name="connsiteY13" fmla="*/ 1707 h 263640"/>
                    <a:gd name="connsiteX14" fmla="*/ 43567 w 234875"/>
                    <a:gd name="connsiteY14" fmla="*/ 12005 h 263640"/>
                    <a:gd name="connsiteX15" fmla="*/ 27014 w 234875"/>
                    <a:gd name="connsiteY15" fmla="*/ 20570 h 263640"/>
                    <a:gd name="connsiteX16" fmla="*/ 10462 w 234875"/>
                    <a:gd name="connsiteY16" fmla="*/ 24612 h 263640"/>
                    <a:gd name="connsiteX17" fmla="*/ 4014 w 234875"/>
                    <a:gd name="connsiteY17" fmla="*/ 23168 h 263640"/>
                    <a:gd name="connsiteX18" fmla="*/ 17391 w 234875"/>
                    <a:gd name="connsiteY18" fmla="*/ 50403 h 263640"/>
                    <a:gd name="connsiteX19" fmla="*/ 12194 w 234875"/>
                    <a:gd name="connsiteY19" fmla="*/ 60700 h 263640"/>
                    <a:gd name="connsiteX20" fmla="*/ 13926 w 234875"/>
                    <a:gd name="connsiteY20" fmla="*/ 88128 h 263640"/>
                    <a:gd name="connsiteX21" fmla="*/ 9307 w 234875"/>
                    <a:gd name="connsiteY21" fmla="*/ 104103 h 263640"/>
                    <a:gd name="connsiteX22" fmla="*/ 4784 w 234875"/>
                    <a:gd name="connsiteY22" fmla="*/ 120752 h 263640"/>
                    <a:gd name="connsiteX23" fmla="*/ 12194 w 234875"/>
                    <a:gd name="connsiteY23" fmla="*/ 129894 h 263640"/>
                    <a:gd name="connsiteX24" fmla="*/ 1897 w 234875"/>
                    <a:gd name="connsiteY24" fmla="*/ 145389 h 263640"/>
                    <a:gd name="connsiteX25" fmla="*/ 261 w 234875"/>
                    <a:gd name="connsiteY25" fmla="*/ 153376 h 263640"/>
                    <a:gd name="connsiteX26" fmla="*/ 8152 w 234875"/>
                    <a:gd name="connsiteY26" fmla="*/ 162615 h 263640"/>
                    <a:gd name="connsiteX27" fmla="*/ 12771 w 234875"/>
                    <a:gd name="connsiteY27" fmla="*/ 183209 h 263640"/>
                    <a:gd name="connsiteX28" fmla="*/ 20759 w 234875"/>
                    <a:gd name="connsiteY28" fmla="*/ 194084 h 263640"/>
                    <a:gd name="connsiteX29" fmla="*/ 16717 w 234875"/>
                    <a:gd name="connsiteY29" fmla="*/ 207846 h 263640"/>
                    <a:gd name="connsiteX30" fmla="*/ 23550 w 234875"/>
                    <a:gd name="connsiteY30" fmla="*/ 223821 h 263640"/>
                    <a:gd name="connsiteX31" fmla="*/ 30383 w 234875"/>
                    <a:gd name="connsiteY31" fmla="*/ 241529 h 263640"/>
                    <a:gd name="connsiteX32" fmla="*/ 35002 w 234875"/>
                    <a:gd name="connsiteY32" fmla="*/ 262701 h 263640"/>
                    <a:gd name="connsiteX33" fmla="*/ 61275 w 234875"/>
                    <a:gd name="connsiteY33" fmla="*/ 247207 h 263640"/>
                    <a:gd name="connsiteX34" fmla="*/ 78405 w 234875"/>
                    <a:gd name="connsiteY34" fmla="*/ 246629 h 263640"/>
                    <a:gd name="connsiteX35" fmla="*/ 100732 w 234875"/>
                    <a:gd name="connsiteY35" fmla="*/ 255772 h 263640"/>
                    <a:gd name="connsiteX36" fmla="*/ 112184 w 234875"/>
                    <a:gd name="connsiteY36" fmla="*/ 244320 h 263640"/>
                    <a:gd name="connsiteX37" fmla="*/ 137975 w 234875"/>
                    <a:gd name="connsiteY37" fmla="*/ 244320 h 263640"/>
                    <a:gd name="connsiteX38" fmla="*/ 143749 w 234875"/>
                    <a:gd name="connsiteY38" fmla="*/ 214583 h 263640"/>
                    <a:gd name="connsiteX39" fmla="*/ 158570 w 234875"/>
                    <a:gd name="connsiteY39" fmla="*/ 196297 h 263640"/>
                    <a:gd name="connsiteX40" fmla="*/ 182051 w 234875"/>
                    <a:gd name="connsiteY40" fmla="*/ 192256 h 263640"/>
                    <a:gd name="connsiteX41" fmla="*/ 204378 w 234875"/>
                    <a:gd name="connsiteY41" fmla="*/ 189946 h 263640"/>
                    <a:gd name="connsiteX42" fmla="*/ 222663 w 234875"/>
                    <a:gd name="connsiteY42" fmla="*/ 197934 h 263640"/>
                    <a:gd name="connsiteX43" fmla="*/ 231806 w 234875"/>
                    <a:gd name="connsiteY43" fmla="*/ 183594 h 263640"/>
                    <a:gd name="connsiteX44" fmla="*/ 234115 w 234875"/>
                    <a:gd name="connsiteY44" fmla="*/ 158380 h 263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234875" h="263640">
                      <a:moveTo>
                        <a:pt x="234115" y="158477"/>
                      </a:moveTo>
                      <a:cubicBezTo>
                        <a:pt x="231228" y="149912"/>
                        <a:pt x="222663" y="148757"/>
                        <a:pt x="222663" y="139614"/>
                      </a:cubicBezTo>
                      <a:cubicBezTo>
                        <a:pt x="222663" y="130472"/>
                        <a:pt x="219199" y="129317"/>
                        <a:pt x="206592" y="129894"/>
                      </a:cubicBezTo>
                      <a:cubicBezTo>
                        <a:pt x="193985" y="130472"/>
                        <a:pt x="185997" y="127585"/>
                        <a:pt x="185420" y="120174"/>
                      </a:cubicBezTo>
                      <a:cubicBezTo>
                        <a:pt x="184842" y="112764"/>
                        <a:pt x="177432" y="106990"/>
                        <a:pt x="183110" y="104199"/>
                      </a:cubicBezTo>
                      <a:cubicBezTo>
                        <a:pt x="188788" y="101312"/>
                        <a:pt x="179068" y="96212"/>
                        <a:pt x="180223" y="89282"/>
                      </a:cubicBezTo>
                      <a:cubicBezTo>
                        <a:pt x="181378" y="82450"/>
                        <a:pt x="176758" y="79563"/>
                        <a:pt x="172813" y="76098"/>
                      </a:cubicBezTo>
                      <a:cubicBezTo>
                        <a:pt x="168771" y="72634"/>
                        <a:pt x="151641" y="77830"/>
                        <a:pt x="151641" y="71479"/>
                      </a:cubicBezTo>
                      <a:cubicBezTo>
                        <a:pt x="151641" y="65127"/>
                        <a:pt x="141343" y="64069"/>
                        <a:pt x="135665" y="64069"/>
                      </a:cubicBezTo>
                      <a:cubicBezTo>
                        <a:pt x="129987" y="64069"/>
                        <a:pt x="133933" y="56658"/>
                        <a:pt x="127678" y="57236"/>
                      </a:cubicBezTo>
                      <a:cubicBezTo>
                        <a:pt x="121422" y="57813"/>
                        <a:pt x="122481" y="53194"/>
                        <a:pt x="113916" y="54349"/>
                      </a:cubicBezTo>
                      <a:cubicBezTo>
                        <a:pt x="105351" y="55504"/>
                        <a:pt x="100154" y="51462"/>
                        <a:pt x="91012" y="40587"/>
                      </a:cubicBezTo>
                      <a:cubicBezTo>
                        <a:pt x="81869" y="29712"/>
                        <a:pt x="83024" y="8540"/>
                        <a:pt x="84756" y="2862"/>
                      </a:cubicBezTo>
                      <a:cubicBezTo>
                        <a:pt x="86489" y="-2816"/>
                        <a:pt x="73882" y="1707"/>
                        <a:pt x="66471" y="1707"/>
                      </a:cubicBezTo>
                      <a:cubicBezTo>
                        <a:pt x="59061" y="1707"/>
                        <a:pt x="51555" y="7385"/>
                        <a:pt x="43567" y="12005"/>
                      </a:cubicBezTo>
                      <a:cubicBezTo>
                        <a:pt x="35579" y="16624"/>
                        <a:pt x="30960" y="16528"/>
                        <a:pt x="27014" y="20570"/>
                      </a:cubicBezTo>
                      <a:cubicBezTo>
                        <a:pt x="22972" y="24612"/>
                        <a:pt x="16717" y="26825"/>
                        <a:pt x="10462" y="24612"/>
                      </a:cubicBezTo>
                      <a:cubicBezTo>
                        <a:pt x="8729" y="23938"/>
                        <a:pt x="6420" y="23457"/>
                        <a:pt x="4014" y="23168"/>
                      </a:cubicBezTo>
                      <a:cubicBezTo>
                        <a:pt x="7382" y="31541"/>
                        <a:pt x="15562" y="45399"/>
                        <a:pt x="17391" y="50403"/>
                      </a:cubicBezTo>
                      <a:cubicBezTo>
                        <a:pt x="19700" y="56658"/>
                        <a:pt x="14504" y="58391"/>
                        <a:pt x="12194" y="60700"/>
                      </a:cubicBezTo>
                      <a:cubicBezTo>
                        <a:pt x="9884" y="63010"/>
                        <a:pt x="13349" y="83605"/>
                        <a:pt x="13926" y="88128"/>
                      </a:cubicBezTo>
                      <a:cubicBezTo>
                        <a:pt x="14504" y="92747"/>
                        <a:pt x="5938" y="101312"/>
                        <a:pt x="9307" y="104103"/>
                      </a:cubicBezTo>
                      <a:cubicBezTo>
                        <a:pt x="12771" y="106990"/>
                        <a:pt x="4784" y="115555"/>
                        <a:pt x="4784" y="120752"/>
                      </a:cubicBezTo>
                      <a:cubicBezTo>
                        <a:pt x="4784" y="125949"/>
                        <a:pt x="12194" y="125853"/>
                        <a:pt x="12194" y="129894"/>
                      </a:cubicBezTo>
                      <a:cubicBezTo>
                        <a:pt x="12194" y="133936"/>
                        <a:pt x="5938" y="143079"/>
                        <a:pt x="1897" y="145389"/>
                      </a:cubicBezTo>
                      <a:cubicBezTo>
                        <a:pt x="-221" y="146543"/>
                        <a:pt x="-221" y="149815"/>
                        <a:pt x="261" y="153376"/>
                      </a:cubicBezTo>
                      <a:cubicBezTo>
                        <a:pt x="1415" y="152991"/>
                        <a:pt x="2282" y="158188"/>
                        <a:pt x="8152" y="162615"/>
                      </a:cubicBezTo>
                      <a:cubicBezTo>
                        <a:pt x="14985" y="167812"/>
                        <a:pt x="6997" y="176377"/>
                        <a:pt x="12771" y="183209"/>
                      </a:cubicBezTo>
                      <a:cubicBezTo>
                        <a:pt x="18449" y="190042"/>
                        <a:pt x="24801" y="190620"/>
                        <a:pt x="20759" y="194084"/>
                      </a:cubicBezTo>
                      <a:cubicBezTo>
                        <a:pt x="16717" y="197549"/>
                        <a:pt x="21336" y="204381"/>
                        <a:pt x="16717" y="207846"/>
                      </a:cubicBezTo>
                      <a:cubicBezTo>
                        <a:pt x="12098" y="211310"/>
                        <a:pt x="18449" y="221608"/>
                        <a:pt x="23550" y="223821"/>
                      </a:cubicBezTo>
                      <a:cubicBezTo>
                        <a:pt x="28747" y="226131"/>
                        <a:pt x="25282" y="236428"/>
                        <a:pt x="30383" y="241529"/>
                      </a:cubicBezTo>
                      <a:cubicBezTo>
                        <a:pt x="35483" y="246629"/>
                        <a:pt x="33270" y="258659"/>
                        <a:pt x="35002" y="262701"/>
                      </a:cubicBezTo>
                      <a:cubicBezTo>
                        <a:pt x="36734" y="266743"/>
                        <a:pt x="52132" y="257023"/>
                        <a:pt x="61275" y="247207"/>
                      </a:cubicBezTo>
                      <a:cubicBezTo>
                        <a:pt x="70417" y="237487"/>
                        <a:pt x="69840" y="245474"/>
                        <a:pt x="78405" y="246629"/>
                      </a:cubicBezTo>
                      <a:cubicBezTo>
                        <a:pt x="86970" y="247784"/>
                        <a:pt x="96690" y="247784"/>
                        <a:pt x="100732" y="255772"/>
                      </a:cubicBezTo>
                      <a:cubicBezTo>
                        <a:pt x="104773" y="263759"/>
                        <a:pt x="109297" y="247784"/>
                        <a:pt x="112184" y="244320"/>
                      </a:cubicBezTo>
                      <a:cubicBezTo>
                        <a:pt x="115071" y="240855"/>
                        <a:pt x="134511" y="245474"/>
                        <a:pt x="137975" y="244320"/>
                      </a:cubicBezTo>
                      <a:cubicBezTo>
                        <a:pt x="141440" y="243165"/>
                        <a:pt x="144231" y="218624"/>
                        <a:pt x="143749" y="214583"/>
                      </a:cubicBezTo>
                      <a:cubicBezTo>
                        <a:pt x="143172" y="210541"/>
                        <a:pt x="151737" y="200821"/>
                        <a:pt x="158570" y="196297"/>
                      </a:cubicBezTo>
                      <a:cubicBezTo>
                        <a:pt x="165403" y="191678"/>
                        <a:pt x="176277" y="195143"/>
                        <a:pt x="182051" y="192256"/>
                      </a:cubicBezTo>
                      <a:cubicBezTo>
                        <a:pt x="187729" y="189368"/>
                        <a:pt x="196391" y="189946"/>
                        <a:pt x="204378" y="189946"/>
                      </a:cubicBezTo>
                      <a:cubicBezTo>
                        <a:pt x="212366" y="189946"/>
                        <a:pt x="218140" y="197934"/>
                        <a:pt x="222663" y="197934"/>
                      </a:cubicBezTo>
                      <a:cubicBezTo>
                        <a:pt x="227186" y="197934"/>
                        <a:pt x="232961" y="190523"/>
                        <a:pt x="231806" y="183594"/>
                      </a:cubicBezTo>
                      <a:cubicBezTo>
                        <a:pt x="230651" y="176761"/>
                        <a:pt x="237003" y="167042"/>
                        <a:pt x="234115" y="15838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24" name="צורה חופשית: צורה 2123">
                  <a:extLst>
                    <a:ext uri="{FF2B5EF4-FFF2-40B4-BE49-F238E27FC236}">
                      <a16:creationId xmlns:a16="http://schemas.microsoft.com/office/drawing/2014/main" id="{FFFE8CEA-896A-9C5A-027F-82191ADAFBB9}"/>
                    </a:ext>
                  </a:extLst>
                </p:cNvPr>
                <p:cNvSpPr/>
                <p:nvPr/>
              </p:nvSpPr>
              <p:spPr>
                <a:xfrm>
                  <a:off x="6142716" y="3479669"/>
                  <a:ext cx="253464" cy="372737"/>
                </a:xfrm>
                <a:custGeom>
                  <a:avLst/>
                  <a:gdLst>
                    <a:gd name="connsiteX0" fmla="*/ 227686 w 246033"/>
                    <a:gd name="connsiteY0" fmla="*/ 343139 h 361809"/>
                    <a:gd name="connsiteX1" fmla="*/ 228359 w 246033"/>
                    <a:gd name="connsiteY1" fmla="*/ 342466 h 361809"/>
                    <a:gd name="connsiteX2" fmla="*/ 229995 w 246033"/>
                    <a:gd name="connsiteY2" fmla="*/ 334478 h 361809"/>
                    <a:gd name="connsiteX3" fmla="*/ 240293 w 246033"/>
                    <a:gd name="connsiteY3" fmla="*/ 318984 h 361809"/>
                    <a:gd name="connsiteX4" fmla="*/ 232882 w 246033"/>
                    <a:gd name="connsiteY4" fmla="*/ 309842 h 361809"/>
                    <a:gd name="connsiteX5" fmla="*/ 237406 w 246033"/>
                    <a:gd name="connsiteY5" fmla="*/ 293193 h 361809"/>
                    <a:gd name="connsiteX6" fmla="*/ 242025 w 246033"/>
                    <a:gd name="connsiteY6" fmla="*/ 277218 h 361809"/>
                    <a:gd name="connsiteX7" fmla="*/ 240293 w 246033"/>
                    <a:gd name="connsiteY7" fmla="*/ 249790 h 361809"/>
                    <a:gd name="connsiteX8" fmla="*/ 245489 w 246033"/>
                    <a:gd name="connsiteY8" fmla="*/ 239493 h 361809"/>
                    <a:gd name="connsiteX9" fmla="*/ 232113 w 246033"/>
                    <a:gd name="connsiteY9" fmla="*/ 212258 h 361809"/>
                    <a:gd name="connsiteX10" fmla="*/ 213443 w 246033"/>
                    <a:gd name="connsiteY10" fmla="*/ 213124 h 361809"/>
                    <a:gd name="connsiteX11" fmla="*/ 208823 w 246033"/>
                    <a:gd name="connsiteY11" fmla="*/ 187910 h 361809"/>
                    <a:gd name="connsiteX12" fmla="*/ 200258 w 246033"/>
                    <a:gd name="connsiteY12" fmla="*/ 189642 h 361809"/>
                    <a:gd name="connsiteX13" fmla="*/ 179664 w 246033"/>
                    <a:gd name="connsiteY13" fmla="*/ 192529 h 361809"/>
                    <a:gd name="connsiteX14" fmla="*/ 169366 w 246033"/>
                    <a:gd name="connsiteY14" fmla="*/ 181655 h 361809"/>
                    <a:gd name="connsiteX15" fmla="*/ 159646 w 246033"/>
                    <a:gd name="connsiteY15" fmla="*/ 174244 h 361809"/>
                    <a:gd name="connsiteX16" fmla="*/ 151659 w 246033"/>
                    <a:gd name="connsiteY16" fmla="*/ 157692 h 361809"/>
                    <a:gd name="connsiteX17" fmla="*/ 146462 w 246033"/>
                    <a:gd name="connsiteY17" fmla="*/ 141139 h 361809"/>
                    <a:gd name="connsiteX18" fmla="*/ 149349 w 246033"/>
                    <a:gd name="connsiteY18" fmla="*/ 128532 h 361809"/>
                    <a:gd name="connsiteX19" fmla="*/ 157914 w 246033"/>
                    <a:gd name="connsiteY19" fmla="*/ 118235 h 361809"/>
                    <a:gd name="connsiteX20" fmla="*/ 164170 w 246033"/>
                    <a:gd name="connsiteY20" fmla="*/ 99950 h 361809"/>
                    <a:gd name="connsiteX21" fmla="*/ 181300 w 246033"/>
                    <a:gd name="connsiteY21" fmla="*/ 88498 h 361809"/>
                    <a:gd name="connsiteX22" fmla="*/ 204781 w 246033"/>
                    <a:gd name="connsiteY22" fmla="*/ 79932 h 361809"/>
                    <a:gd name="connsiteX23" fmla="*/ 220468 w 246033"/>
                    <a:gd name="connsiteY23" fmla="*/ 78874 h 361809"/>
                    <a:gd name="connsiteX24" fmla="*/ 208920 w 246033"/>
                    <a:gd name="connsiteY24" fmla="*/ 69731 h 361809"/>
                    <a:gd name="connsiteX25" fmla="*/ 219024 w 246033"/>
                    <a:gd name="connsiteY25" fmla="*/ 53564 h 361809"/>
                    <a:gd name="connsiteX26" fmla="*/ 204878 w 246033"/>
                    <a:gd name="connsiteY26" fmla="*/ 42112 h 361809"/>
                    <a:gd name="connsiteX27" fmla="*/ 192078 w 246033"/>
                    <a:gd name="connsiteY27" fmla="*/ 42785 h 361809"/>
                    <a:gd name="connsiteX28" fmla="*/ 180626 w 246033"/>
                    <a:gd name="connsiteY28" fmla="*/ 44132 h 361809"/>
                    <a:gd name="connsiteX29" fmla="*/ 158395 w 246033"/>
                    <a:gd name="connsiteY29" fmla="*/ 41438 h 361809"/>
                    <a:gd name="connsiteX30" fmla="*/ 150985 w 246033"/>
                    <a:gd name="connsiteY30" fmla="*/ 29312 h 361809"/>
                    <a:gd name="connsiteX31" fmla="*/ 138859 w 246033"/>
                    <a:gd name="connsiteY31" fmla="*/ 17186 h 361809"/>
                    <a:gd name="connsiteX32" fmla="*/ 127407 w 246033"/>
                    <a:gd name="connsiteY32" fmla="*/ 1019 h 361809"/>
                    <a:gd name="connsiteX33" fmla="*/ 110758 w 246033"/>
                    <a:gd name="connsiteY33" fmla="*/ 1596 h 361809"/>
                    <a:gd name="connsiteX34" fmla="*/ 115281 w 246033"/>
                    <a:gd name="connsiteY34" fmla="*/ 15358 h 361809"/>
                    <a:gd name="connsiteX35" fmla="*/ 104503 w 246033"/>
                    <a:gd name="connsiteY35" fmla="*/ 34990 h 361809"/>
                    <a:gd name="connsiteX36" fmla="*/ 66489 w 246033"/>
                    <a:gd name="connsiteY36" fmla="*/ 55585 h 361809"/>
                    <a:gd name="connsiteX37" fmla="*/ 49071 w 246033"/>
                    <a:gd name="connsiteY37" fmla="*/ 86477 h 361809"/>
                    <a:gd name="connsiteX38" fmla="*/ 35212 w 246033"/>
                    <a:gd name="connsiteY38" fmla="*/ 87343 h 361809"/>
                    <a:gd name="connsiteX39" fmla="*/ 20488 w 246033"/>
                    <a:gd name="connsiteY39" fmla="*/ 83301 h 361809"/>
                    <a:gd name="connsiteX40" fmla="*/ 20488 w 246033"/>
                    <a:gd name="connsiteY40" fmla="*/ 73485 h 361809"/>
                    <a:gd name="connsiteX41" fmla="*/ 16735 w 246033"/>
                    <a:gd name="connsiteY41" fmla="*/ 63572 h 361809"/>
                    <a:gd name="connsiteX42" fmla="*/ 760 w 246033"/>
                    <a:gd name="connsiteY42" fmla="*/ 80510 h 361809"/>
                    <a:gd name="connsiteX43" fmla="*/ 8074 w 246033"/>
                    <a:gd name="connsiteY43" fmla="*/ 107071 h 361809"/>
                    <a:gd name="connsiteX44" fmla="*/ 2107 w 246033"/>
                    <a:gd name="connsiteY44" fmla="*/ 112172 h 361809"/>
                    <a:gd name="connsiteX45" fmla="*/ 23087 w 246033"/>
                    <a:gd name="connsiteY45" fmla="*/ 128917 h 361809"/>
                    <a:gd name="connsiteX46" fmla="*/ 42430 w 246033"/>
                    <a:gd name="connsiteY46" fmla="*/ 155478 h 361809"/>
                    <a:gd name="connsiteX47" fmla="*/ 56192 w 246033"/>
                    <a:gd name="connsiteY47" fmla="*/ 185119 h 361809"/>
                    <a:gd name="connsiteX48" fmla="*/ 86218 w 246033"/>
                    <a:gd name="connsiteY48" fmla="*/ 242187 h 361809"/>
                    <a:gd name="connsiteX49" fmla="*/ 97766 w 246033"/>
                    <a:gd name="connsiteY49" fmla="*/ 267112 h 361809"/>
                    <a:gd name="connsiteX50" fmla="*/ 105080 w 246033"/>
                    <a:gd name="connsiteY50" fmla="*/ 284724 h 361809"/>
                    <a:gd name="connsiteX51" fmla="*/ 135587 w 246033"/>
                    <a:gd name="connsiteY51" fmla="*/ 306184 h 361809"/>
                    <a:gd name="connsiteX52" fmla="*/ 191405 w 246033"/>
                    <a:gd name="connsiteY52" fmla="*/ 340541 h 361809"/>
                    <a:gd name="connsiteX53" fmla="*/ 214597 w 246033"/>
                    <a:gd name="connsiteY53" fmla="*/ 358152 h 361809"/>
                    <a:gd name="connsiteX54" fmla="*/ 215656 w 246033"/>
                    <a:gd name="connsiteY54" fmla="*/ 361809 h 361809"/>
                    <a:gd name="connsiteX55" fmla="*/ 219890 w 246033"/>
                    <a:gd name="connsiteY55" fmla="*/ 358730 h 361809"/>
                    <a:gd name="connsiteX56" fmla="*/ 227878 w 246033"/>
                    <a:gd name="connsiteY56" fmla="*/ 343236 h 36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246033" h="361809">
                      <a:moveTo>
                        <a:pt x="227686" y="343139"/>
                      </a:moveTo>
                      <a:cubicBezTo>
                        <a:pt x="227686" y="343139"/>
                        <a:pt x="228167" y="342562"/>
                        <a:pt x="228359" y="342466"/>
                      </a:cubicBezTo>
                      <a:cubicBezTo>
                        <a:pt x="227878" y="339001"/>
                        <a:pt x="227878" y="335729"/>
                        <a:pt x="229995" y="334478"/>
                      </a:cubicBezTo>
                      <a:cubicBezTo>
                        <a:pt x="234037" y="332168"/>
                        <a:pt x="240293" y="323026"/>
                        <a:pt x="240293" y="318984"/>
                      </a:cubicBezTo>
                      <a:cubicBezTo>
                        <a:pt x="240293" y="314942"/>
                        <a:pt x="232882" y="314942"/>
                        <a:pt x="232882" y="309842"/>
                      </a:cubicBezTo>
                      <a:cubicBezTo>
                        <a:pt x="232882" y="304741"/>
                        <a:pt x="240870" y="296080"/>
                        <a:pt x="237406" y="293193"/>
                      </a:cubicBezTo>
                      <a:cubicBezTo>
                        <a:pt x="233941" y="290306"/>
                        <a:pt x="242602" y="281741"/>
                        <a:pt x="242025" y="277218"/>
                      </a:cubicBezTo>
                      <a:cubicBezTo>
                        <a:pt x="241448" y="272598"/>
                        <a:pt x="237983" y="252004"/>
                        <a:pt x="240293" y="249790"/>
                      </a:cubicBezTo>
                      <a:cubicBezTo>
                        <a:pt x="242602" y="247480"/>
                        <a:pt x="247703" y="245748"/>
                        <a:pt x="245489" y="239493"/>
                      </a:cubicBezTo>
                      <a:cubicBezTo>
                        <a:pt x="243661" y="234488"/>
                        <a:pt x="235481" y="220727"/>
                        <a:pt x="232113" y="212258"/>
                      </a:cubicBezTo>
                      <a:cubicBezTo>
                        <a:pt x="225761" y="211392"/>
                        <a:pt x="217966" y="211488"/>
                        <a:pt x="213443" y="213124"/>
                      </a:cubicBezTo>
                      <a:cubicBezTo>
                        <a:pt x="207187" y="215434"/>
                        <a:pt x="208823" y="195416"/>
                        <a:pt x="208823" y="187910"/>
                      </a:cubicBezTo>
                      <a:cubicBezTo>
                        <a:pt x="208823" y="180403"/>
                        <a:pt x="202568" y="184445"/>
                        <a:pt x="200258" y="189642"/>
                      </a:cubicBezTo>
                      <a:cubicBezTo>
                        <a:pt x="197949" y="194839"/>
                        <a:pt x="188806" y="192529"/>
                        <a:pt x="179664" y="192529"/>
                      </a:cubicBezTo>
                      <a:cubicBezTo>
                        <a:pt x="170521" y="192529"/>
                        <a:pt x="175044" y="181077"/>
                        <a:pt x="169366" y="181655"/>
                      </a:cubicBezTo>
                      <a:cubicBezTo>
                        <a:pt x="163688" y="182232"/>
                        <a:pt x="159069" y="179922"/>
                        <a:pt x="159646" y="174244"/>
                      </a:cubicBezTo>
                      <a:cubicBezTo>
                        <a:pt x="160224" y="168566"/>
                        <a:pt x="155605" y="163947"/>
                        <a:pt x="151659" y="157692"/>
                      </a:cubicBezTo>
                      <a:cubicBezTo>
                        <a:pt x="147617" y="151436"/>
                        <a:pt x="143094" y="145085"/>
                        <a:pt x="146462" y="141139"/>
                      </a:cubicBezTo>
                      <a:cubicBezTo>
                        <a:pt x="149926" y="137097"/>
                        <a:pt x="144152" y="133729"/>
                        <a:pt x="149349" y="128532"/>
                      </a:cubicBezTo>
                      <a:cubicBezTo>
                        <a:pt x="154546" y="123335"/>
                        <a:pt x="159646" y="125067"/>
                        <a:pt x="157914" y="118235"/>
                      </a:cubicBezTo>
                      <a:cubicBezTo>
                        <a:pt x="156182" y="111402"/>
                        <a:pt x="163592" y="107360"/>
                        <a:pt x="164170" y="99950"/>
                      </a:cubicBezTo>
                      <a:cubicBezTo>
                        <a:pt x="164747" y="92540"/>
                        <a:pt x="173312" y="94849"/>
                        <a:pt x="181300" y="88498"/>
                      </a:cubicBezTo>
                      <a:cubicBezTo>
                        <a:pt x="189287" y="82146"/>
                        <a:pt x="197852" y="85611"/>
                        <a:pt x="204781" y="79932"/>
                      </a:cubicBezTo>
                      <a:cubicBezTo>
                        <a:pt x="211229" y="74543"/>
                        <a:pt x="215656" y="79163"/>
                        <a:pt x="220468" y="78874"/>
                      </a:cubicBezTo>
                      <a:cubicBezTo>
                        <a:pt x="217581" y="74832"/>
                        <a:pt x="210556" y="72907"/>
                        <a:pt x="208920" y="69731"/>
                      </a:cubicBezTo>
                      <a:cubicBezTo>
                        <a:pt x="206899" y="65689"/>
                        <a:pt x="216330" y="58279"/>
                        <a:pt x="219024" y="53564"/>
                      </a:cubicBezTo>
                      <a:cubicBezTo>
                        <a:pt x="221719" y="48848"/>
                        <a:pt x="208246" y="43459"/>
                        <a:pt x="204878" y="42112"/>
                      </a:cubicBezTo>
                      <a:cubicBezTo>
                        <a:pt x="201509" y="40764"/>
                        <a:pt x="195446" y="44806"/>
                        <a:pt x="192078" y="42785"/>
                      </a:cubicBezTo>
                      <a:cubicBezTo>
                        <a:pt x="188710" y="40764"/>
                        <a:pt x="183321" y="42112"/>
                        <a:pt x="180626" y="44132"/>
                      </a:cubicBezTo>
                      <a:cubicBezTo>
                        <a:pt x="177931" y="46153"/>
                        <a:pt x="157722" y="47501"/>
                        <a:pt x="158395" y="41438"/>
                      </a:cubicBezTo>
                      <a:cubicBezTo>
                        <a:pt x="159069" y="35375"/>
                        <a:pt x="150311" y="33354"/>
                        <a:pt x="150985" y="29312"/>
                      </a:cubicBezTo>
                      <a:cubicBezTo>
                        <a:pt x="151659" y="25270"/>
                        <a:pt x="146270" y="17860"/>
                        <a:pt x="138859" y="17186"/>
                      </a:cubicBezTo>
                      <a:cubicBezTo>
                        <a:pt x="131449" y="16513"/>
                        <a:pt x="132796" y="4387"/>
                        <a:pt x="127407" y="1019"/>
                      </a:cubicBezTo>
                      <a:cubicBezTo>
                        <a:pt x="124328" y="-906"/>
                        <a:pt x="116725" y="249"/>
                        <a:pt x="110758" y="1596"/>
                      </a:cubicBezTo>
                      <a:cubicBezTo>
                        <a:pt x="117206" y="8910"/>
                        <a:pt x="119516" y="11893"/>
                        <a:pt x="115281" y="15358"/>
                      </a:cubicBezTo>
                      <a:cubicBezTo>
                        <a:pt x="109603" y="19881"/>
                        <a:pt x="115281" y="20747"/>
                        <a:pt x="104503" y="34990"/>
                      </a:cubicBezTo>
                      <a:cubicBezTo>
                        <a:pt x="93724" y="49329"/>
                        <a:pt x="75439" y="52890"/>
                        <a:pt x="66489" y="55585"/>
                      </a:cubicBezTo>
                      <a:cubicBezTo>
                        <a:pt x="57539" y="58279"/>
                        <a:pt x="53979" y="74832"/>
                        <a:pt x="49071" y="86477"/>
                      </a:cubicBezTo>
                      <a:cubicBezTo>
                        <a:pt x="44163" y="98121"/>
                        <a:pt x="40121" y="94079"/>
                        <a:pt x="35212" y="87343"/>
                      </a:cubicBezTo>
                      <a:cubicBezTo>
                        <a:pt x="30304" y="80606"/>
                        <a:pt x="26263" y="88690"/>
                        <a:pt x="20488" y="83301"/>
                      </a:cubicBezTo>
                      <a:cubicBezTo>
                        <a:pt x="14714" y="77912"/>
                        <a:pt x="17312" y="77912"/>
                        <a:pt x="20488" y="73485"/>
                      </a:cubicBezTo>
                      <a:cubicBezTo>
                        <a:pt x="22221" y="71079"/>
                        <a:pt x="20296" y="67229"/>
                        <a:pt x="16735" y="63572"/>
                      </a:cubicBezTo>
                      <a:cubicBezTo>
                        <a:pt x="10383" y="64920"/>
                        <a:pt x="3936" y="73677"/>
                        <a:pt x="760" y="80510"/>
                      </a:cubicBezTo>
                      <a:cubicBezTo>
                        <a:pt x="-2705" y="87824"/>
                        <a:pt x="6726" y="101971"/>
                        <a:pt x="8074" y="107071"/>
                      </a:cubicBezTo>
                      <a:cubicBezTo>
                        <a:pt x="9325" y="112172"/>
                        <a:pt x="2877" y="107456"/>
                        <a:pt x="2107" y="112172"/>
                      </a:cubicBezTo>
                      <a:cubicBezTo>
                        <a:pt x="1241" y="116887"/>
                        <a:pt x="16254" y="123720"/>
                        <a:pt x="23087" y="128917"/>
                      </a:cubicBezTo>
                      <a:cubicBezTo>
                        <a:pt x="29919" y="134114"/>
                        <a:pt x="35982" y="148645"/>
                        <a:pt x="42430" y="155478"/>
                      </a:cubicBezTo>
                      <a:cubicBezTo>
                        <a:pt x="48878" y="162311"/>
                        <a:pt x="49263" y="168374"/>
                        <a:pt x="56192" y="185119"/>
                      </a:cubicBezTo>
                      <a:cubicBezTo>
                        <a:pt x="63025" y="201864"/>
                        <a:pt x="76787" y="230158"/>
                        <a:pt x="86218" y="242187"/>
                      </a:cubicBezTo>
                      <a:cubicBezTo>
                        <a:pt x="95649" y="254217"/>
                        <a:pt x="99980" y="263648"/>
                        <a:pt x="97766" y="267112"/>
                      </a:cubicBezTo>
                      <a:cubicBezTo>
                        <a:pt x="95649" y="270577"/>
                        <a:pt x="98151" y="280008"/>
                        <a:pt x="105080" y="284724"/>
                      </a:cubicBezTo>
                      <a:cubicBezTo>
                        <a:pt x="111913" y="289439"/>
                        <a:pt x="117495" y="297138"/>
                        <a:pt x="135587" y="306184"/>
                      </a:cubicBezTo>
                      <a:cubicBezTo>
                        <a:pt x="153583" y="315231"/>
                        <a:pt x="186689" y="332361"/>
                        <a:pt x="191405" y="340541"/>
                      </a:cubicBezTo>
                      <a:cubicBezTo>
                        <a:pt x="196120" y="348721"/>
                        <a:pt x="211614" y="356420"/>
                        <a:pt x="214597" y="358152"/>
                      </a:cubicBezTo>
                      <a:cubicBezTo>
                        <a:pt x="215464" y="358634"/>
                        <a:pt x="215656" y="359981"/>
                        <a:pt x="215656" y="361809"/>
                      </a:cubicBezTo>
                      <a:cubicBezTo>
                        <a:pt x="217388" y="360366"/>
                        <a:pt x="218928" y="359211"/>
                        <a:pt x="219890" y="358730"/>
                      </a:cubicBezTo>
                      <a:cubicBezTo>
                        <a:pt x="225568" y="355843"/>
                        <a:pt x="226146" y="346123"/>
                        <a:pt x="227878" y="343236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25" name="צורה חופשית: צורה 2124">
                  <a:extLst>
                    <a:ext uri="{FF2B5EF4-FFF2-40B4-BE49-F238E27FC236}">
                      <a16:creationId xmlns:a16="http://schemas.microsoft.com/office/drawing/2014/main" id="{B47426CE-B01E-D5B2-C323-58E8A5909A4B}"/>
                    </a:ext>
                  </a:extLst>
                </p:cNvPr>
                <p:cNvSpPr/>
                <p:nvPr/>
              </p:nvSpPr>
              <p:spPr>
                <a:xfrm>
                  <a:off x="6302665" y="3231968"/>
                  <a:ext cx="274488" cy="230351"/>
                </a:xfrm>
                <a:custGeom>
                  <a:avLst/>
                  <a:gdLst>
                    <a:gd name="connsiteX0" fmla="*/ 24598 w 266440"/>
                    <a:gd name="connsiteY0" fmla="*/ 13858 h 223597"/>
                    <a:gd name="connsiteX1" fmla="*/ 7564 w 266440"/>
                    <a:gd name="connsiteY1" fmla="*/ 35704 h 223597"/>
                    <a:gd name="connsiteX2" fmla="*/ 4677 w 266440"/>
                    <a:gd name="connsiteY2" fmla="*/ 50043 h 223597"/>
                    <a:gd name="connsiteX3" fmla="*/ 1790 w 266440"/>
                    <a:gd name="connsiteY3" fmla="*/ 58897 h 223597"/>
                    <a:gd name="connsiteX4" fmla="*/ 10932 w 266440"/>
                    <a:gd name="connsiteY4" fmla="*/ 63131 h 223597"/>
                    <a:gd name="connsiteX5" fmla="*/ 19401 w 266440"/>
                    <a:gd name="connsiteY5" fmla="*/ 75931 h 223597"/>
                    <a:gd name="connsiteX6" fmla="*/ 32008 w 266440"/>
                    <a:gd name="connsiteY6" fmla="*/ 101433 h 223597"/>
                    <a:gd name="connsiteX7" fmla="*/ 65113 w 266440"/>
                    <a:gd name="connsiteY7" fmla="*/ 104320 h 223597"/>
                    <a:gd name="connsiteX8" fmla="*/ 92156 w 266440"/>
                    <a:gd name="connsiteY8" fmla="*/ 116157 h 223597"/>
                    <a:gd name="connsiteX9" fmla="*/ 114771 w 266440"/>
                    <a:gd name="connsiteY9" fmla="*/ 122124 h 223597"/>
                    <a:gd name="connsiteX10" fmla="*/ 110152 w 266440"/>
                    <a:gd name="connsiteY10" fmla="*/ 157539 h 223597"/>
                    <a:gd name="connsiteX11" fmla="*/ 117658 w 266440"/>
                    <a:gd name="connsiteY11" fmla="*/ 172456 h 223597"/>
                    <a:gd name="connsiteX12" fmla="*/ 116889 w 266440"/>
                    <a:gd name="connsiteY12" fmla="*/ 186988 h 223597"/>
                    <a:gd name="connsiteX13" fmla="*/ 120353 w 266440"/>
                    <a:gd name="connsiteY13" fmla="*/ 196900 h 223597"/>
                    <a:gd name="connsiteX14" fmla="*/ 117658 w 266440"/>
                    <a:gd name="connsiteY14" fmla="*/ 198536 h 223597"/>
                    <a:gd name="connsiteX15" fmla="*/ 132479 w 266440"/>
                    <a:gd name="connsiteY15" fmla="*/ 218072 h 223597"/>
                    <a:gd name="connsiteX16" fmla="*/ 144123 w 266440"/>
                    <a:gd name="connsiteY16" fmla="*/ 222691 h 223597"/>
                    <a:gd name="connsiteX17" fmla="*/ 154613 w 266440"/>
                    <a:gd name="connsiteY17" fmla="*/ 220959 h 223597"/>
                    <a:gd name="connsiteX18" fmla="*/ 167990 w 266440"/>
                    <a:gd name="connsiteY18" fmla="*/ 214030 h 223597"/>
                    <a:gd name="connsiteX19" fmla="*/ 180790 w 266440"/>
                    <a:gd name="connsiteY19" fmla="*/ 207678 h 223597"/>
                    <a:gd name="connsiteX20" fmla="*/ 191857 w 266440"/>
                    <a:gd name="connsiteY20" fmla="*/ 197189 h 223597"/>
                    <a:gd name="connsiteX21" fmla="*/ 194167 w 266440"/>
                    <a:gd name="connsiteY21" fmla="*/ 189009 h 223597"/>
                    <a:gd name="connsiteX22" fmla="*/ 184254 w 266440"/>
                    <a:gd name="connsiteY22" fmla="*/ 186699 h 223597"/>
                    <a:gd name="connsiteX23" fmla="*/ 179057 w 266440"/>
                    <a:gd name="connsiteY23" fmla="*/ 174477 h 223597"/>
                    <a:gd name="connsiteX24" fmla="*/ 171551 w 266440"/>
                    <a:gd name="connsiteY24" fmla="*/ 159945 h 223597"/>
                    <a:gd name="connsiteX25" fmla="*/ 184350 w 266440"/>
                    <a:gd name="connsiteY25" fmla="*/ 157635 h 223597"/>
                    <a:gd name="connsiteX26" fmla="*/ 201192 w 266440"/>
                    <a:gd name="connsiteY26" fmla="*/ 163410 h 223597"/>
                    <a:gd name="connsiteX27" fmla="*/ 208698 w 266440"/>
                    <a:gd name="connsiteY27" fmla="*/ 163987 h 223597"/>
                    <a:gd name="connsiteX28" fmla="*/ 222075 w 266440"/>
                    <a:gd name="connsiteY28" fmla="*/ 156481 h 223597"/>
                    <a:gd name="connsiteX29" fmla="*/ 245942 w 266440"/>
                    <a:gd name="connsiteY29" fmla="*/ 147146 h 223597"/>
                    <a:gd name="connsiteX30" fmla="*/ 251139 w 266440"/>
                    <a:gd name="connsiteY30" fmla="*/ 140217 h 223597"/>
                    <a:gd name="connsiteX31" fmla="*/ 238435 w 266440"/>
                    <a:gd name="connsiteY31" fmla="*/ 124626 h 223597"/>
                    <a:gd name="connsiteX32" fmla="*/ 240553 w 266440"/>
                    <a:gd name="connsiteY32" fmla="*/ 114233 h 223597"/>
                    <a:gd name="connsiteX33" fmla="*/ 249599 w 266440"/>
                    <a:gd name="connsiteY33" fmla="*/ 105186 h 223597"/>
                    <a:gd name="connsiteX34" fmla="*/ 252390 w 266440"/>
                    <a:gd name="connsiteY34" fmla="*/ 94793 h 223597"/>
                    <a:gd name="connsiteX35" fmla="*/ 259319 w 266440"/>
                    <a:gd name="connsiteY35" fmla="*/ 81609 h 223597"/>
                    <a:gd name="connsiteX36" fmla="*/ 266440 w 266440"/>
                    <a:gd name="connsiteY36" fmla="*/ 72370 h 223597"/>
                    <a:gd name="connsiteX37" fmla="*/ 238339 w 266440"/>
                    <a:gd name="connsiteY37" fmla="*/ 69483 h 223597"/>
                    <a:gd name="connsiteX38" fmla="*/ 243440 w 266440"/>
                    <a:gd name="connsiteY38" fmla="*/ 53604 h 223597"/>
                    <a:gd name="connsiteX39" fmla="*/ 214665 w 266440"/>
                    <a:gd name="connsiteY39" fmla="*/ 42921 h 223597"/>
                    <a:gd name="connsiteX40" fmla="*/ 217263 w 266440"/>
                    <a:gd name="connsiteY40" fmla="*/ 32239 h 223597"/>
                    <a:gd name="connsiteX41" fmla="*/ 200999 w 266440"/>
                    <a:gd name="connsiteY41" fmla="*/ 27524 h 223597"/>
                    <a:gd name="connsiteX42" fmla="*/ 163660 w 266440"/>
                    <a:gd name="connsiteY42" fmla="*/ 40804 h 223597"/>
                    <a:gd name="connsiteX43" fmla="*/ 127186 w 266440"/>
                    <a:gd name="connsiteY43" fmla="*/ 30122 h 223597"/>
                    <a:gd name="connsiteX44" fmla="*/ 101876 w 266440"/>
                    <a:gd name="connsiteY44" fmla="*/ 25791 h 223597"/>
                    <a:gd name="connsiteX45" fmla="*/ 86863 w 266440"/>
                    <a:gd name="connsiteY45" fmla="*/ 10778 h 223597"/>
                    <a:gd name="connsiteX46" fmla="*/ 70599 w 266440"/>
                    <a:gd name="connsiteY46" fmla="*/ 0 h 223597"/>
                    <a:gd name="connsiteX47" fmla="*/ 65017 w 266440"/>
                    <a:gd name="connsiteY47" fmla="*/ 12414 h 223597"/>
                    <a:gd name="connsiteX48" fmla="*/ 38841 w 266440"/>
                    <a:gd name="connsiteY48" fmla="*/ 27427 h 223597"/>
                    <a:gd name="connsiteX49" fmla="*/ 45289 w 266440"/>
                    <a:gd name="connsiteY49" fmla="*/ 55721 h 223597"/>
                    <a:gd name="connsiteX50" fmla="*/ 24694 w 266440"/>
                    <a:gd name="connsiteY50" fmla="*/ 48888 h 223597"/>
                    <a:gd name="connsiteX51" fmla="*/ 33259 w 266440"/>
                    <a:gd name="connsiteY51" fmla="*/ 23578 h 223597"/>
                    <a:gd name="connsiteX52" fmla="*/ 30661 w 266440"/>
                    <a:gd name="connsiteY52" fmla="*/ 10201 h 223597"/>
                    <a:gd name="connsiteX53" fmla="*/ 24790 w 266440"/>
                    <a:gd name="connsiteY53" fmla="*/ 13954 h 223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266440" h="223597">
                      <a:moveTo>
                        <a:pt x="24598" y="13858"/>
                      </a:moveTo>
                      <a:cubicBezTo>
                        <a:pt x="19016" y="21461"/>
                        <a:pt x="7756" y="28005"/>
                        <a:pt x="7564" y="35704"/>
                      </a:cubicBezTo>
                      <a:cubicBezTo>
                        <a:pt x="7371" y="43403"/>
                        <a:pt x="7564" y="46386"/>
                        <a:pt x="4677" y="50043"/>
                      </a:cubicBezTo>
                      <a:cubicBezTo>
                        <a:pt x="1790" y="53700"/>
                        <a:pt x="-2445" y="59282"/>
                        <a:pt x="1790" y="58897"/>
                      </a:cubicBezTo>
                      <a:cubicBezTo>
                        <a:pt x="6024" y="58512"/>
                        <a:pt x="10932" y="58512"/>
                        <a:pt x="10932" y="63131"/>
                      </a:cubicBezTo>
                      <a:cubicBezTo>
                        <a:pt x="10932" y="67750"/>
                        <a:pt x="20171" y="68713"/>
                        <a:pt x="19401" y="75931"/>
                      </a:cubicBezTo>
                      <a:cubicBezTo>
                        <a:pt x="18631" y="83052"/>
                        <a:pt x="15359" y="101914"/>
                        <a:pt x="32008" y="101433"/>
                      </a:cubicBezTo>
                      <a:cubicBezTo>
                        <a:pt x="48657" y="101048"/>
                        <a:pt x="58088" y="95467"/>
                        <a:pt x="65113" y="104320"/>
                      </a:cubicBezTo>
                      <a:cubicBezTo>
                        <a:pt x="72042" y="113174"/>
                        <a:pt x="81377" y="117505"/>
                        <a:pt x="92156" y="116157"/>
                      </a:cubicBezTo>
                      <a:cubicBezTo>
                        <a:pt x="103031" y="114810"/>
                        <a:pt x="120642" y="112693"/>
                        <a:pt x="114771" y="122124"/>
                      </a:cubicBezTo>
                      <a:cubicBezTo>
                        <a:pt x="108997" y="131555"/>
                        <a:pt x="105148" y="151957"/>
                        <a:pt x="110152" y="157539"/>
                      </a:cubicBezTo>
                      <a:cubicBezTo>
                        <a:pt x="115156" y="163121"/>
                        <a:pt x="121797" y="167740"/>
                        <a:pt x="117658" y="172456"/>
                      </a:cubicBezTo>
                      <a:cubicBezTo>
                        <a:pt x="113616" y="177075"/>
                        <a:pt x="111692" y="182946"/>
                        <a:pt x="116889" y="186988"/>
                      </a:cubicBezTo>
                      <a:cubicBezTo>
                        <a:pt x="122085" y="191030"/>
                        <a:pt x="120546" y="195938"/>
                        <a:pt x="120353" y="196900"/>
                      </a:cubicBezTo>
                      <a:cubicBezTo>
                        <a:pt x="120353" y="197189"/>
                        <a:pt x="119295" y="197766"/>
                        <a:pt x="117658" y="198536"/>
                      </a:cubicBezTo>
                      <a:cubicBezTo>
                        <a:pt x="125357" y="206235"/>
                        <a:pt x="128052" y="214607"/>
                        <a:pt x="132479" y="218072"/>
                      </a:cubicBezTo>
                      <a:cubicBezTo>
                        <a:pt x="138253" y="222691"/>
                        <a:pt x="140082" y="225001"/>
                        <a:pt x="144123" y="222691"/>
                      </a:cubicBezTo>
                      <a:cubicBezTo>
                        <a:pt x="148166" y="220382"/>
                        <a:pt x="151053" y="218649"/>
                        <a:pt x="154613" y="220959"/>
                      </a:cubicBezTo>
                      <a:cubicBezTo>
                        <a:pt x="158078" y="223269"/>
                        <a:pt x="162793" y="218649"/>
                        <a:pt x="167990" y="214030"/>
                      </a:cubicBezTo>
                      <a:cubicBezTo>
                        <a:pt x="173187" y="209411"/>
                        <a:pt x="179057" y="213453"/>
                        <a:pt x="180790" y="207678"/>
                      </a:cubicBezTo>
                      <a:cubicBezTo>
                        <a:pt x="182522" y="201808"/>
                        <a:pt x="185409" y="198343"/>
                        <a:pt x="191857" y="197189"/>
                      </a:cubicBezTo>
                      <a:cubicBezTo>
                        <a:pt x="198209" y="196034"/>
                        <a:pt x="198209" y="189009"/>
                        <a:pt x="194167" y="189009"/>
                      </a:cubicBezTo>
                      <a:cubicBezTo>
                        <a:pt x="190125" y="189009"/>
                        <a:pt x="184254" y="194205"/>
                        <a:pt x="184254" y="186699"/>
                      </a:cubicBezTo>
                      <a:cubicBezTo>
                        <a:pt x="184254" y="179192"/>
                        <a:pt x="179057" y="180925"/>
                        <a:pt x="179057" y="174477"/>
                      </a:cubicBezTo>
                      <a:cubicBezTo>
                        <a:pt x="179057" y="168029"/>
                        <a:pt x="178480" y="163987"/>
                        <a:pt x="171551" y="159945"/>
                      </a:cubicBezTo>
                      <a:cubicBezTo>
                        <a:pt x="164622" y="155903"/>
                        <a:pt x="180886" y="154171"/>
                        <a:pt x="184350" y="157635"/>
                      </a:cubicBezTo>
                      <a:cubicBezTo>
                        <a:pt x="187815" y="161100"/>
                        <a:pt x="200037" y="158213"/>
                        <a:pt x="201192" y="163410"/>
                      </a:cubicBezTo>
                      <a:cubicBezTo>
                        <a:pt x="202347" y="168606"/>
                        <a:pt x="208698" y="170339"/>
                        <a:pt x="208698" y="163987"/>
                      </a:cubicBezTo>
                      <a:cubicBezTo>
                        <a:pt x="208698" y="157635"/>
                        <a:pt x="216301" y="155326"/>
                        <a:pt x="222075" y="156481"/>
                      </a:cubicBezTo>
                      <a:cubicBezTo>
                        <a:pt x="227849" y="157635"/>
                        <a:pt x="240649" y="148878"/>
                        <a:pt x="245942" y="147146"/>
                      </a:cubicBezTo>
                      <a:cubicBezTo>
                        <a:pt x="248636" y="146279"/>
                        <a:pt x="249695" y="143007"/>
                        <a:pt x="251139" y="140217"/>
                      </a:cubicBezTo>
                      <a:cubicBezTo>
                        <a:pt x="247289" y="135020"/>
                        <a:pt x="241226" y="126936"/>
                        <a:pt x="238435" y="124626"/>
                      </a:cubicBezTo>
                      <a:cubicBezTo>
                        <a:pt x="234297" y="121162"/>
                        <a:pt x="241226" y="119045"/>
                        <a:pt x="240553" y="114233"/>
                      </a:cubicBezTo>
                      <a:cubicBezTo>
                        <a:pt x="239879" y="109325"/>
                        <a:pt x="240553" y="105860"/>
                        <a:pt x="249599" y="105186"/>
                      </a:cubicBezTo>
                      <a:cubicBezTo>
                        <a:pt x="258645" y="104513"/>
                        <a:pt x="257201" y="97488"/>
                        <a:pt x="252390" y="94793"/>
                      </a:cubicBezTo>
                      <a:cubicBezTo>
                        <a:pt x="247482" y="92002"/>
                        <a:pt x="254507" y="84399"/>
                        <a:pt x="259319" y="81609"/>
                      </a:cubicBezTo>
                      <a:cubicBezTo>
                        <a:pt x="261340" y="80454"/>
                        <a:pt x="263938" y="77085"/>
                        <a:pt x="266440" y="72370"/>
                      </a:cubicBezTo>
                      <a:cubicBezTo>
                        <a:pt x="257201" y="68905"/>
                        <a:pt x="243921" y="69194"/>
                        <a:pt x="238339" y="69483"/>
                      </a:cubicBezTo>
                      <a:cubicBezTo>
                        <a:pt x="231025" y="69868"/>
                        <a:pt x="243055" y="61303"/>
                        <a:pt x="243440" y="53604"/>
                      </a:cubicBezTo>
                      <a:cubicBezTo>
                        <a:pt x="243825" y="45905"/>
                        <a:pt x="222845" y="44558"/>
                        <a:pt x="214665" y="42921"/>
                      </a:cubicBezTo>
                      <a:cubicBezTo>
                        <a:pt x="206485" y="41189"/>
                        <a:pt x="208698" y="32624"/>
                        <a:pt x="217263" y="32239"/>
                      </a:cubicBezTo>
                      <a:cubicBezTo>
                        <a:pt x="225828" y="31758"/>
                        <a:pt x="212548" y="25791"/>
                        <a:pt x="200999" y="27524"/>
                      </a:cubicBezTo>
                      <a:cubicBezTo>
                        <a:pt x="189451" y="29256"/>
                        <a:pt x="173091" y="35704"/>
                        <a:pt x="163660" y="40804"/>
                      </a:cubicBezTo>
                      <a:cubicBezTo>
                        <a:pt x="154228" y="46001"/>
                        <a:pt x="137868" y="25791"/>
                        <a:pt x="127186" y="30122"/>
                      </a:cubicBezTo>
                      <a:cubicBezTo>
                        <a:pt x="116504" y="34453"/>
                        <a:pt x="101395" y="34453"/>
                        <a:pt x="101876" y="25791"/>
                      </a:cubicBezTo>
                      <a:cubicBezTo>
                        <a:pt x="102261" y="17226"/>
                        <a:pt x="97545" y="9912"/>
                        <a:pt x="86863" y="10778"/>
                      </a:cubicBezTo>
                      <a:cubicBezTo>
                        <a:pt x="76180" y="11645"/>
                        <a:pt x="78683" y="0"/>
                        <a:pt x="70599" y="0"/>
                      </a:cubicBezTo>
                      <a:cubicBezTo>
                        <a:pt x="62515" y="0"/>
                        <a:pt x="70599" y="9912"/>
                        <a:pt x="65017" y="12414"/>
                      </a:cubicBezTo>
                      <a:cubicBezTo>
                        <a:pt x="59435" y="15013"/>
                        <a:pt x="40092" y="19729"/>
                        <a:pt x="38841" y="27427"/>
                      </a:cubicBezTo>
                      <a:cubicBezTo>
                        <a:pt x="37590" y="35126"/>
                        <a:pt x="49138" y="48022"/>
                        <a:pt x="45289" y="55721"/>
                      </a:cubicBezTo>
                      <a:cubicBezTo>
                        <a:pt x="41439" y="63420"/>
                        <a:pt x="28543" y="56972"/>
                        <a:pt x="24694" y="48888"/>
                      </a:cubicBezTo>
                      <a:cubicBezTo>
                        <a:pt x="20844" y="40708"/>
                        <a:pt x="35857" y="28294"/>
                        <a:pt x="33259" y="23578"/>
                      </a:cubicBezTo>
                      <a:cubicBezTo>
                        <a:pt x="31430" y="20306"/>
                        <a:pt x="29217" y="14243"/>
                        <a:pt x="30661" y="10201"/>
                      </a:cubicBezTo>
                      <a:cubicBezTo>
                        <a:pt x="28255" y="10971"/>
                        <a:pt x="26137" y="12126"/>
                        <a:pt x="24790" y="13954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26" name="צורה חופשית: צורה 2125">
                  <a:extLst>
                    <a:ext uri="{FF2B5EF4-FFF2-40B4-BE49-F238E27FC236}">
                      <a16:creationId xmlns:a16="http://schemas.microsoft.com/office/drawing/2014/main" id="{2F2451D6-E064-EEFD-5CAF-1988B8ED2EFD}"/>
                    </a:ext>
                  </a:extLst>
                </p:cNvPr>
                <p:cNvSpPr/>
                <p:nvPr/>
              </p:nvSpPr>
              <p:spPr>
                <a:xfrm>
                  <a:off x="6612754" y="3351965"/>
                  <a:ext cx="82378" cy="87852"/>
                </a:xfrm>
                <a:custGeom>
                  <a:avLst/>
                  <a:gdLst>
                    <a:gd name="connsiteX0" fmla="*/ 17121 w 79963"/>
                    <a:gd name="connsiteY0" fmla="*/ 16519 h 85276"/>
                    <a:gd name="connsiteX1" fmla="*/ 8075 w 79963"/>
                    <a:gd name="connsiteY1" fmla="*/ 25565 h 85276"/>
                    <a:gd name="connsiteX2" fmla="*/ 472 w 79963"/>
                    <a:gd name="connsiteY2" fmla="*/ 42214 h 85276"/>
                    <a:gd name="connsiteX3" fmla="*/ 16447 w 79963"/>
                    <a:gd name="connsiteY3" fmla="*/ 62327 h 85276"/>
                    <a:gd name="connsiteX4" fmla="*/ 27900 w 79963"/>
                    <a:gd name="connsiteY4" fmla="*/ 84077 h 85276"/>
                    <a:gd name="connsiteX5" fmla="*/ 37619 w 79963"/>
                    <a:gd name="connsiteY5" fmla="*/ 84654 h 85276"/>
                    <a:gd name="connsiteX6" fmla="*/ 45703 w 79963"/>
                    <a:gd name="connsiteY6" fmla="*/ 72432 h 85276"/>
                    <a:gd name="connsiteX7" fmla="*/ 67164 w 79963"/>
                    <a:gd name="connsiteY7" fmla="*/ 73010 h 85276"/>
                    <a:gd name="connsiteX8" fmla="*/ 69089 w 79963"/>
                    <a:gd name="connsiteY8" fmla="*/ 75512 h 85276"/>
                    <a:gd name="connsiteX9" fmla="*/ 74863 w 79963"/>
                    <a:gd name="connsiteY9" fmla="*/ 66466 h 85276"/>
                    <a:gd name="connsiteX10" fmla="*/ 72746 w 79963"/>
                    <a:gd name="connsiteY10" fmla="*/ 40770 h 85276"/>
                    <a:gd name="connsiteX11" fmla="*/ 76210 w 79963"/>
                    <a:gd name="connsiteY11" fmla="*/ 17866 h 85276"/>
                    <a:gd name="connsiteX12" fmla="*/ 79963 w 79963"/>
                    <a:gd name="connsiteY12" fmla="*/ 7954 h 85276"/>
                    <a:gd name="connsiteX13" fmla="*/ 60620 w 79963"/>
                    <a:gd name="connsiteY13" fmla="*/ 3527 h 85276"/>
                    <a:gd name="connsiteX14" fmla="*/ 35695 w 79963"/>
                    <a:gd name="connsiteY14" fmla="*/ 3912 h 85276"/>
                    <a:gd name="connsiteX15" fmla="*/ 21067 w 79963"/>
                    <a:gd name="connsiteY15" fmla="*/ 3527 h 85276"/>
                    <a:gd name="connsiteX16" fmla="*/ 19142 w 79963"/>
                    <a:gd name="connsiteY16" fmla="*/ 4104 h 85276"/>
                    <a:gd name="connsiteX17" fmla="*/ 17025 w 79963"/>
                    <a:gd name="connsiteY17" fmla="*/ 16519 h 85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9963" h="85276">
                      <a:moveTo>
                        <a:pt x="17121" y="16519"/>
                      </a:moveTo>
                      <a:cubicBezTo>
                        <a:pt x="19912" y="22100"/>
                        <a:pt x="13656" y="24891"/>
                        <a:pt x="8075" y="25565"/>
                      </a:cubicBezTo>
                      <a:cubicBezTo>
                        <a:pt x="2493" y="26239"/>
                        <a:pt x="3937" y="38749"/>
                        <a:pt x="472" y="42214"/>
                      </a:cubicBezTo>
                      <a:cubicBezTo>
                        <a:pt x="-2992" y="45679"/>
                        <a:pt x="13656" y="54725"/>
                        <a:pt x="16447" y="62327"/>
                      </a:cubicBezTo>
                      <a:cubicBezTo>
                        <a:pt x="18083" y="66851"/>
                        <a:pt x="23665" y="76763"/>
                        <a:pt x="27900" y="84077"/>
                      </a:cubicBezTo>
                      <a:cubicBezTo>
                        <a:pt x="31749" y="85039"/>
                        <a:pt x="35406" y="85905"/>
                        <a:pt x="37619" y="84654"/>
                      </a:cubicBezTo>
                      <a:cubicBezTo>
                        <a:pt x="42816" y="81767"/>
                        <a:pt x="38197" y="71855"/>
                        <a:pt x="45703" y="72432"/>
                      </a:cubicBezTo>
                      <a:cubicBezTo>
                        <a:pt x="53210" y="73010"/>
                        <a:pt x="64277" y="68390"/>
                        <a:pt x="67164" y="73010"/>
                      </a:cubicBezTo>
                      <a:cubicBezTo>
                        <a:pt x="67741" y="73876"/>
                        <a:pt x="68319" y="74646"/>
                        <a:pt x="69089" y="75512"/>
                      </a:cubicBezTo>
                      <a:cubicBezTo>
                        <a:pt x="71495" y="71855"/>
                        <a:pt x="74093" y="67909"/>
                        <a:pt x="74863" y="66466"/>
                      </a:cubicBezTo>
                      <a:cubicBezTo>
                        <a:pt x="76307" y="63675"/>
                        <a:pt x="76307" y="49047"/>
                        <a:pt x="72746" y="40770"/>
                      </a:cubicBezTo>
                      <a:cubicBezTo>
                        <a:pt x="69281" y="32398"/>
                        <a:pt x="72072" y="21331"/>
                        <a:pt x="76210" y="17866"/>
                      </a:cubicBezTo>
                      <a:cubicBezTo>
                        <a:pt x="77076" y="17096"/>
                        <a:pt x="78424" y="13343"/>
                        <a:pt x="79963" y="7954"/>
                      </a:cubicBezTo>
                      <a:cubicBezTo>
                        <a:pt x="73035" y="5259"/>
                        <a:pt x="66394" y="2853"/>
                        <a:pt x="60620" y="3527"/>
                      </a:cubicBezTo>
                      <a:cubicBezTo>
                        <a:pt x="50323" y="4778"/>
                        <a:pt x="39640" y="9493"/>
                        <a:pt x="35695" y="3912"/>
                      </a:cubicBezTo>
                      <a:cubicBezTo>
                        <a:pt x="31845" y="-1670"/>
                        <a:pt x="26264" y="-804"/>
                        <a:pt x="21067" y="3527"/>
                      </a:cubicBezTo>
                      <a:cubicBezTo>
                        <a:pt x="20489" y="4008"/>
                        <a:pt x="19816" y="4200"/>
                        <a:pt x="19142" y="4104"/>
                      </a:cubicBezTo>
                      <a:cubicBezTo>
                        <a:pt x="17410" y="9109"/>
                        <a:pt x="15581" y="13728"/>
                        <a:pt x="17025" y="1651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27" name="צורה חופשית: צורה 2126">
                  <a:extLst>
                    <a:ext uri="{FF2B5EF4-FFF2-40B4-BE49-F238E27FC236}">
                      <a16:creationId xmlns:a16="http://schemas.microsoft.com/office/drawing/2014/main" id="{B53125D1-87AE-0E00-16FF-8516772F84A2}"/>
                    </a:ext>
                  </a:extLst>
                </p:cNvPr>
                <p:cNvSpPr/>
                <p:nvPr/>
              </p:nvSpPr>
              <p:spPr>
                <a:xfrm>
                  <a:off x="6546638" y="3306524"/>
                  <a:ext cx="94858" cy="143846"/>
                </a:xfrm>
                <a:custGeom>
                  <a:avLst/>
                  <a:gdLst>
                    <a:gd name="connsiteX0" fmla="*/ 22210 w 92077"/>
                    <a:gd name="connsiteY0" fmla="*/ 9142 h 139629"/>
                    <a:gd name="connsiteX1" fmla="*/ 15281 w 92077"/>
                    <a:gd name="connsiteY1" fmla="*/ 22327 h 139629"/>
                    <a:gd name="connsiteX2" fmla="*/ 12490 w 92077"/>
                    <a:gd name="connsiteY2" fmla="*/ 32720 h 139629"/>
                    <a:gd name="connsiteX3" fmla="*/ 3443 w 92077"/>
                    <a:gd name="connsiteY3" fmla="*/ 41767 h 139629"/>
                    <a:gd name="connsiteX4" fmla="*/ 1326 w 92077"/>
                    <a:gd name="connsiteY4" fmla="*/ 52160 h 139629"/>
                    <a:gd name="connsiteX5" fmla="*/ 14030 w 92077"/>
                    <a:gd name="connsiteY5" fmla="*/ 67750 h 139629"/>
                    <a:gd name="connsiteX6" fmla="*/ 21055 w 92077"/>
                    <a:gd name="connsiteY6" fmla="*/ 63709 h 139629"/>
                    <a:gd name="connsiteX7" fmla="*/ 29139 w 92077"/>
                    <a:gd name="connsiteY7" fmla="*/ 79973 h 139629"/>
                    <a:gd name="connsiteX8" fmla="*/ 30871 w 92077"/>
                    <a:gd name="connsiteY8" fmla="*/ 96237 h 139629"/>
                    <a:gd name="connsiteX9" fmla="*/ 34913 w 92077"/>
                    <a:gd name="connsiteY9" fmla="*/ 130497 h 139629"/>
                    <a:gd name="connsiteX10" fmla="*/ 55796 w 92077"/>
                    <a:gd name="connsiteY10" fmla="*/ 137426 h 139629"/>
                    <a:gd name="connsiteX11" fmla="*/ 68596 w 92077"/>
                    <a:gd name="connsiteY11" fmla="*/ 132806 h 139629"/>
                    <a:gd name="connsiteX12" fmla="*/ 78508 w 92077"/>
                    <a:gd name="connsiteY12" fmla="*/ 128187 h 139629"/>
                    <a:gd name="connsiteX13" fmla="*/ 92077 w 92077"/>
                    <a:gd name="connsiteY13" fmla="*/ 128187 h 139629"/>
                    <a:gd name="connsiteX14" fmla="*/ 80625 w 92077"/>
                    <a:gd name="connsiteY14" fmla="*/ 106438 h 139629"/>
                    <a:gd name="connsiteX15" fmla="*/ 64650 w 92077"/>
                    <a:gd name="connsiteY15" fmla="*/ 86324 h 139629"/>
                    <a:gd name="connsiteX16" fmla="*/ 72253 w 92077"/>
                    <a:gd name="connsiteY16" fmla="*/ 69675 h 139629"/>
                    <a:gd name="connsiteX17" fmla="*/ 81299 w 92077"/>
                    <a:gd name="connsiteY17" fmla="*/ 60629 h 139629"/>
                    <a:gd name="connsiteX18" fmla="*/ 83416 w 92077"/>
                    <a:gd name="connsiteY18" fmla="*/ 48214 h 139629"/>
                    <a:gd name="connsiteX19" fmla="*/ 65612 w 92077"/>
                    <a:gd name="connsiteY19" fmla="*/ 32239 h 139629"/>
                    <a:gd name="connsiteX20" fmla="*/ 55700 w 92077"/>
                    <a:gd name="connsiteY20" fmla="*/ 20691 h 139629"/>
                    <a:gd name="connsiteX21" fmla="*/ 36356 w 92077"/>
                    <a:gd name="connsiteY21" fmla="*/ 4427 h 139629"/>
                    <a:gd name="connsiteX22" fmla="*/ 29235 w 92077"/>
                    <a:gd name="connsiteY22" fmla="*/ 0 h 139629"/>
                    <a:gd name="connsiteX23" fmla="*/ 22113 w 92077"/>
                    <a:gd name="connsiteY23" fmla="*/ 9239 h 139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92077" h="139629">
                      <a:moveTo>
                        <a:pt x="22210" y="9142"/>
                      </a:moveTo>
                      <a:cubicBezTo>
                        <a:pt x="17398" y="11933"/>
                        <a:pt x="10372" y="19536"/>
                        <a:pt x="15281" y="22327"/>
                      </a:cubicBezTo>
                      <a:cubicBezTo>
                        <a:pt x="20189" y="25118"/>
                        <a:pt x="21536" y="32047"/>
                        <a:pt x="12490" y="32720"/>
                      </a:cubicBezTo>
                      <a:cubicBezTo>
                        <a:pt x="3443" y="33394"/>
                        <a:pt x="2770" y="36859"/>
                        <a:pt x="3443" y="41767"/>
                      </a:cubicBezTo>
                      <a:cubicBezTo>
                        <a:pt x="4117" y="46675"/>
                        <a:pt x="-2812" y="48696"/>
                        <a:pt x="1326" y="52160"/>
                      </a:cubicBezTo>
                      <a:cubicBezTo>
                        <a:pt x="4117" y="54470"/>
                        <a:pt x="10180" y="62554"/>
                        <a:pt x="14030" y="67750"/>
                      </a:cubicBezTo>
                      <a:cubicBezTo>
                        <a:pt x="15377" y="65248"/>
                        <a:pt x="17109" y="63131"/>
                        <a:pt x="21055" y="63709"/>
                      </a:cubicBezTo>
                      <a:cubicBezTo>
                        <a:pt x="29139" y="64863"/>
                        <a:pt x="22787" y="77085"/>
                        <a:pt x="29139" y="79973"/>
                      </a:cubicBezTo>
                      <a:cubicBezTo>
                        <a:pt x="35490" y="82860"/>
                        <a:pt x="35490" y="92772"/>
                        <a:pt x="30871" y="96237"/>
                      </a:cubicBezTo>
                      <a:cubicBezTo>
                        <a:pt x="26251" y="99701"/>
                        <a:pt x="24519" y="118948"/>
                        <a:pt x="34913" y="130497"/>
                      </a:cubicBezTo>
                      <a:cubicBezTo>
                        <a:pt x="45403" y="142141"/>
                        <a:pt x="53486" y="140409"/>
                        <a:pt x="55796" y="137426"/>
                      </a:cubicBezTo>
                      <a:cubicBezTo>
                        <a:pt x="58106" y="134539"/>
                        <a:pt x="66286" y="137426"/>
                        <a:pt x="68596" y="132806"/>
                      </a:cubicBezTo>
                      <a:cubicBezTo>
                        <a:pt x="70905" y="128187"/>
                        <a:pt x="73792" y="133384"/>
                        <a:pt x="78508" y="128187"/>
                      </a:cubicBezTo>
                      <a:cubicBezTo>
                        <a:pt x="81203" y="125204"/>
                        <a:pt x="86784" y="126743"/>
                        <a:pt x="92077" y="128187"/>
                      </a:cubicBezTo>
                      <a:cubicBezTo>
                        <a:pt x="87843" y="120873"/>
                        <a:pt x="82261" y="110961"/>
                        <a:pt x="80625" y="106438"/>
                      </a:cubicBezTo>
                      <a:cubicBezTo>
                        <a:pt x="77834" y="98835"/>
                        <a:pt x="61185" y="89789"/>
                        <a:pt x="64650" y="86324"/>
                      </a:cubicBezTo>
                      <a:cubicBezTo>
                        <a:pt x="68114" y="82860"/>
                        <a:pt x="66767" y="70349"/>
                        <a:pt x="72253" y="69675"/>
                      </a:cubicBezTo>
                      <a:cubicBezTo>
                        <a:pt x="77834" y="69002"/>
                        <a:pt x="84090" y="66211"/>
                        <a:pt x="81299" y="60629"/>
                      </a:cubicBezTo>
                      <a:cubicBezTo>
                        <a:pt x="79951" y="57838"/>
                        <a:pt x="81684" y="53219"/>
                        <a:pt x="83416" y="48214"/>
                      </a:cubicBezTo>
                      <a:cubicBezTo>
                        <a:pt x="78123" y="47733"/>
                        <a:pt x="70135" y="32239"/>
                        <a:pt x="65612" y="32239"/>
                      </a:cubicBezTo>
                      <a:cubicBezTo>
                        <a:pt x="60512" y="32239"/>
                        <a:pt x="54449" y="27909"/>
                        <a:pt x="55700" y="20691"/>
                      </a:cubicBezTo>
                      <a:cubicBezTo>
                        <a:pt x="56951" y="13377"/>
                        <a:pt x="43670" y="12511"/>
                        <a:pt x="36356" y="4427"/>
                      </a:cubicBezTo>
                      <a:cubicBezTo>
                        <a:pt x="34624" y="2502"/>
                        <a:pt x="32122" y="1059"/>
                        <a:pt x="29235" y="0"/>
                      </a:cubicBezTo>
                      <a:cubicBezTo>
                        <a:pt x="26829" y="4715"/>
                        <a:pt x="24134" y="8180"/>
                        <a:pt x="22113" y="923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28" name="צורה חופשית: צורה 2127">
                  <a:extLst>
                    <a:ext uri="{FF2B5EF4-FFF2-40B4-BE49-F238E27FC236}">
                      <a16:creationId xmlns:a16="http://schemas.microsoft.com/office/drawing/2014/main" id="{B2877CD3-D330-0300-7311-E6A3AF925C1F}"/>
                    </a:ext>
                  </a:extLst>
                </p:cNvPr>
                <p:cNvSpPr/>
                <p:nvPr/>
              </p:nvSpPr>
              <p:spPr>
                <a:xfrm>
                  <a:off x="6683930" y="3360160"/>
                  <a:ext cx="62360" cy="74380"/>
                </a:xfrm>
                <a:custGeom>
                  <a:avLst/>
                  <a:gdLst>
                    <a:gd name="connsiteX0" fmla="*/ 3657 w 60532"/>
                    <a:gd name="connsiteY0" fmla="*/ 32913 h 72199"/>
                    <a:gd name="connsiteX1" fmla="*/ 5774 w 60532"/>
                    <a:gd name="connsiteY1" fmla="*/ 58608 h 72199"/>
                    <a:gd name="connsiteX2" fmla="*/ 0 w 60532"/>
                    <a:gd name="connsiteY2" fmla="*/ 67654 h 72199"/>
                    <a:gd name="connsiteX3" fmla="*/ 17323 w 60532"/>
                    <a:gd name="connsiteY3" fmla="*/ 71023 h 72199"/>
                    <a:gd name="connsiteX4" fmla="*/ 37629 w 60532"/>
                    <a:gd name="connsiteY4" fmla="*/ 62265 h 72199"/>
                    <a:gd name="connsiteX5" fmla="*/ 60533 w 60532"/>
                    <a:gd name="connsiteY5" fmla="*/ 31469 h 72199"/>
                    <a:gd name="connsiteX6" fmla="*/ 60244 w 60532"/>
                    <a:gd name="connsiteY6" fmla="*/ 31277 h 72199"/>
                    <a:gd name="connsiteX7" fmla="*/ 27235 w 60532"/>
                    <a:gd name="connsiteY7" fmla="*/ 5486 h 72199"/>
                    <a:gd name="connsiteX8" fmla="*/ 10971 w 60532"/>
                    <a:gd name="connsiteY8" fmla="*/ 0 h 72199"/>
                    <a:gd name="connsiteX9" fmla="*/ 7218 w 60532"/>
                    <a:gd name="connsiteY9" fmla="*/ 9912 h 72199"/>
                    <a:gd name="connsiteX10" fmla="*/ 3753 w 60532"/>
                    <a:gd name="connsiteY10" fmla="*/ 32817 h 72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0532" h="72199">
                      <a:moveTo>
                        <a:pt x="3657" y="32913"/>
                      </a:moveTo>
                      <a:cubicBezTo>
                        <a:pt x="7121" y="41286"/>
                        <a:pt x="7121" y="55817"/>
                        <a:pt x="5774" y="58608"/>
                      </a:cubicBezTo>
                      <a:cubicBezTo>
                        <a:pt x="5101" y="59955"/>
                        <a:pt x="2502" y="63997"/>
                        <a:pt x="0" y="67654"/>
                      </a:cubicBezTo>
                      <a:cubicBezTo>
                        <a:pt x="3176" y="71215"/>
                        <a:pt x="8276" y="73814"/>
                        <a:pt x="17323" y="71023"/>
                      </a:cubicBezTo>
                      <a:cubicBezTo>
                        <a:pt x="28390" y="67558"/>
                        <a:pt x="33586" y="74487"/>
                        <a:pt x="37629" y="62265"/>
                      </a:cubicBezTo>
                      <a:cubicBezTo>
                        <a:pt x="40804" y="52738"/>
                        <a:pt x="52064" y="39746"/>
                        <a:pt x="60533" y="31469"/>
                      </a:cubicBezTo>
                      <a:cubicBezTo>
                        <a:pt x="60533" y="31469"/>
                        <a:pt x="60340" y="31373"/>
                        <a:pt x="60244" y="31277"/>
                      </a:cubicBezTo>
                      <a:cubicBezTo>
                        <a:pt x="52064" y="27812"/>
                        <a:pt x="39649" y="8084"/>
                        <a:pt x="27235" y="5486"/>
                      </a:cubicBezTo>
                      <a:cubicBezTo>
                        <a:pt x="21846" y="4331"/>
                        <a:pt x="16264" y="2117"/>
                        <a:pt x="10971" y="0"/>
                      </a:cubicBezTo>
                      <a:cubicBezTo>
                        <a:pt x="9431" y="5389"/>
                        <a:pt x="8084" y="9143"/>
                        <a:pt x="7218" y="9912"/>
                      </a:cubicBezTo>
                      <a:cubicBezTo>
                        <a:pt x="3079" y="13377"/>
                        <a:pt x="289" y="24540"/>
                        <a:pt x="3753" y="32817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29" name="צורה חופשית: צורה 2128">
                  <a:extLst>
                    <a:ext uri="{FF2B5EF4-FFF2-40B4-BE49-F238E27FC236}">
                      <a16:creationId xmlns:a16="http://schemas.microsoft.com/office/drawing/2014/main" id="{AE21FADD-0C00-E677-1309-2C33B425771E}"/>
                    </a:ext>
                  </a:extLst>
                </p:cNvPr>
                <p:cNvSpPr/>
                <p:nvPr/>
              </p:nvSpPr>
              <p:spPr>
                <a:xfrm>
                  <a:off x="6079173" y="3002556"/>
                  <a:ext cx="204833" cy="66739"/>
                </a:xfrm>
                <a:custGeom>
                  <a:avLst/>
                  <a:gdLst>
                    <a:gd name="connsiteX0" fmla="*/ 162431 w 198827"/>
                    <a:gd name="connsiteY0" fmla="*/ 39356 h 64782"/>
                    <a:gd name="connsiteX1" fmla="*/ 68889 w 198827"/>
                    <a:gd name="connsiteY1" fmla="*/ 1631 h 64782"/>
                    <a:gd name="connsiteX2" fmla="*/ 273 w 198827"/>
                    <a:gd name="connsiteY2" fmla="*/ 25690 h 64782"/>
                    <a:gd name="connsiteX3" fmla="*/ 33763 w 198827"/>
                    <a:gd name="connsiteY3" fmla="*/ 10292 h 64782"/>
                    <a:gd name="connsiteX4" fmla="*/ 52625 w 198827"/>
                    <a:gd name="connsiteY4" fmla="*/ 17991 h 64782"/>
                    <a:gd name="connsiteX5" fmla="*/ 85249 w 198827"/>
                    <a:gd name="connsiteY5" fmla="*/ 25690 h 64782"/>
                    <a:gd name="connsiteX6" fmla="*/ 126439 w 198827"/>
                    <a:gd name="connsiteY6" fmla="*/ 47151 h 64782"/>
                    <a:gd name="connsiteX7" fmla="*/ 135870 w 198827"/>
                    <a:gd name="connsiteY7" fmla="*/ 62645 h 64782"/>
                    <a:gd name="connsiteX8" fmla="*/ 198520 w 198827"/>
                    <a:gd name="connsiteY8" fmla="*/ 60913 h 64782"/>
                    <a:gd name="connsiteX9" fmla="*/ 162431 w 198827"/>
                    <a:gd name="connsiteY9" fmla="*/ 39452 h 6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8827" h="64782">
                      <a:moveTo>
                        <a:pt x="162431" y="39356"/>
                      </a:moveTo>
                      <a:cubicBezTo>
                        <a:pt x="149535" y="39356"/>
                        <a:pt x="107480" y="10196"/>
                        <a:pt x="68889" y="1631"/>
                      </a:cubicBezTo>
                      <a:cubicBezTo>
                        <a:pt x="30298" y="-6934"/>
                        <a:pt x="-3384" y="20782"/>
                        <a:pt x="273" y="25690"/>
                      </a:cubicBezTo>
                      <a:cubicBezTo>
                        <a:pt x="5373" y="32523"/>
                        <a:pt x="24332" y="17125"/>
                        <a:pt x="33763" y="10292"/>
                      </a:cubicBezTo>
                      <a:cubicBezTo>
                        <a:pt x="43194" y="3460"/>
                        <a:pt x="51759" y="13757"/>
                        <a:pt x="52625" y="17991"/>
                      </a:cubicBezTo>
                      <a:cubicBezTo>
                        <a:pt x="53491" y="22322"/>
                        <a:pt x="65521" y="24824"/>
                        <a:pt x="85249" y="25690"/>
                      </a:cubicBezTo>
                      <a:cubicBezTo>
                        <a:pt x="104978" y="26556"/>
                        <a:pt x="107576" y="42820"/>
                        <a:pt x="126439" y="47151"/>
                      </a:cubicBezTo>
                      <a:cubicBezTo>
                        <a:pt x="145301" y="51482"/>
                        <a:pt x="126439" y="59181"/>
                        <a:pt x="135870" y="62645"/>
                      </a:cubicBezTo>
                      <a:cubicBezTo>
                        <a:pt x="145301" y="66110"/>
                        <a:pt x="195055" y="65244"/>
                        <a:pt x="198520" y="60913"/>
                      </a:cubicBezTo>
                      <a:cubicBezTo>
                        <a:pt x="201984" y="56582"/>
                        <a:pt x="175327" y="39452"/>
                        <a:pt x="162431" y="39452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30" name="צורה חופשית: צורה 2129">
                  <a:extLst>
                    <a:ext uri="{FF2B5EF4-FFF2-40B4-BE49-F238E27FC236}">
                      <a16:creationId xmlns:a16="http://schemas.microsoft.com/office/drawing/2014/main" id="{3A222923-7AD1-C635-E5CB-8B2DA4CC49C1}"/>
                    </a:ext>
                  </a:extLst>
                </p:cNvPr>
                <p:cNvSpPr/>
                <p:nvPr/>
              </p:nvSpPr>
              <p:spPr>
                <a:xfrm>
                  <a:off x="6201122" y="3100780"/>
                  <a:ext cx="41113" cy="13622"/>
                </a:xfrm>
                <a:custGeom>
                  <a:avLst/>
                  <a:gdLst>
                    <a:gd name="connsiteX0" fmla="*/ 269 w 39908"/>
                    <a:gd name="connsiteY0" fmla="*/ 3292 h 13223"/>
                    <a:gd name="connsiteX1" fmla="*/ 39726 w 39908"/>
                    <a:gd name="connsiteY1" fmla="*/ 10125 h 13223"/>
                    <a:gd name="connsiteX2" fmla="*/ 269 w 39908"/>
                    <a:gd name="connsiteY2" fmla="*/ 3292 h 1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908" h="13223">
                      <a:moveTo>
                        <a:pt x="269" y="3292"/>
                      </a:moveTo>
                      <a:cubicBezTo>
                        <a:pt x="3734" y="9259"/>
                        <a:pt x="36358" y="17920"/>
                        <a:pt x="39726" y="10125"/>
                      </a:cubicBezTo>
                      <a:cubicBezTo>
                        <a:pt x="43191" y="2426"/>
                        <a:pt x="-3965" y="-4214"/>
                        <a:pt x="269" y="3292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31" name="צורה חופשית: צורה 2130">
                  <a:extLst>
                    <a:ext uri="{FF2B5EF4-FFF2-40B4-BE49-F238E27FC236}">
                      <a16:creationId xmlns:a16="http://schemas.microsoft.com/office/drawing/2014/main" id="{1661E64A-FA08-1ACB-E0A9-901652F0A163}"/>
                    </a:ext>
                  </a:extLst>
                </p:cNvPr>
                <p:cNvSpPr/>
                <p:nvPr/>
              </p:nvSpPr>
              <p:spPr>
                <a:xfrm>
                  <a:off x="6427681" y="3097845"/>
                  <a:ext cx="33876" cy="14794"/>
                </a:xfrm>
                <a:custGeom>
                  <a:avLst/>
                  <a:gdLst>
                    <a:gd name="connsiteX0" fmla="*/ 926 w 32883"/>
                    <a:gd name="connsiteY0" fmla="*/ 7777 h 14360"/>
                    <a:gd name="connsiteX1" fmla="*/ 32684 w 32883"/>
                    <a:gd name="connsiteY1" fmla="*/ 7777 h 14360"/>
                    <a:gd name="connsiteX2" fmla="*/ 926 w 32883"/>
                    <a:gd name="connsiteY2" fmla="*/ 7777 h 1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883" h="14360">
                      <a:moveTo>
                        <a:pt x="926" y="7777"/>
                      </a:moveTo>
                      <a:cubicBezTo>
                        <a:pt x="8625" y="19806"/>
                        <a:pt x="30760" y="12589"/>
                        <a:pt x="32684" y="7777"/>
                      </a:cubicBezTo>
                      <a:cubicBezTo>
                        <a:pt x="36149" y="-788"/>
                        <a:pt x="-6773" y="-4253"/>
                        <a:pt x="926" y="7777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32" name="צורה חופשית: צורה 2131">
                  <a:extLst>
                    <a:ext uri="{FF2B5EF4-FFF2-40B4-BE49-F238E27FC236}">
                      <a16:creationId xmlns:a16="http://schemas.microsoft.com/office/drawing/2014/main" id="{0FFDC017-C5F2-4EDC-238F-4E7D4D9EF9A6}"/>
                    </a:ext>
                  </a:extLst>
                </p:cNvPr>
                <p:cNvSpPr/>
                <p:nvPr/>
              </p:nvSpPr>
              <p:spPr>
                <a:xfrm>
                  <a:off x="6552496" y="4607865"/>
                  <a:ext cx="62022" cy="25541"/>
                </a:xfrm>
                <a:custGeom>
                  <a:avLst/>
                  <a:gdLst>
                    <a:gd name="connsiteX0" fmla="*/ 59927 w 60204"/>
                    <a:gd name="connsiteY0" fmla="*/ 9541 h 24792"/>
                    <a:gd name="connsiteX1" fmla="*/ 28169 w 60204"/>
                    <a:gd name="connsiteY1" fmla="*/ 24170 h 24792"/>
                    <a:gd name="connsiteX2" fmla="*/ 59927 w 60204"/>
                    <a:gd name="connsiteY2" fmla="*/ 9541 h 24792"/>
                    <a:gd name="connsiteX3" fmla="*/ 24704 w 60204"/>
                    <a:gd name="connsiteY3" fmla="*/ 110 h 24792"/>
                    <a:gd name="connsiteX4" fmla="*/ 2377 w 60204"/>
                    <a:gd name="connsiteY4" fmla="*/ 22437 h 24792"/>
                    <a:gd name="connsiteX5" fmla="*/ 24704 w 60204"/>
                    <a:gd name="connsiteY5" fmla="*/ 110 h 24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204" h="24792">
                      <a:moveTo>
                        <a:pt x="59927" y="9541"/>
                      </a:moveTo>
                      <a:cubicBezTo>
                        <a:pt x="53094" y="-3354"/>
                        <a:pt x="21336" y="20705"/>
                        <a:pt x="28169" y="24170"/>
                      </a:cubicBezTo>
                      <a:cubicBezTo>
                        <a:pt x="35002" y="27634"/>
                        <a:pt x="63295" y="15797"/>
                        <a:pt x="59927" y="9541"/>
                      </a:cubicBezTo>
                      <a:close/>
                      <a:moveTo>
                        <a:pt x="24704" y="110"/>
                      </a:moveTo>
                      <a:cubicBezTo>
                        <a:pt x="15273" y="-1622"/>
                        <a:pt x="-7343" y="17529"/>
                        <a:pt x="2377" y="22437"/>
                      </a:cubicBezTo>
                      <a:cubicBezTo>
                        <a:pt x="12675" y="27634"/>
                        <a:pt x="34135" y="1843"/>
                        <a:pt x="24704" y="11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33" name="צורה חופשית: צורה 2132">
                  <a:extLst>
                    <a:ext uri="{FF2B5EF4-FFF2-40B4-BE49-F238E27FC236}">
                      <a16:creationId xmlns:a16="http://schemas.microsoft.com/office/drawing/2014/main" id="{6FED375A-8EFF-3651-3232-2B5698468E54}"/>
                    </a:ext>
                  </a:extLst>
                </p:cNvPr>
                <p:cNvSpPr/>
                <p:nvPr/>
              </p:nvSpPr>
              <p:spPr>
                <a:xfrm>
                  <a:off x="5938993" y="3446216"/>
                  <a:ext cx="324870" cy="130140"/>
                </a:xfrm>
                <a:custGeom>
                  <a:avLst/>
                  <a:gdLst>
                    <a:gd name="connsiteX0" fmla="*/ 307739 w 315345"/>
                    <a:gd name="connsiteY0" fmla="*/ 33105 h 126324"/>
                    <a:gd name="connsiteX1" fmla="*/ 293881 w 315345"/>
                    <a:gd name="connsiteY1" fmla="*/ 22327 h 126324"/>
                    <a:gd name="connsiteX2" fmla="*/ 279157 w 315345"/>
                    <a:gd name="connsiteY2" fmla="*/ 22327 h 126324"/>
                    <a:gd name="connsiteX3" fmla="*/ 267031 w 315345"/>
                    <a:gd name="connsiteY3" fmla="*/ 13377 h 126324"/>
                    <a:gd name="connsiteX4" fmla="*/ 243164 w 315345"/>
                    <a:gd name="connsiteY4" fmla="*/ 0 h 126324"/>
                    <a:gd name="connsiteX5" fmla="*/ 243164 w 315345"/>
                    <a:gd name="connsiteY5" fmla="*/ 2695 h 126324"/>
                    <a:gd name="connsiteX6" fmla="*/ 229884 w 315345"/>
                    <a:gd name="connsiteY6" fmla="*/ 9527 h 126324"/>
                    <a:gd name="connsiteX7" fmla="*/ 223436 w 315345"/>
                    <a:gd name="connsiteY7" fmla="*/ 23674 h 126324"/>
                    <a:gd name="connsiteX8" fmla="*/ 214871 w 315345"/>
                    <a:gd name="connsiteY8" fmla="*/ 35223 h 126324"/>
                    <a:gd name="connsiteX9" fmla="*/ 209674 w 315345"/>
                    <a:gd name="connsiteY9" fmla="*/ 45520 h 126324"/>
                    <a:gd name="connsiteX10" fmla="*/ 205343 w 315345"/>
                    <a:gd name="connsiteY10" fmla="*/ 58801 h 126324"/>
                    <a:gd name="connsiteX11" fmla="*/ 204092 w 315345"/>
                    <a:gd name="connsiteY11" fmla="*/ 71696 h 126324"/>
                    <a:gd name="connsiteX12" fmla="*/ 215256 w 315345"/>
                    <a:gd name="connsiteY12" fmla="*/ 81609 h 126324"/>
                    <a:gd name="connsiteX13" fmla="*/ 224687 w 315345"/>
                    <a:gd name="connsiteY13" fmla="*/ 83726 h 126324"/>
                    <a:gd name="connsiteX14" fmla="*/ 216122 w 315345"/>
                    <a:gd name="connsiteY14" fmla="*/ 95755 h 126324"/>
                    <a:gd name="connsiteX15" fmla="*/ 214582 w 315345"/>
                    <a:gd name="connsiteY15" fmla="*/ 96044 h 126324"/>
                    <a:gd name="connsiteX16" fmla="*/ 218335 w 315345"/>
                    <a:gd name="connsiteY16" fmla="*/ 105956 h 126324"/>
                    <a:gd name="connsiteX17" fmla="*/ 218335 w 315345"/>
                    <a:gd name="connsiteY17" fmla="*/ 115773 h 126324"/>
                    <a:gd name="connsiteX18" fmla="*/ 233059 w 315345"/>
                    <a:gd name="connsiteY18" fmla="*/ 119814 h 126324"/>
                    <a:gd name="connsiteX19" fmla="*/ 246917 w 315345"/>
                    <a:gd name="connsiteY19" fmla="*/ 118948 h 126324"/>
                    <a:gd name="connsiteX20" fmla="*/ 264336 w 315345"/>
                    <a:gd name="connsiteY20" fmla="*/ 88056 h 126324"/>
                    <a:gd name="connsiteX21" fmla="*/ 302350 w 315345"/>
                    <a:gd name="connsiteY21" fmla="*/ 67462 h 126324"/>
                    <a:gd name="connsiteX22" fmla="*/ 313128 w 315345"/>
                    <a:gd name="connsiteY22" fmla="*/ 47830 h 126324"/>
                    <a:gd name="connsiteX23" fmla="*/ 307739 w 315345"/>
                    <a:gd name="connsiteY23" fmla="*/ 33105 h 126324"/>
                    <a:gd name="connsiteX24" fmla="*/ 2380 w 315345"/>
                    <a:gd name="connsiteY24" fmla="*/ 27524 h 126324"/>
                    <a:gd name="connsiteX25" fmla="*/ 14410 w 315345"/>
                    <a:gd name="connsiteY25" fmla="*/ 47252 h 126324"/>
                    <a:gd name="connsiteX26" fmla="*/ 2380 w 315345"/>
                    <a:gd name="connsiteY26" fmla="*/ 27524 h 126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15345" h="126324">
                      <a:moveTo>
                        <a:pt x="307739" y="33105"/>
                      </a:moveTo>
                      <a:cubicBezTo>
                        <a:pt x="300617" y="25021"/>
                        <a:pt x="295709" y="20113"/>
                        <a:pt x="293881" y="22327"/>
                      </a:cubicBezTo>
                      <a:cubicBezTo>
                        <a:pt x="292052" y="24540"/>
                        <a:pt x="284450" y="25503"/>
                        <a:pt x="279157" y="22327"/>
                      </a:cubicBezTo>
                      <a:cubicBezTo>
                        <a:pt x="273767" y="19247"/>
                        <a:pt x="271073" y="13377"/>
                        <a:pt x="267031" y="13377"/>
                      </a:cubicBezTo>
                      <a:cubicBezTo>
                        <a:pt x="263278" y="13377"/>
                        <a:pt x="250382" y="6063"/>
                        <a:pt x="243164" y="0"/>
                      </a:cubicBezTo>
                      <a:cubicBezTo>
                        <a:pt x="243164" y="962"/>
                        <a:pt x="243068" y="1829"/>
                        <a:pt x="243164" y="2695"/>
                      </a:cubicBezTo>
                      <a:cubicBezTo>
                        <a:pt x="243549" y="6544"/>
                        <a:pt x="237197" y="9142"/>
                        <a:pt x="229884" y="9527"/>
                      </a:cubicBezTo>
                      <a:cubicBezTo>
                        <a:pt x="222569" y="9912"/>
                        <a:pt x="223436" y="18093"/>
                        <a:pt x="223436" y="23674"/>
                      </a:cubicBezTo>
                      <a:cubicBezTo>
                        <a:pt x="223436" y="29256"/>
                        <a:pt x="217469" y="29256"/>
                        <a:pt x="214871" y="35223"/>
                      </a:cubicBezTo>
                      <a:cubicBezTo>
                        <a:pt x="212272" y="41189"/>
                        <a:pt x="215737" y="42537"/>
                        <a:pt x="209674" y="45520"/>
                      </a:cubicBezTo>
                      <a:cubicBezTo>
                        <a:pt x="203707" y="48503"/>
                        <a:pt x="201975" y="53700"/>
                        <a:pt x="205343" y="58801"/>
                      </a:cubicBezTo>
                      <a:cubicBezTo>
                        <a:pt x="208808" y="63901"/>
                        <a:pt x="204958" y="68617"/>
                        <a:pt x="204092" y="71696"/>
                      </a:cubicBezTo>
                      <a:cubicBezTo>
                        <a:pt x="203226" y="74679"/>
                        <a:pt x="209289" y="76027"/>
                        <a:pt x="215256" y="81609"/>
                      </a:cubicBezTo>
                      <a:cubicBezTo>
                        <a:pt x="221222" y="87190"/>
                        <a:pt x="222088" y="79491"/>
                        <a:pt x="224687" y="83726"/>
                      </a:cubicBezTo>
                      <a:cubicBezTo>
                        <a:pt x="227285" y="88056"/>
                        <a:pt x="222954" y="95755"/>
                        <a:pt x="216122" y="95755"/>
                      </a:cubicBezTo>
                      <a:cubicBezTo>
                        <a:pt x="215640" y="95755"/>
                        <a:pt x="215063" y="95948"/>
                        <a:pt x="214582" y="96044"/>
                      </a:cubicBezTo>
                      <a:cubicBezTo>
                        <a:pt x="218143" y="99797"/>
                        <a:pt x="220067" y="103550"/>
                        <a:pt x="218335" y="105956"/>
                      </a:cubicBezTo>
                      <a:cubicBezTo>
                        <a:pt x="215159" y="110479"/>
                        <a:pt x="212561" y="110479"/>
                        <a:pt x="218335" y="115773"/>
                      </a:cubicBezTo>
                      <a:cubicBezTo>
                        <a:pt x="224109" y="121162"/>
                        <a:pt x="228151" y="113078"/>
                        <a:pt x="233059" y="119814"/>
                      </a:cubicBezTo>
                      <a:cubicBezTo>
                        <a:pt x="237967" y="126551"/>
                        <a:pt x="242009" y="130593"/>
                        <a:pt x="246917" y="118948"/>
                      </a:cubicBezTo>
                      <a:cubicBezTo>
                        <a:pt x="251825" y="107304"/>
                        <a:pt x="255386" y="90751"/>
                        <a:pt x="264336" y="88056"/>
                      </a:cubicBezTo>
                      <a:cubicBezTo>
                        <a:pt x="273286" y="85362"/>
                        <a:pt x="291571" y="81801"/>
                        <a:pt x="302350" y="67462"/>
                      </a:cubicBezTo>
                      <a:cubicBezTo>
                        <a:pt x="313128" y="53123"/>
                        <a:pt x="307354" y="52353"/>
                        <a:pt x="313128" y="47830"/>
                      </a:cubicBezTo>
                      <a:cubicBezTo>
                        <a:pt x="317651" y="44269"/>
                        <a:pt x="314957" y="41093"/>
                        <a:pt x="307739" y="33105"/>
                      </a:cubicBezTo>
                      <a:close/>
                      <a:moveTo>
                        <a:pt x="2380" y="27524"/>
                      </a:moveTo>
                      <a:cubicBezTo>
                        <a:pt x="-6185" y="40419"/>
                        <a:pt x="10849" y="52930"/>
                        <a:pt x="14410" y="47252"/>
                      </a:cubicBezTo>
                      <a:cubicBezTo>
                        <a:pt x="18740" y="40419"/>
                        <a:pt x="10945" y="14628"/>
                        <a:pt x="2380" y="27524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34" name="צורה חופשית: צורה 2133">
                  <a:extLst>
                    <a:ext uri="{FF2B5EF4-FFF2-40B4-BE49-F238E27FC236}">
                      <a16:creationId xmlns:a16="http://schemas.microsoft.com/office/drawing/2014/main" id="{2BAA5BD1-2A65-D131-7377-FEEEBE553ADE}"/>
                    </a:ext>
                  </a:extLst>
                </p:cNvPr>
                <p:cNvSpPr/>
                <p:nvPr/>
              </p:nvSpPr>
              <p:spPr>
                <a:xfrm>
                  <a:off x="6317000" y="1188803"/>
                  <a:ext cx="1220256" cy="909835"/>
                </a:xfrm>
                <a:custGeom>
                  <a:avLst/>
                  <a:gdLst>
                    <a:gd name="connsiteX0" fmla="*/ 1118654 w 1184479"/>
                    <a:gd name="connsiteY0" fmla="*/ 80473 h 883159"/>
                    <a:gd name="connsiteX1" fmla="*/ 1079197 w 1184479"/>
                    <a:gd name="connsiteY1" fmla="*/ 98757 h 883159"/>
                    <a:gd name="connsiteX2" fmla="*/ 1039740 w 1184479"/>
                    <a:gd name="connsiteY2" fmla="*/ 101067 h 883159"/>
                    <a:gd name="connsiteX3" fmla="*/ 1022610 w 1184479"/>
                    <a:gd name="connsiteY3" fmla="*/ 94812 h 883159"/>
                    <a:gd name="connsiteX4" fmla="*/ 984885 w 1184479"/>
                    <a:gd name="connsiteY4" fmla="*/ 120026 h 883159"/>
                    <a:gd name="connsiteX5" fmla="*/ 952261 w 1184479"/>
                    <a:gd name="connsiteY5" fmla="*/ 141198 h 883159"/>
                    <a:gd name="connsiteX6" fmla="*/ 984308 w 1184479"/>
                    <a:gd name="connsiteY6" fmla="*/ 101163 h 883159"/>
                    <a:gd name="connsiteX7" fmla="*/ 972278 w 1184479"/>
                    <a:gd name="connsiteY7" fmla="*/ 73159 h 883159"/>
                    <a:gd name="connsiteX8" fmla="*/ 947642 w 1184479"/>
                    <a:gd name="connsiteY8" fmla="*/ 88653 h 883159"/>
                    <a:gd name="connsiteX9" fmla="*/ 885858 w 1184479"/>
                    <a:gd name="connsiteY9" fmla="*/ 108092 h 883159"/>
                    <a:gd name="connsiteX10" fmla="*/ 925892 w 1184479"/>
                    <a:gd name="connsiteY10" fmla="*/ 82878 h 883159"/>
                    <a:gd name="connsiteX11" fmla="*/ 847556 w 1184479"/>
                    <a:gd name="connsiteY11" fmla="*/ 80569 h 883159"/>
                    <a:gd name="connsiteX12" fmla="*/ 780575 w 1184479"/>
                    <a:gd name="connsiteY12" fmla="*/ 90866 h 883159"/>
                    <a:gd name="connsiteX13" fmla="*/ 854966 w 1184479"/>
                    <a:gd name="connsiteY13" fmla="*/ 71426 h 883159"/>
                    <a:gd name="connsiteX14" fmla="*/ 945909 w 1184479"/>
                    <a:gd name="connsiteY14" fmla="*/ 65171 h 883159"/>
                    <a:gd name="connsiteX15" fmla="*/ 999706 w 1184479"/>
                    <a:gd name="connsiteY15" fmla="*/ 50254 h 883159"/>
                    <a:gd name="connsiteX16" fmla="*/ 963617 w 1184479"/>
                    <a:gd name="connsiteY16" fmla="*/ 35915 h 883159"/>
                    <a:gd name="connsiteX17" fmla="*/ 937248 w 1184479"/>
                    <a:gd name="connsiteY17" fmla="*/ 27927 h 883159"/>
                    <a:gd name="connsiteX18" fmla="*/ 913766 w 1184479"/>
                    <a:gd name="connsiteY18" fmla="*/ 14166 h 883159"/>
                    <a:gd name="connsiteX19" fmla="*/ 859393 w 1184479"/>
                    <a:gd name="connsiteY19" fmla="*/ 7333 h 883159"/>
                    <a:gd name="connsiteX20" fmla="*/ 800496 w 1184479"/>
                    <a:gd name="connsiteY20" fmla="*/ 500 h 883159"/>
                    <a:gd name="connsiteX21" fmla="*/ 719850 w 1184479"/>
                    <a:gd name="connsiteY21" fmla="*/ 2810 h 883159"/>
                    <a:gd name="connsiteX22" fmla="*/ 692422 w 1184479"/>
                    <a:gd name="connsiteY22" fmla="*/ 7429 h 883159"/>
                    <a:gd name="connsiteX23" fmla="*/ 673560 w 1184479"/>
                    <a:gd name="connsiteY23" fmla="*/ 16571 h 883159"/>
                    <a:gd name="connsiteX24" fmla="*/ 659798 w 1184479"/>
                    <a:gd name="connsiteY24" fmla="*/ 23982 h 883159"/>
                    <a:gd name="connsiteX25" fmla="*/ 630061 w 1184479"/>
                    <a:gd name="connsiteY25" fmla="*/ 17726 h 883159"/>
                    <a:gd name="connsiteX26" fmla="*/ 577420 w 1184479"/>
                    <a:gd name="connsiteY26" fmla="*/ 17726 h 883159"/>
                    <a:gd name="connsiteX27" fmla="*/ 513326 w 1184479"/>
                    <a:gd name="connsiteY27" fmla="*/ 25137 h 883159"/>
                    <a:gd name="connsiteX28" fmla="*/ 532766 w 1184479"/>
                    <a:gd name="connsiteY28" fmla="*/ 42844 h 883159"/>
                    <a:gd name="connsiteX29" fmla="*/ 498409 w 1184479"/>
                    <a:gd name="connsiteY29" fmla="*/ 53141 h 883159"/>
                    <a:gd name="connsiteX30" fmla="*/ 547586 w 1184479"/>
                    <a:gd name="connsiteY30" fmla="*/ 84033 h 883159"/>
                    <a:gd name="connsiteX31" fmla="*/ 522372 w 1184479"/>
                    <a:gd name="connsiteY31" fmla="*/ 79414 h 883159"/>
                    <a:gd name="connsiteX32" fmla="*/ 479451 w 1184479"/>
                    <a:gd name="connsiteY32" fmla="*/ 63439 h 883159"/>
                    <a:gd name="connsiteX33" fmla="*/ 427387 w 1184479"/>
                    <a:gd name="connsiteY33" fmla="*/ 51987 h 883159"/>
                    <a:gd name="connsiteX34" fmla="*/ 450868 w 1184479"/>
                    <a:gd name="connsiteY34" fmla="*/ 78933 h 883159"/>
                    <a:gd name="connsiteX35" fmla="*/ 424019 w 1184479"/>
                    <a:gd name="connsiteY35" fmla="*/ 80088 h 883159"/>
                    <a:gd name="connsiteX36" fmla="*/ 388603 w 1184479"/>
                    <a:gd name="connsiteY36" fmla="*/ 60648 h 883159"/>
                    <a:gd name="connsiteX37" fmla="*/ 386871 w 1184479"/>
                    <a:gd name="connsiteY37" fmla="*/ 85284 h 883159"/>
                    <a:gd name="connsiteX38" fmla="*/ 370800 w 1184479"/>
                    <a:gd name="connsiteY38" fmla="*/ 98469 h 883159"/>
                    <a:gd name="connsiteX39" fmla="*/ 360502 w 1184479"/>
                    <a:gd name="connsiteY39" fmla="*/ 59012 h 883159"/>
                    <a:gd name="connsiteX40" fmla="*/ 301606 w 1184479"/>
                    <a:gd name="connsiteY40" fmla="*/ 68154 h 883159"/>
                    <a:gd name="connsiteX41" fmla="*/ 278124 w 1184479"/>
                    <a:gd name="connsiteY41" fmla="*/ 80761 h 883159"/>
                    <a:gd name="connsiteX42" fmla="*/ 265517 w 1184479"/>
                    <a:gd name="connsiteY42" fmla="*/ 84803 h 883159"/>
                    <a:gd name="connsiteX43" fmla="*/ 222018 w 1184479"/>
                    <a:gd name="connsiteY43" fmla="*/ 90481 h 883159"/>
                    <a:gd name="connsiteX44" fmla="*/ 227696 w 1184479"/>
                    <a:gd name="connsiteY44" fmla="*/ 119641 h 883159"/>
                    <a:gd name="connsiteX45" fmla="*/ 190548 w 1184479"/>
                    <a:gd name="connsiteY45" fmla="*/ 113867 h 883159"/>
                    <a:gd name="connsiteX46" fmla="*/ 102973 w 1184479"/>
                    <a:gd name="connsiteY46" fmla="*/ 161407 h 883159"/>
                    <a:gd name="connsiteX47" fmla="*/ 150418 w 1184479"/>
                    <a:gd name="connsiteY47" fmla="*/ 168818 h 883159"/>
                    <a:gd name="connsiteX48" fmla="*/ 134443 w 1184479"/>
                    <a:gd name="connsiteY48" fmla="*/ 204329 h 883159"/>
                    <a:gd name="connsiteX49" fmla="*/ 73814 w 1184479"/>
                    <a:gd name="connsiteY49" fmla="*/ 215204 h 883159"/>
                    <a:gd name="connsiteX50" fmla="*/ 0 w 1184479"/>
                    <a:gd name="connsiteY50" fmla="*/ 243786 h 883159"/>
                    <a:gd name="connsiteX51" fmla="*/ 11452 w 1184479"/>
                    <a:gd name="connsiteY51" fmla="*/ 258125 h 883159"/>
                    <a:gd name="connsiteX52" fmla="*/ 43499 w 1184479"/>
                    <a:gd name="connsiteY52" fmla="*/ 267268 h 883159"/>
                    <a:gd name="connsiteX53" fmla="*/ 96140 w 1184479"/>
                    <a:gd name="connsiteY53" fmla="*/ 271310 h 883159"/>
                    <a:gd name="connsiteX54" fmla="*/ 126455 w 1184479"/>
                    <a:gd name="connsiteY54" fmla="*/ 282762 h 883159"/>
                    <a:gd name="connsiteX55" fmla="*/ 74391 w 1184479"/>
                    <a:gd name="connsiteY55" fmla="*/ 286226 h 883159"/>
                    <a:gd name="connsiteX56" fmla="*/ 26850 w 1184479"/>
                    <a:gd name="connsiteY56" fmla="*/ 295369 h 883159"/>
                    <a:gd name="connsiteX57" fmla="*/ 61784 w 1184479"/>
                    <a:gd name="connsiteY57" fmla="*/ 304511 h 883159"/>
                    <a:gd name="connsiteX58" fmla="*/ 62361 w 1184479"/>
                    <a:gd name="connsiteY58" fmla="*/ 319909 h 883159"/>
                    <a:gd name="connsiteX59" fmla="*/ 85266 w 1184479"/>
                    <a:gd name="connsiteY59" fmla="*/ 332516 h 883159"/>
                    <a:gd name="connsiteX60" fmla="*/ 116735 w 1184479"/>
                    <a:gd name="connsiteY60" fmla="*/ 335981 h 883159"/>
                    <a:gd name="connsiteX61" fmla="*/ 136175 w 1184479"/>
                    <a:gd name="connsiteY61" fmla="*/ 333671 h 883159"/>
                    <a:gd name="connsiteX62" fmla="*/ 161966 w 1184479"/>
                    <a:gd name="connsiteY62" fmla="*/ 329052 h 883159"/>
                    <a:gd name="connsiteX63" fmla="*/ 185448 w 1184479"/>
                    <a:gd name="connsiteY63" fmla="*/ 324432 h 883159"/>
                    <a:gd name="connsiteX64" fmla="*/ 247809 w 1184479"/>
                    <a:gd name="connsiteY64" fmla="*/ 340985 h 883159"/>
                    <a:gd name="connsiteX65" fmla="*/ 278701 w 1184479"/>
                    <a:gd name="connsiteY65" fmla="*/ 361002 h 883159"/>
                    <a:gd name="connsiteX66" fmla="*/ 305551 w 1184479"/>
                    <a:gd name="connsiteY66" fmla="*/ 386697 h 883159"/>
                    <a:gd name="connsiteX67" fmla="*/ 323259 w 1184479"/>
                    <a:gd name="connsiteY67" fmla="*/ 418167 h 883159"/>
                    <a:gd name="connsiteX68" fmla="*/ 337021 w 1184479"/>
                    <a:gd name="connsiteY68" fmla="*/ 439339 h 883159"/>
                    <a:gd name="connsiteX69" fmla="*/ 346740 w 1184479"/>
                    <a:gd name="connsiteY69" fmla="*/ 459356 h 883159"/>
                    <a:gd name="connsiteX70" fmla="*/ 337021 w 1184479"/>
                    <a:gd name="connsiteY70" fmla="*/ 483415 h 883159"/>
                    <a:gd name="connsiteX71" fmla="*/ 346163 w 1184479"/>
                    <a:gd name="connsiteY71" fmla="*/ 509687 h 883159"/>
                    <a:gd name="connsiteX72" fmla="*/ 375323 w 1184479"/>
                    <a:gd name="connsiteY72" fmla="*/ 497080 h 883159"/>
                    <a:gd name="connsiteX73" fmla="*/ 382156 w 1184479"/>
                    <a:gd name="connsiteY73" fmla="*/ 516520 h 883159"/>
                    <a:gd name="connsiteX74" fmla="*/ 419303 w 1184479"/>
                    <a:gd name="connsiteY74" fmla="*/ 534228 h 883159"/>
                    <a:gd name="connsiteX75" fmla="*/ 411315 w 1184479"/>
                    <a:gd name="connsiteY75" fmla="*/ 542215 h 883159"/>
                    <a:gd name="connsiteX76" fmla="*/ 359829 w 1184479"/>
                    <a:gd name="connsiteY76" fmla="*/ 538173 h 883159"/>
                    <a:gd name="connsiteX77" fmla="*/ 411893 w 1184479"/>
                    <a:gd name="connsiteY77" fmla="*/ 562233 h 883159"/>
                    <a:gd name="connsiteX78" fmla="*/ 429023 w 1184479"/>
                    <a:gd name="connsiteY78" fmla="*/ 582250 h 883159"/>
                    <a:gd name="connsiteX79" fmla="*/ 424981 w 1184479"/>
                    <a:gd name="connsiteY79" fmla="*/ 609100 h 883159"/>
                    <a:gd name="connsiteX80" fmla="*/ 400344 w 1184479"/>
                    <a:gd name="connsiteY80" fmla="*/ 610255 h 883159"/>
                    <a:gd name="connsiteX81" fmla="*/ 384946 w 1184479"/>
                    <a:gd name="connsiteY81" fmla="*/ 624016 h 883159"/>
                    <a:gd name="connsiteX82" fmla="*/ 368971 w 1184479"/>
                    <a:gd name="connsiteY82" fmla="*/ 652599 h 883159"/>
                    <a:gd name="connsiteX83" fmla="*/ 387833 w 1184479"/>
                    <a:gd name="connsiteY83" fmla="*/ 669151 h 883159"/>
                    <a:gd name="connsiteX84" fmla="*/ 372917 w 1184479"/>
                    <a:gd name="connsiteY84" fmla="*/ 686281 h 883159"/>
                    <a:gd name="connsiteX85" fmla="*/ 399767 w 1184479"/>
                    <a:gd name="connsiteY85" fmla="*/ 714286 h 883159"/>
                    <a:gd name="connsiteX86" fmla="*/ 403231 w 1184479"/>
                    <a:gd name="connsiteY86" fmla="*/ 747488 h 883159"/>
                    <a:gd name="connsiteX87" fmla="*/ 414684 w 1184479"/>
                    <a:gd name="connsiteY87" fmla="*/ 757785 h 883159"/>
                    <a:gd name="connsiteX88" fmla="*/ 424403 w 1184479"/>
                    <a:gd name="connsiteY88" fmla="*/ 777225 h 883159"/>
                    <a:gd name="connsiteX89" fmla="*/ 439320 w 1184479"/>
                    <a:gd name="connsiteY89" fmla="*/ 793778 h 883159"/>
                    <a:gd name="connsiteX90" fmla="*/ 448463 w 1184479"/>
                    <a:gd name="connsiteY90" fmla="*/ 817259 h 883159"/>
                    <a:gd name="connsiteX91" fmla="*/ 470212 w 1184479"/>
                    <a:gd name="connsiteY91" fmla="*/ 840164 h 883159"/>
                    <a:gd name="connsiteX92" fmla="*/ 491962 w 1184479"/>
                    <a:gd name="connsiteY92" fmla="*/ 854503 h 883159"/>
                    <a:gd name="connsiteX93" fmla="*/ 510824 w 1184479"/>
                    <a:gd name="connsiteY93" fmla="*/ 860181 h 883159"/>
                    <a:gd name="connsiteX94" fmla="*/ 533728 w 1184479"/>
                    <a:gd name="connsiteY94" fmla="*/ 869901 h 883159"/>
                    <a:gd name="connsiteX95" fmla="*/ 567507 w 1184479"/>
                    <a:gd name="connsiteY95" fmla="*/ 883085 h 883159"/>
                    <a:gd name="connsiteX96" fmla="*/ 581846 w 1184479"/>
                    <a:gd name="connsiteY96" fmla="*/ 868265 h 883159"/>
                    <a:gd name="connsiteX97" fmla="*/ 591566 w 1184479"/>
                    <a:gd name="connsiteY97" fmla="*/ 837950 h 883159"/>
                    <a:gd name="connsiteX98" fmla="*/ 589834 w 1184479"/>
                    <a:gd name="connsiteY98" fmla="*/ 807636 h 883159"/>
                    <a:gd name="connsiteX99" fmla="*/ 599554 w 1184479"/>
                    <a:gd name="connsiteY99" fmla="*/ 797916 h 883159"/>
                    <a:gd name="connsiteX100" fmla="*/ 614374 w 1184479"/>
                    <a:gd name="connsiteY100" fmla="*/ 784731 h 883159"/>
                    <a:gd name="connsiteX101" fmla="*/ 622362 w 1184479"/>
                    <a:gd name="connsiteY101" fmla="*/ 769815 h 883159"/>
                    <a:gd name="connsiteX102" fmla="*/ 622940 w 1184479"/>
                    <a:gd name="connsiteY102" fmla="*/ 756053 h 883159"/>
                    <a:gd name="connsiteX103" fmla="*/ 630350 w 1184479"/>
                    <a:gd name="connsiteY103" fmla="*/ 746911 h 883159"/>
                    <a:gd name="connsiteX104" fmla="*/ 626308 w 1184479"/>
                    <a:gd name="connsiteY104" fmla="*/ 732571 h 883159"/>
                    <a:gd name="connsiteX105" fmla="*/ 629195 w 1184479"/>
                    <a:gd name="connsiteY105" fmla="*/ 725161 h 883159"/>
                    <a:gd name="connsiteX106" fmla="*/ 640070 w 1184479"/>
                    <a:gd name="connsiteY106" fmla="*/ 719964 h 883159"/>
                    <a:gd name="connsiteX107" fmla="*/ 658355 w 1184479"/>
                    <a:gd name="connsiteY107" fmla="*/ 708512 h 883159"/>
                    <a:gd name="connsiteX108" fmla="*/ 674330 w 1184479"/>
                    <a:gd name="connsiteY108" fmla="*/ 691863 h 883159"/>
                    <a:gd name="connsiteX109" fmla="*/ 684050 w 1184479"/>
                    <a:gd name="connsiteY109" fmla="*/ 691286 h 883159"/>
                    <a:gd name="connsiteX110" fmla="*/ 688092 w 1184479"/>
                    <a:gd name="connsiteY110" fmla="*/ 701583 h 883159"/>
                    <a:gd name="connsiteX111" fmla="*/ 724180 w 1184479"/>
                    <a:gd name="connsiteY111" fmla="*/ 694173 h 883159"/>
                    <a:gd name="connsiteX112" fmla="*/ 767102 w 1184479"/>
                    <a:gd name="connsiteY112" fmla="*/ 657026 h 883159"/>
                    <a:gd name="connsiteX113" fmla="*/ 791161 w 1184479"/>
                    <a:gd name="connsiteY113" fmla="*/ 632966 h 883159"/>
                    <a:gd name="connsiteX114" fmla="*/ 809446 w 1184479"/>
                    <a:gd name="connsiteY114" fmla="*/ 625556 h 883159"/>
                    <a:gd name="connsiteX115" fmla="*/ 828308 w 1184479"/>
                    <a:gd name="connsiteY115" fmla="*/ 620937 h 883159"/>
                    <a:gd name="connsiteX116" fmla="*/ 856891 w 1184479"/>
                    <a:gd name="connsiteY116" fmla="*/ 614682 h 883159"/>
                    <a:gd name="connsiteX117" fmla="*/ 926085 w 1184479"/>
                    <a:gd name="connsiteY117" fmla="*/ 595819 h 883159"/>
                    <a:gd name="connsiteX118" fmla="*/ 981036 w 1184479"/>
                    <a:gd name="connsiteY118" fmla="*/ 567237 h 883159"/>
                    <a:gd name="connsiteX119" fmla="*/ 988446 w 1184479"/>
                    <a:gd name="connsiteY119" fmla="*/ 557517 h 883159"/>
                    <a:gd name="connsiteX120" fmla="*/ 954090 w 1184479"/>
                    <a:gd name="connsiteY120" fmla="*/ 559249 h 883159"/>
                    <a:gd name="connsiteX121" fmla="*/ 911168 w 1184479"/>
                    <a:gd name="connsiteY121" fmla="*/ 554052 h 883159"/>
                    <a:gd name="connsiteX122" fmla="*/ 916942 w 1184479"/>
                    <a:gd name="connsiteY122" fmla="*/ 541446 h 883159"/>
                    <a:gd name="connsiteX123" fmla="*/ 920407 w 1184479"/>
                    <a:gd name="connsiteY123" fmla="*/ 523161 h 883159"/>
                    <a:gd name="connsiteX124" fmla="*/ 947834 w 1184479"/>
                    <a:gd name="connsiteY124" fmla="*/ 532303 h 883159"/>
                    <a:gd name="connsiteX125" fmla="*/ 990178 w 1184479"/>
                    <a:gd name="connsiteY125" fmla="*/ 546642 h 883159"/>
                    <a:gd name="connsiteX126" fmla="*/ 997011 w 1184479"/>
                    <a:gd name="connsiteY126" fmla="*/ 520947 h 883159"/>
                    <a:gd name="connsiteX127" fmla="*/ 946679 w 1184479"/>
                    <a:gd name="connsiteY127" fmla="*/ 476293 h 883159"/>
                    <a:gd name="connsiteX128" fmla="*/ 975261 w 1184479"/>
                    <a:gd name="connsiteY128" fmla="*/ 479758 h 883159"/>
                    <a:gd name="connsiteX129" fmla="*/ 993547 w 1184479"/>
                    <a:gd name="connsiteY129" fmla="*/ 459741 h 883159"/>
                    <a:gd name="connsiteX130" fmla="*/ 947161 w 1184479"/>
                    <a:gd name="connsiteY130" fmla="*/ 459163 h 883159"/>
                    <a:gd name="connsiteX131" fmla="*/ 938595 w 1184479"/>
                    <a:gd name="connsiteY131" fmla="*/ 446556 h 883159"/>
                    <a:gd name="connsiteX132" fmla="*/ 946006 w 1184479"/>
                    <a:gd name="connsiteY132" fmla="*/ 430581 h 883159"/>
                    <a:gd name="connsiteX133" fmla="*/ 988927 w 1184479"/>
                    <a:gd name="connsiteY133" fmla="*/ 443188 h 883159"/>
                    <a:gd name="connsiteX134" fmla="*/ 1021551 w 1184479"/>
                    <a:gd name="connsiteY134" fmla="*/ 435200 h 883159"/>
                    <a:gd name="connsiteX135" fmla="*/ 995760 w 1184479"/>
                    <a:gd name="connsiteY135" fmla="*/ 411141 h 883159"/>
                    <a:gd name="connsiteX136" fmla="*/ 1038681 w 1184479"/>
                    <a:gd name="connsiteY136" fmla="*/ 407099 h 883159"/>
                    <a:gd name="connsiteX137" fmla="*/ 1043878 w 1184479"/>
                    <a:gd name="connsiteY137" fmla="*/ 393915 h 883159"/>
                    <a:gd name="connsiteX138" fmla="*/ 1008944 w 1184479"/>
                    <a:gd name="connsiteY138" fmla="*/ 372165 h 883159"/>
                    <a:gd name="connsiteX139" fmla="*/ 1042723 w 1184479"/>
                    <a:gd name="connsiteY139" fmla="*/ 366391 h 883159"/>
                    <a:gd name="connsiteX140" fmla="*/ 1033581 w 1184479"/>
                    <a:gd name="connsiteY140" fmla="*/ 330880 h 883159"/>
                    <a:gd name="connsiteX141" fmla="*/ 999225 w 1184479"/>
                    <a:gd name="connsiteY141" fmla="*/ 322315 h 883159"/>
                    <a:gd name="connsiteX142" fmla="*/ 984885 w 1184479"/>
                    <a:gd name="connsiteY142" fmla="*/ 307398 h 883159"/>
                    <a:gd name="connsiteX143" fmla="*/ 1011158 w 1184479"/>
                    <a:gd name="connsiteY143" fmla="*/ 303934 h 883159"/>
                    <a:gd name="connsiteX144" fmla="*/ 1063799 w 1184479"/>
                    <a:gd name="connsiteY144" fmla="*/ 303934 h 883159"/>
                    <a:gd name="connsiteX145" fmla="*/ 1051770 w 1184479"/>
                    <a:gd name="connsiteY145" fmla="*/ 283339 h 883159"/>
                    <a:gd name="connsiteX146" fmla="*/ 1019723 w 1184479"/>
                    <a:gd name="connsiteY146" fmla="*/ 276506 h 883159"/>
                    <a:gd name="connsiteX147" fmla="*/ 1045995 w 1184479"/>
                    <a:gd name="connsiteY147" fmla="*/ 270828 h 883159"/>
                    <a:gd name="connsiteX148" fmla="*/ 1007116 w 1184479"/>
                    <a:gd name="connsiteY148" fmla="*/ 262263 h 883159"/>
                    <a:gd name="connsiteX149" fmla="*/ 991718 w 1184479"/>
                    <a:gd name="connsiteY149" fmla="*/ 263418 h 883159"/>
                    <a:gd name="connsiteX150" fmla="*/ 1003748 w 1184479"/>
                    <a:gd name="connsiteY150" fmla="*/ 227329 h 883159"/>
                    <a:gd name="connsiteX151" fmla="*/ 1038104 w 1184479"/>
                    <a:gd name="connsiteY151" fmla="*/ 201057 h 883159"/>
                    <a:gd name="connsiteX152" fmla="*/ 1070151 w 1184479"/>
                    <a:gd name="connsiteY152" fmla="*/ 181617 h 883159"/>
                    <a:gd name="connsiteX153" fmla="*/ 1056967 w 1184479"/>
                    <a:gd name="connsiteY153" fmla="*/ 166123 h 883159"/>
                    <a:gd name="connsiteX154" fmla="*/ 1024920 w 1184479"/>
                    <a:gd name="connsiteY154" fmla="*/ 176420 h 883159"/>
                    <a:gd name="connsiteX155" fmla="*/ 1051289 w 1184479"/>
                    <a:gd name="connsiteY155" fmla="*/ 160349 h 883159"/>
                    <a:gd name="connsiteX156" fmla="*/ 1099888 w 1184479"/>
                    <a:gd name="connsiteY156" fmla="*/ 153516 h 883159"/>
                    <a:gd name="connsiteX157" fmla="*/ 1064377 w 1184479"/>
                    <a:gd name="connsiteY157" fmla="*/ 144951 h 883159"/>
                    <a:gd name="connsiteX158" fmla="*/ 1073519 w 1184479"/>
                    <a:gd name="connsiteY158" fmla="*/ 138696 h 883159"/>
                    <a:gd name="connsiteX159" fmla="*/ 1115863 w 1184479"/>
                    <a:gd name="connsiteY159" fmla="*/ 130131 h 883159"/>
                    <a:gd name="connsiteX160" fmla="*/ 1140981 w 1184479"/>
                    <a:gd name="connsiteY160" fmla="*/ 119256 h 883159"/>
                    <a:gd name="connsiteX161" fmla="*/ 1184480 w 1184479"/>
                    <a:gd name="connsiteY161" fmla="*/ 99239 h 883159"/>
                    <a:gd name="connsiteX162" fmla="*/ 1118077 w 1184479"/>
                    <a:gd name="connsiteY162" fmla="*/ 80376 h 883159"/>
                    <a:gd name="connsiteX163" fmla="*/ 405830 w 1184479"/>
                    <a:gd name="connsiteY163" fmla="*/ 578785 h 883159"/>
                    <a:gd name="connsiteX164" fmla="*/ 390432 w 1184479"/>
                    <a:gd name="connsiteY164" fmla="*/ 564446 h 883159"/>
                    <a:gd name="connsiteX165" fmla="*/ 352707 w 1184479"/>
                    <a:gd name="connsiteY165" fmla="*/ 557613 h 883159"/>
                    <a:gd name="connsiteX166" fmla="*/ 349820 w 1184479"/>
                    <a:gd name="connsiteY166" fmla="*/ 574166 h 883159"/>
                    <a:gd name="connsiteX167" fmla="*/ 370992 w 1184479"/>
                    <a:gd name="connsiteY167" fmla="*/ 586773 h 883159"/>
                    <a:gd name="connsiteX168" fmla="*/ 405926 w 1184479"/>
                    <a:gd name="connsiteY168" fmla="*/ 578785 h 883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</a:cxnLst>
                  <a:rect l="l" t="t" r="r" b="b"/>
                  <a:pathLst>
                    <a:path w="1184479" h="883159">
                      <a:moveTo>
                        <a:pt x="1118654" y="80473"/>
                      </a:moveTo>
                      <a:cubicBezTo>
                        <a:pt x="1097482" y="80473"/>
                        <a:pt x="1080352" y="83937"/>
                        <a:pt x="1079197" y="98757"/>
                      </a:cubicBezTo>
                      <a:cubicBezTo>
                        <a:pt x="1078042" y="113674"/>
                        <a:pt x="1051192" y="95870"/>
                        <a:pt x="1039740" y="101067"/>
                      </a:cubicBezTo>
                      <a:cubicBezTo>
                        <a:pt x="1028288" y="106264"/>
                        <a:pt x="1033966" y="89038"/>
                        <a:pt x="1022610" y="94812"/>
                      </a:cubicBezTo>
                      <a:cubicBezTo>
                        <a:pt x="1011158" y="100586"/>
                        <a:pt x="998551" y="114252"/>
                        <a:pt x="984885" y="120026"/>
                      </a:cubicBezTo>
                      <a:cubicBezTo>
                        <a:pt x="971123" y="125704"/>
                        <a:pt x="960826" y="140043"/>
                        <a:pt x="952261" y="141198"/>
                      </a:cubicBezTo>
                      <a:cubicBezTo>
                        <a:pt x="943696" y="142353"/>
                        <a:pt x="970546" y="114925"/>
                        <a:pt x="984308" y="101163"/>
                      </a:cubicBezTo>
                      <a:cubicBezTo>
                        <a:pt x="998070" y="87402"/>
                        <a:pt x="990563" y="71426"/>
                        <a:pt x="972278" y="73159"/>
                      </a:cubicBezTo>
                      <a:cubicBezTo>
                        <a:pt x="953993" y="74891"/>
                        <a:pt x="957939" y="86343"/>
                        <a:pt x="947642" y="88653"/>
                      </a:cubicBezTo>
                      <a:cubicBezTo>
                        <a:pt x="937344" y="90962"/>
                        <a:pt x="888168" y="115503"/>
                        <a:pt x="885858" y="108092"/>
                      </a:cubicBezTo>
                      <a:cubicBezTo>
                        <a:pt x="883548" y="100682"/>
                        <a:pt x="926470" y="88075"/>
                        <a:pt x="925892" y="82878"/>
                      </a:cubicBezTo>
                      <a:cubicBezTo>
                        <a:pt x="925315" y="77682"/>
                        <a:pt x="871518" y="77200"/>
                        <a:pt x="847556" y="80569"/>
                      </a:cubicBezTo>
                      <a:cubicBezTo>
                        <a:pt x="823497" y="84033"/>
                        <a:pt x="781152" y="97699"/>
                        <a:pt x="780575" y="90866"/>
                      </a:cubicBezTo>
                      <a:cubicBezTo>
                        <a:pt x="779998" y="84033"/>
                        <a:pt x="829752" y="74217"/>
                        <a:pt x="854966" y="71426"/>
                      </a:cubicBezTo>
                      <a:cubicBezTo>
                        <a:pt x="880661" y="68539"/>
                        <a:pt x="926470" y="73159"/>
                        <a:pt x="945909" y="65171"/>
                      </a:cubicBezTo>
                      <a:cubicBezTo>
                        <a:pt x="965349" y="57183"/>
                        <a:pt x="994509" y="56606"/>
                        <a:pt x="999706" y="50254"/>
                      </a:cubicBezTo>
                      <a:cubicBezTo>
                        <a:pt x="1004806" y="43999"/>
                        <a:pt x="977379" y="35338"/>
                        <a:pt x="963617" y="35915"/>
                      </a:cubicBezTo>
                      <a:cubicBezTo>
                        <a:pt x="949855" y="36492"/>
                        <a:pt x="936189" y="34760"/>
                        <a:pt x="937248" y="27927"/>
                      </a:cubicBezTo>
                      <a:cubicBezTo>
                        <a:pt x="938403" y="21095"/>
                        <a:pt x="916076" y="19362"/>
                        <a:pt x="913766" y="14166"/>
                      </a:cubicBezTo>
                      <a:cubicBezTo>
                        <a:pt x="911457" y="9065"/>
                        <a:pt x="868535" y="13011"/>
                        <a:pt x="859393" y="7333"/>
                      </a:cubicBezTo>
                      <a:cubicBezTo>
                        <a:pt x="850250" y="1655"/>
                        <a:pt x="823304" y="-1232"/>
                        <a:pt x="800496" y="500"/>
                      </a:cubicBezTo>
                      <a:cubicBezTo>
                        <a:pt x="777592" y="2232"/>
                        <a:pt x="730724" y="1655"/>
                        <a:pt x="719850" y="2810"/>
                      </a:cubicBezTo>
                      <a:cubicBezTo>
                        <a:pt x="708975" y="3964"/>
                        <a:pt x="702142" y="8006"/>
                        <a:pt x="692422" y="7429"/>
                      </a:cubicBezTo>
                      <a:cubicBezTo>
                        <a:pt x="682702" y="6852"/>
                        <a:pt x="667786" y="10316"/>
                        <a:pt x="673560" y="16571"/>
                      </a:cubicBezTo>
                      <a:cubicBezTo>
                        <a:pt x="683953" y="27927"/>
                        <a:pt x="658066" y="32547"/>
                        <a:pt x="659798" y="23982"/>
                      </a:cubicBezTo>
                      <a:cubicBezTo>
                        <a:pt x="661530" y="15417"/>
                        <a:pt x="637471" y="11375"/>
                        <a:pt x="630061" y="17726"/>
                      </a:cubicBezTo>
                      <a:cubicBezTo>
                        <a:pt x="621592" y="24944"/>
                        <a:pt x="583098" y="10316"/>
                        <a:pt x="577420" y="17726"/>
                      </a:cubicBezTo>
                      <a:cubicBezTo>
                        <a:pt x="571645" y="25137"/>
                        <a:pt x="526510" y="22923"/>
                        <a:pt x="513326" y="25137"/>
                      </a:cubicBezTo>
                      <a:cubicBezTo>
                        <a:pt x="500142" y="27446"/>
                        <a:pt x="533921" y="37166"/>
                        <a:pt x="532766" y="42844"/>
                      </a:cubicBezTo>
                      <a:cubicBezTo>
                        <a:pt x="531611" y="48522"/>
                        <a:pt x="489844" y="42844"/>
                        <a:pt x="498409" y="53141"/>
                      </a:cubicBezTo>
                      <a:cubicBezTo>
                        <a:pt x="506974" y="63439"/>
                        <a:pt x="534498" y="70849"/>
                        <a:pt x="547586" y="84033"/>
                      </a:cubicBezTo>
                      <a:cubicBezTo>
                        <a:pt x="560771" y="97218"/>
                        <a:pt x="537289" y="89134"/>
                        <a:pt x="522372" y="79414"/>
                      </a:cubicBezTo>
                      <a:cubicBezTo>
                        <a:pt x="507456" y="69694"/>
                        <a:pt x="488593" y="73159"/>
                        <a:pt x="479451" y="63439"/>
                      </a:cubicBezTo>
                      <a:cubicBezTo>
                        <a:pt x="470308" y="53719"/>
                        <a:pt x="435952" y="46309"/>
                        <a:pt x="427387" y="51987"/>
                      </a:cubicBezTo>
                      <a:cubicBezTo>
                        <a:pt x="417186" y="58819"/>
                        <a:pt x="450868" y="71426"/>
                        <a:pt x="450868" y="78933"/>
                      </a:cubicBezTo>
                      <a:cubicBezTo>
                        <a:pt x="450868" y="86439"/>
                        <a:pt x="427964" y="77200"/>
                        <a:pt x="424019" y="80088"/>
                      </a:cubicBezTo>
                      <a:cubicBezTo>
                        <a:pt x="419976" y="82975"/>
                        <a:pt x="399959" y="60648"/>
                        <a:pt x="388603" y="60648"/>
                      </a:cubicBezTo>
                      <a:cubicBezTo>
                        <a:pt x="377248" y="60648"/>
                        <a:pt x="386871" y="70945"/>
                        <a:pt x="386871" y="85284"/>
                      </a:cubicBezTo>
                      <a:cubicBezTo>
                        <a:pt x="386871" y="99624"/>
                        <a:pt x="364544" y="108189"/>
                        <a:pt x="370800" y="98469"/>
                      </a:cubicBezTo>
                      <a:cubicBezTo>
                        <a:pt x="377055" y="88749"/>
                        <a:pt x="372532" y="63535"/>
                        <a:pt x="360502" y="59012"/>
                      </a:cubicBezTo>
                      <a:cubicBezTo>
                        <a:pt x="348473" y="54392"/>
                        <a:pt x="317581" y="68732"/>
                        <a:pt x="301606" y="68154"/>
                      </a:cubicBezTo>
                      <a:cubicBezTo>
                        <a:pt x="285630" y="67577"/>
                        <a:pt x="264458" y="72774"/>
                        <a:pt x="278124" y="80761"/>
                      </a:cubicBezTo>
                      <a:cubicBezTo>
                        <a:pt x="291886" y="88749"/>
                        <a:pt x="277546" y="93368"/>
                        <a:pt x="265517" y="84803"/>
                      </a:cubicBezTo>
                      <a:cubicBezTo>
                        <a:pt x="253487" y="76238"/>
                        <a:pt x="214030" y="84803"/>
                        <a:pt x="222018" y="90481"/>
                      </a:cubicBezTo>
                      <a:cubicBezTo>
                        <a:pt x="230006" y="96255"/>
                        <a:pt x="232893" y="112808"/>
                        <a:pt x="227696" y="119641"/>
                      </a:cubicBezTo>
                      <a:cubicBezTo>
                        <a:pt x="222499" y="126474"/>
                        <a:pt x="205946" y="112808"/>
                        <a:pt x="190548" y="113867"/>
                      </a:cubicBezTo>
                      <a:cubicBezTo>
                        <a:pt x="175151" y="115021"/>
                        <a:pt x="98450" y="151591"/>
                        <a:pt x="102973" y="161407"/>
                      </a:cubicBezTo>
                      <a:cubicBezTo>
                        <a:pt x="107496" y="171127"/>
                        <a:pt x="140121" y="163140"/>
                        <a:pt x="150418" y="168818"/>
                      </a:cubicBezTo>
                      <a:cubicBezTo>
                        <a:pt x="160715" y="174592"/>
                        <a:pt x="146953" y="195764"/>
                        <a:pt x="134443" y="204329"/>
                      </a:cubicBezTo>
                      <a:cubicBezTo>
                        <a:pt x="121836" y="212894"/>
                        <a:pt x="74968" y="204906"/>
                        <a:pt x="73814" y="215204"/>
                      </a:cubicBezTo>
                      <a:cubicBezTo>
                        <a:pt x="72659" y="225501"/>
                        <a:pt x="0" y="227233"/>
                        <a:pt x="0" y="243786"/>
                      </a:cubicBezTo>
                      <a:cubicBezTo>
                        <a:pt x="0" y="250041"/>
                        <a:pt x="3465" y="256393"/>
                        <a:pt x="11452" y="258125"/>
                      </a:cubicBezTo>
                      <a:cubicBezTo>
                        <a:pt x="21750" y="260339"/>
                        <a:pt x="34357" y="256970"/>
                        <a:pt x="43499" y="267268"/>
                      </a:cubicBezTo>
                      <a:cubicBezTo>
                        <a:pt x="52641" y="277565"/>
                        <a:pt x="78433" y="278142"/>
                        <a:pt x="96140" y="271310"/>
                      </a:cubicBezTo>
                      <a:cubicBezTo>
                        <a:pt x="113848" y="264477"/>
                        <a:pt x="127032" y="272464"/>
                        <a:pt x="126455" y="282762"/>
                      </a:cubicBezTo>
                      <a:cubicBezTo>
                        <a:pt x="125877" y="293059"/>
                        <a:pt x="86421" y="278720"/>
                        <a:pt x="74391" y="286226"/>
                      </a:cubicBezTo>
                      <a:cubicBezTo>
                        <a:pt x="62361" y="293636"/>
                        <a:pt x="25214" y="287381"/>
                        <a:pt x="26850" y="295369"/>
                      </a:cubicBezTo>
                      <a:cubicBezTo>
                        <a:pt x="28582" y="303356"/>
                        <a:pt x="46867" y="301624"/>
                        <a:pt x="61784" y="304511"/>
                      </a:cubicBezTo>
                      <a:cubicBezTo>
                        <a:pt x="76604" y="307398"/>
                        <a:pt x="62939" y="313654"/>
                        <a:pt x="62361" y="319909"/>
                      </a:cubicBezTo>
                      <a:cubicBezTo>
                        <a:pt x="61784" y="326164"/>
                        <a:pt x="70349" y="325010"/>
                        <a:pt x="85266" y="332516"/>
                      </a:cubicBezTo>
                      <a:cubicBezTo>
                        <a:pt x="100182" y="339926"/>
                        <a:pt x="124723" y="344546"/>
                        <a:pt x="116735" y="335981"/>
                      </a:cubicBezTo>
                      <a:cubicBezTo>
                        <a:pt x="108747" y="327415"/>
                        <a:pt x="132229" y="328570"/>
                        <a:pt x="136175" y="333671"/>
                      </a:cubicBezTo>
                      <a:cubicBezTo>
                        <a:pt x="140217" y="338771"/>
                        <a:pt x="151092" y="326261"/>
                        <a:pt x="161966" y="329052"/>
                      </a:cubicBezTo>
                      <a:cubicBezTo>
                        <a:pt x="172841" y="331939"/>
                        <a:pt x="176883" y="318754"/>
                        <a:pt x="185448" y="324432"/>
                      </a:cubicBezTo>
                      <a:cubicBezTo>
                        <a:pt x="194013" y="330206"/>
                        <a:pt x="234047" y="333575"/>
                        <a:pt x="247809" y="340985"/>
                      </a:cubicBezTo>
                      <a:cubicBezTo>
                        <a:pt x="261571" y="348395"/>
                        <a:pt x="280433" y="350127"/>
                        <a:pt x="278701" y="361002"/>
                      </a:cubicBezTo>
                      <a:cubicBezTo>
                        <a:pt x="276969" y="371877"/>
                        <a:pt x="290153" y="379864"/>
                        <a:pt x="305551" y="386697"/>
                      </a:cubicBezTo>
                      <a:cubicBezTo>
                        <a:pt x="320949" y="393530"/>
                        <a:pt x="323836" y="408447"/>
                        <a:pt x="323259" y="418167"/>
                      </a:cubicBezTo>
                      <a:cubicBezTo>
                        <a:pt x="322681" y="427886"/>
                        <a:pt x="339812" y="434719"/>
                        <a:pt x="337021" y="439339"/>
                      </a:cubicBezTo>
                      <a:cubicBezTo>
                        <a:pt x="334133" y="443958"/>
                        <a:pt x="336443" y="450213"/>
                        <a:pt x="346740" y="459356"/>
                      </a:cubicBezTo>
                      <a:cubicBezTo>
                        <a:pt x="357038" y="468498"/>
                        <a:pt x="330765" y="475427"/>
                        <a:pt x="337021" y="483415"/>
                      </a:cubicBezTo>
                      <a:cubicBezTo>
                        <a:pt x="343276" y="491403"/>
                        <a:pt x="327878" y="506897"/>
                        <a:pt x="346163" y="509687"/>
                      </a:cubicBezTo>
                      <a:cubicBezTo>
                        <a:pt x="364448" y="512575"/>
                        <a:pt x="361561" y="497080"/>
                        <a:pt x="375323" y="497080"/>
                      </a:cubicBezTo>
                      <a:cubicBezTo>
                        <a:pt x="389085" y="497080"/>
                        <a:pt x="374745" y="509110"/>
                        <a:pt x="382156" y="516520"/>
                      </a:cubicBezTo>
                      <a:cubicBezTo>
                        <a:pt x="389566" y="523930"/>
                        <a:pt x="405060" y="522198"/>
                        <a:pt x="419303" y="534228"/>
                      </a:cubicBezTo>
                      <a:cubicBezTo>
                        <a:pt x="433642" y="546257"/>
                        <a:pt x="424500" y="551935"/>
                        <a:pt x="411315" y="542215"/>
                      </a:cubicBezTo>
                      <a:cubicBezTo>
                        <a:pt x="398131" y="532496"/>
                        <a:pt x="359829" y="534805"/>
                        <a:pt x="359829" y="538173"/>
                      </a:cubicBezTo>
                      <a:cubicBezTo>
                        <a:pt x="359829" y="541542"/>
                        <a:pt x="402173" y="565601"/>
                        <a:pt x="411893" y="562233"/>
                      </a:cubicBezTo>
                      <a:cubicBezTo>
                        <a:pt x="421613" y="558768"/>
                        <a:pt x="434797" y="576572"/>
                        <a:pt x="429023" y="582250"/>
                      </a:cubicBezTo>
                      <a:cubicBezTo>
                        <a:pt x="423345" y="587928"/>
                        <a:pt x="426136" y="602267"/>
                        <a:pt x="424981" y="609100"/>
                      </a:cubicBezTo>
                      <a:cubicBezTo>
                        <a:pt x="423826" y="615933"/>
                        <a:pt x="409583" y="609100"/>
                        <a:pt x="400344" y="610255"/>
                      </a:cubicBezTo>
                      <a:cubicBezTo>
                        <a:pt x="391202" y="611409"/>
                        <a:pt x="384946" y="614297"/>
                        <a:pt x="384946" y="624016"/>
                      </a:cubicBezTo>
                      <a:cubicBezTo>
                        <a:pt x="384946" y="633736"/>
                        <a:pt x="370607" y="640569"/>
                        <a:pt x="368971" y="652599"/>
                      </a:cubicBezTo>
                      <a:cubicBezTo>
                        <a:pt x="367335" y="664628"/>
                        <a:pt x="380423" y="664051"/>
                        <a:pt x="387833" y="669151"/>
                      </a:cubicBezTo>
                      <a:cubicBezTo>
                        <a:pt x="395244" y="674348"/>
                        <a:pt x="374072" y="677716"/>
                        <a:pt x="372917" y="686281"/>
                      </a:cubicBezTo>
                      <a:cubicBezTo>
                        <a:pt x="371762" y="694847"/>
                        <a:pt x="392357" y="710341"/>
                        <a:pt x="399767" y="714286"/>
                      </a:cubicBezTo>
                      <a:cubicBezTo>
                        <a:pt x="407177" y="718328"/>
                        <a:pt x="400344" y="737768"/>
                        <a:pt x="403231" y="747488"/>
                      </a:cubicBezTo>
                      <a:cubicBezTo>
                        <a:pt x="406118" y="757208"/>
                        <a:pt x="415838" y="745178"/>
                        <a:pt x="414684" y="757785"/>
                      </a:cubicBezTo>
                      <a:cubicBezTo>
                        <a:pt x="413529" y="770392"/>
                        <a:pt x="423826" y="769815"/>
                        <a:pt x="424403" y="777225"/>
                      </a:cubicBezTo>
                      <a:cubicBezTo>
                        <a:pt x="424981" y="784635"/>
                        <a:pt x="442688" y="783480"/>
                        <a:pt x="439320" y="793778"/>
                      </a:cubicBezTo>
                      <a:cubicBezTo>
                        <a:pt x="435856" y="804075"/>
                        <a:pt x="444421" y="811485"/>
                        <a:pt x="448463" y="817259"/>
                      </a:cubicBezTo>
                      <a:cubicBezTo>
                        <a:pt x="452504" y="823034"/>
                        <a:pt x="467325" y="832753"/>
                        <a:pt x="470212" y="840164"/>
                      </a:cubicBezTo>
                      <a:cubicBezTo>
                        <a:pt x="473099" y="847574"/>
                        <a:pt x="481664" y="857294"/>
                        <a:pt x="491962" y="854503"/>
                      </a:cubicBezTo>
                      <a:cubicBezTo>
                        <a:pt x="502259" y="851616"/>
                        <a:pt x="502836" y="861336"/>
                        <a:pt x="510824" y="860181"/>
                      </a:cubicBezTo>
                      <a:cubicBezTo>
                        <a:pt x="518811" y="859026"/>
                        <a:pt x="531418" y="863645"/>
                        <a:pt x="533728" y="869901"/>
                      </a:cubicBezTo>
                      <a:cubicBezTo>
                        <a:pt x="536038" y="876156"/>
                        <a:pt x="560578" y="881930"/>
                        <a:pt x="567507" y="883085"/>
                      </a:cubicBezTo>
                      <a:cubicBezTo>
                        <a:pt x="574340" y="884240"/>
                        <a:pt x="575495" y="871633"/>
                        <a:pt x="581846" y="868265"/>
                      </a:cubicBezTo>
                      <a:cubicBezTo>
                        <a:pt x="588102" y="864800"/>
                        <a:pt x="585888" y="839683"/>
                        <a:pt x="591566" y="837950"/>
                      </a:cubicBezTo>
                      <a:cubicBezTo>
                        <a:pt x="597244" y="836218"/>
                        <a:pt x="595608" y="809945"/>
                        <a:pt x="589834" y="807636"/>
                      </a:cubicBezTo>
                      <a:cubicBezTo>
                        <a:pt x="584156" y="805326"/>
                        <a:pt x="586370" y="796184"/>
                        <a:pt x="599554" y="797916"/>
                      </a:cubicBezTo>
                      <a:cubicBezTo>
                        <a:pt x="612738" y="799648"/>
                        <a:pt x="608119" y="786464"/>
                        <a:pt x="614374" y="784731"/>
                      </a:cubicBezTo>
                      <a:cubicBezTo>
                        <a:pt x="620630" y="782999"/>
                        <a:pt x="617839" y="770970"/>
                        <a:pt x="622362" y="769815"/>
                      </a:cubicBezTo>
                      <a:cubicBezTo>
                        <a:pt x="626981" y="768660"/>
                        <a:pt x="626404" y="760672"/>
                        <a:pt x="622940" y="756053"/>
                      </a:cubicBezTo>
                      <a:cubicBezTo>
                        <a:pt x="619475" y="751434"/>
                        <a:pt x="623517" y="748065"/>
                        <a:pt x="630350" y="746911"/>
                      </a:cubicBezTo>
                      <a:cubicBezTo>
                        <a:pt x="637182" y="745756"/>
                        <a:pt x="635546" y="736036"/>
                        <a:pt x="626308" y="732571"/>
                      </a:cubicBezTo>
                      <a:cubicBezTo>
                        <a:pt x="617165" y="729107"/>
                        <a:pt x="620052" y="718809"/>
                        <a:pt x="629195" y="725161"/>
                      </a:cubicBezTo>
                      <a:cubicBezTo>
                        <a:pt x="638337" y="731416"/>
                        <a:pt x="645266" y="726893"/>
                        <a:pt x="640070" y="719964"/>
                      </a:cubicBezTo>
                      <a:cubicBezTo>
                        <a:pt x="634873" y="713131"/>
                        <a:pt x="646325" y="709667"/>
                        <a:pt x="658355" y="708512"/>
                      </a:cubicBezTo>
                      <a:cubicBezTo>
                        <a:pt x="670384" y="707357"/>
                        <a:pt x="676639" y="701102"/>
                        <a:pt x="674330" y="691863"/>
                      </a:cubicBezTo>
                      <a:cubicBezTo>
                        <a:pt x="672020" y="682721"/>
                        <a:pt x="688092" y="683298"/>
                        <a:pt x="684050" y="691286"/>
                      </a:cubicBezTo>
                      <a:cubicBezTo>
                        <a:pt x="680008" y="699273"/>
                        <a:pt x="682317" y="707261"/>
                        <a:pt x="688092" y="701583"/>
                      </a:cubicBezTo>
                      <a:cubicBezTo>
                        <a:pt x="693769" y="695905"/>
                        <a:pt x="704644" y="699851"/>
                        <a:pt x="724180" y="694173"/>
                      </a:cubicBezTo>
                      <a:cubicBezTo>
                        <a:pt x="743620" y="688495"/>
                        <a:pt x="762483" y="672423"/>
                        <a:pt x="767102" y="657026"/>
                      </a:cubicBezTo>
                      <a:cubicBezTo>
                        <a:pt x="771721" y="641532"/>
                        <a:pt x="793952" y="643264"/>
                        <a:pt x="791161" y="632966"/>
                      </a:cubicBezTo>
                      <a:cubicBezTo>
                        <a:pt x="788274" y="622669"/>
                        <a:pt x="795203" y="618627"/>
                        <a:pt x="809446" y="625556"/>
                      </a:cubicBezTo>
                      <a:cubicBezTo>
                        <a:pt x="823785" y="632389"/>
                        <a:pt x="812333" y="620937"/>
                        <a:pt x="828308" y="620937"/>
                      </a:cubicBezTo>
                      <a:cubicBezTo>
                        <a:pt x="844284" y="620937"/>
                        <a:pt x="841493" y="615163"/>
                        <a:pt x="856891" y="614682"/>
                      </a:cubicBezTo>
                      <a:cubicBezTo>
                        <a:pt x="872385" y="614104"/>
                        <a:pt x="912419" y="607271"/>
                        <a:pt x="926085" y="595819"/>
                      </a:cubicBezTo>
                      <a:cubicBezTo>
                        <a:pt x="939847" y="584367"/>
                        <a:pt x="969006" y="574647"/>
                        <a:pt x="981036" y="567237"/>
                      </a:cubicBezTo>
                      <a:cubicBezTo>
                        <a:pt x="993065" y="559827"/>
                        <a:pt x="995953" y="553475"/>
                        <a:pt x="988446" y="557517"/>
                      </a:cubicBezTo>
                      <a:cubicBezTo>
                        <a:pt x="981036" y="561559"/>
                        <a:pt x="965542" y="562040"/>
                        <a:pt x="954090" y="559249"/>
                      </a:cubicBezTo>
                      <a:cubicBezTo>
                        <a:pt x="942637" y="556362"/>
                        <a:pt x="924353" y="546642"/>
                        <a:pt x="911168" y="554052"/>
                      </a:cubicBezTo>
                      <a:cubicBezTo>
                        <a:pt x="897984" y="561463"/>
                        <a:pt x="906067" y="543178"/>
                        <a:pt x="916942" y="541446"/>
                      </a:cubicBezTo>
                      <a:cubicBezTo>
                        <a:pt x="927817" y="539713"/>
                        <a:pt x="923197" y="534613"/>
                        <a:pt x="920407" y="523161"/>
                      </a:cubicBezTo>
                      <a:cubicBezTo>
                        <a:pt x="917520" y="511708"/>
                        <a:pt x="938692" y="519119"/>
                        <a:pt x="947834" y="532303"/>
                      </a:cubicBezTo>
                      <a:cubicBezTo>
                        <a:pt x="956977" y="545487"/>
                        <a:pt x="974684" y="551165"/>
                        <a:pt x="990178" y="546642"/>
                      </a:cubicBezTo>
                      <a:cubicBezTo>
                        <a:pt x="1005672" y="542023"/>
                        <a:pt x="990756" y="529512"/>
                        <a:pt x="997011" y="520947"/>
                      </a:cubicBezTo>
                      <a:cubicBezTo>
                        <a:pt x="1003266" y="512382"/>
                        <a:pt x="949566" y="485436"/>
                        <a:pt x="946679" y="476293"/>
                      </a:cubicBezTo>
                      <a:cubicBezTo>
                        <a:pt x="943792" y="467151"/>
                        <a:pt x="960441" y="473406"/>
                        <a:pt x="975261" y="479758"/>
                      </a:cubicBezTo>
                      <a:cubicBezTo>
                        <a:pt x="990082" y="486013"/>
                        <a:pt x="993547" y="467728"/>
                        <a:pt x="993547" y="459741"/>
                      </a:cubicBezTo>
                      <a:cubicBezTo>
                        <a:pt x="993547" y="451753"/>
                        <a:pt x="961500" y="451176"/>
                        <a:pt x="947161" y="459163"/>
                      </a:cubicBezTo>
                      <a:cubicBezTo>
                        <a:pt x="932821" y="467151"/>
                        <a:pt x="919156" y="448866"/>
                        <a:pt x="938595" y="446556"/>
                      </a:cubicBezTo>
                      <a:cubicBezTo>
                        <a:pt x="958035" y="444247"/>
                        <a:pt x="940328" y="436259"/>
                        <a:pt x="946006" y="430581"/>
                      </a:cubicBezTo>
                      <a:cubicBezTo>
                        <a:pt x="951684" y="424807"/>
                        <a:pt x="976320" y="447134"/>
                        <a:pt x="988927" y="443188"/>
                      </a:cubicBezTo>
                      <a:cubicBezTo>
                        <a:pt x="1001534" y="439242"/>
                        <a:pt x="1010677" y="443765"/>
                        <a:pt x="1021551" y="435200"/>
                      </a:cubicBezTo>
                      <a:cubicBezTo>
                        <a:pt x="1032426" y="426635"/>
                        <a:pt x="1002112" y="418648"/>
                        <a:pt x="995760" y="411141"/>
                      </a:cubicBezTo>
                      <a:cubicBezTo>
                        <a:pt x="989505" y="403731"/>
                        <a:pt x="1027229" y="406522"/>
                        <a:pt x="1038681" y="407099"/>
                      </a:cubicBezTo>
                      <a:cubicBezTo>
                        <a:pt x="1050134" y="407677"/>
                        <a:pt x="1053021" y="390547"/>
                        <a:pt x="1043878" y="393915"/>
                      </a:cubicBezTo>
                      <a:cubicBezTo>
                        <a:pt x="1034736" y="397379"/>
                        <a:pt x="1002112" y="382463"/>
                        <a:pt x="1008944" y="372165"/>
                      </a:cubicBezTo>
                      <a:cubicBezTo>
                        <a:pt x="1015777" y="361868"/>
                        <a:pt x="1028384" y="373898"/>
                        <a:pt x="1042723" y="366391"/>
                      </a:cubicBezTo>
                      <a:cubicBezTo>
                        <a:pt x="1057063" y="358981"/>
                        <a:pt x="1043878" y="330880"/>
                        <a:pt x="1033581" y="330880"/>
                      </a:cubicBezTo>
                      <a:cubicBezTo>
                        <a:pt x="1023284" y="330880"/>
                        <a:pt x="999225" y="327415"/>
                        <a:pt x="999225" y="322315"/>
                      </a:cubicBezTo>
                      <a:cubicBezTo>
                        <a:pt x="999225" y="317214"/>
                        <a:pt x="979207" y="312595"/>
                        <a:pt x="984885" y="307398"/>
                      </a:cubicBezTo>
                      <a:cubicBezTo>
                        <a:pt x="990563" y="302202"/>
                        <a:pt x="998070" y="313654"/>
                        <a:pt x="1011158" y="303934"/>
                      </a:cubicBezTo>
                      <a:cubicBezTo>
                        <a:pt x="1024342" y="294214"/>
                        <a:pt x="1051770" y="306243"/>
                        <a:pt x="1063799" y="303934"/>
                      </a:cubicBezTo>
                      <a:cubicBezTo>
                        <a:pt x="1075829" y="301624"/>
                        <a:pt x="1058602" y="279297"/>
                        <a:pt x="1051770" y="283339"/>
                      </a:cubicBezTo>
                      <a:cubicBezTo>
                        <a:pt x="1044937" y="287381"/>
                        <a:pt x="1021455" y="288440"/>
                        <a:pt x="1019723" y="276506"/>
                      </a:cubicBezTo>
                      <a:cubicBezTo>
                        <a:pt x="1017991" y="264477"/>
                        <a:pt x="1042050" y="276506"/>
                        <a:pt x="1045995" y="270828"/>
                      </a:cubicBezTo>
                      <a:cubicBezTo>
                        <a:pt x="1050038" y="265054"/>
                        <a:pt x="1012794" y="250234"/>
                        <a:pt x="1007116" y="262263"/>
                      </a:cubicBezTo>
                      <a:cubicBezTo>
                        <a:pt x="1001342" y="274293"/>
                        <a:pt x="980843" y="270251"/>
                        <a:pt x="991718" y="263418"/>
                      </a:cubicBezTo>
                      <a:cubicBezTo>
                        <a:pt x="1002593" y="256585"/>
                        <a:pt x="1004903" y="237146"/>
                        <a:pt x="1003748" y="227329"/>
                      </a:cubicBezTo>
                      <a:cubicBezTo>
                        <a:pt x="1002593" y="217610"/>
                        <a:pt x="1042627" y="217032"/>
                        <a:pt x="1038104" y="201057"/>
                      </a:cubicBezTo>
                      <a:cubicBezTo>
                        <a:pt x="1033485" y="185082"/>
                        <a:pt x="1056967" y="181617"/>
                        <a:pt x="1070151" y="181617"/>
                      </a:cubicBezTo>
                      <a:cubicBezTo>
                        <a:pt x="1083335" y="181617"/>
                        <a:pt x="1069574" y="164487"/>
                        <a:pt x="1056967" y="166123"/>
                      </a:cubicBezTo>
                      <a:cubicBezTo>
                        <a:pt x="1044360" y="167855"/>
                        <a:pt x="1031175" y="182098"/>
                        <a:pt x="1024920" y="176420"/>
                      </a:cubicBezTo>
                      <a:cubicBezTo>
                        <a:pt x="1018664" y="170646"/>
                        <a:pt x="1039740" y="160349"/>
                        <a:pt x="1051289" y="160349"/>
                      </a:cubicBezTo>
                      <a:cubicBezTo>
                        <a:pt x="1062837" y="160349"/>
                        <a:pt x="1090168" y="159194"/>
                        <a:pt x="1099888" y="153516"/>
                      </a:cubicBezTo>
                      <a:cubicBezTo>
                        <a:pt x="1109608" y="147838"/>
                        <a:pt x="1082758" y="142641"/>
                        <a:pt x="1064377" y="144951"/>
                      </a:cubicBezTo>
                      <a:cubicBezTo>
                        <a:pt x="1046092" y="147261"/>
                        <a:pt x="1046092" y="139273"/>
                        <a:pt x="1073519" y="138696"/>
                      </a:cubicBezTo>
                      <a:cubicBezTo>
                        <a:pt x="1100946" y="138118"/>
                        <a:pt x="1096423" y="132440"/>
                        <a:pt x="1115863" y="130131"/>
                      </a:cubicBezTo>
                      <a:cubicBezTo>
                        <a:pt x="1135303" y="127821"/>
                        <a:pt x="1129048" y="119833"/>
                        <a:pt x="1140981" y="119256"/>
                      </a:cubicBezTo>
                      <a:cubicBezTo>
                        <a:pt x="1153010" y="118678"/>
                        <a:pt x="1184480" y="105494"/>
                        <a:pt x="1184480" y="99239"/>
                      </a:cubicBezTo>
                      <a:cubicBezTo>
                        <a:pt x="1184480" y="92983"/>
                        <a:pt x="1139249" y="80376"/>
                        <a:pt x="1118077" y="80376"/>
                      </a:cubicBezTo>
                      <a:close/>
                      <a:moveTo>
                        <a:pt x="405830" y="578785"/>
                      </a:moveTo>
                      <a:cubicBezTo>
                        <a:pt x="406407" y="569643"/>
                        <a:pt x="396110" y="575321"/>
                        <a:pt x="390432" y="564446"/>
                      </a:cubicBezTo>
                      <a:cubicBezTo>
                        <a:pt x="384658" y="553571"/>
                        <a:pt x="355498" y="549048"/>
                        <a:pt x="352707" y="557613"/>
                      </a:cubicBezTo>
                      <a:cubicBezTo>
                        <a:pt x="351552" y="561078"/>
                        <a:pt x="342410" y="566178"/>
                        <a:pt x="349820" y="574166"/>
                      </a:cubicBezTo>
                      <a:cubicBezTo>
                        <a:pt x="357230" y="582154"/>
                        <a:pt x="362427" y="578689"/>
                        <a:pt x="370992" y="586773"/>
                      </a:cubicBezTo>
                      <a:cubicBezTo>
                        <a:pt x="379557" y="594761"/>
                        <a:pt x="405349" y="587928"/>
                        <a:pt x="405926" y="578785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35" name="צורה חופשית: צורה 2134">
                  <a:extLst>
                    <a:ext uri="{FF2B5EF4-FFF2-40B4-BE49-F238E27FC236}">
                      <a16:creationId xmlns:a16="http://schemas.microsoft.com/office/drawing/2014/main" id="{9E071367-DBB0-4038-107C-8B863515388E}"/>
                    </a:ext>
                  </a:extLst>
                </p:cNvPr>
                <p:cNvSpPr/>
                <p:nvPr/>
              </p:nvSpPr>
              <p:spPr>
                <a:xfrm>
                  <a:off x="7015549" y="4686171"/>
                  <a:ext cx="40510" cy="24935"/>
                </a:xfrm>
                <a:custGeom>
                  <a:avLst/>
                  <a:gdLst>
                    <a:gd name="connsiteX0" fmla="*/ 15 w 39322"/>
                    <a:gd name="connsiteY0" fmla="*/ 993 h 24204"/>
                    <a:gd name="connsiteX1" fmla="*/ 16760 w 39322"/>
                    <a:gd name="connsiteY1" fmla="*/ 11868 h 24204"/>
                    <a:gd name="connsiteX2" fmla="*/ 38509 w 39322"/>
                    <a:gd name="connsiteY2" fmla="*/ 19374 h 24204"/>
                    <a:gd name="connsiteX3" fmla="*/ 15 w 39322"/>
                    <a:gd name="connsiteY3" fmla="*/ 897 h 2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322" h="24204">
                      <a:moveTo>
                        <a:pt x="15" y="993"/>
                      </a:moveTo>
                      <a:cubicBezTo>
                        <a:pt x="1651" y="8499"/>
                        <a:pt x="9254" y="5131"/>
                        <a:pt x="16760" y="11868"/>
                      </a:cubicBezTo>
                      <a:cubicBezTo>
                        <a:pt x="24266" y="18604"/>
                        <a:pt x="31003" y="31115"/>
                        <a:pt x="38509" y="19374"/>
                      </a:cubicBezTo>
                      <a:cubicBezTo>
                        <a:pt x="46016" y="7633"/>
                        <a:pt x="-948" y="-3241"/>
                        <a:pt x="15" y="897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36" name="צורה חופשית: צורה 2135">
                  <a:extLst>
                    <a:ext uri="{FF2B5EF4-FFF2-40B4-BE49-F238E27FC236}">
                      <a16:creationId xmlns:a16="http://schemas.microsoft.com/office/drawing/2014/main" id="{54AD9136-057E-66CA-A7A2-4B1F7D1293FE}"/>
                    </a:ext>
                  </a:extLst>
                </p:cNvPr>
                <p:cNvSpPr/>
                <p:nvPr/>
              </p:nvSpPr>
              <p:spPr>
                <a:xfrm>
                  <a:off x="4946542" y="1210111"/>
                  <a:ext cx="1772271" cy="1362850"/>
                </a:xfrm>
                <a:custGeom>
                  <a:avLst/>
                  <a:gdLst>
                    <a:gd name="connsiteX0" fmla="*/ 340196 w 1720310"/>
                    <a:gd name="connsiteY0" fmla="*/ 1158425 h 1322892"/>
                    <a:gd name="connsiteX1" fmla="*/ 317869 w 1720310"/>
                    <a:gd name="connsiteY1" fmla="*/ 1148127 h 1322892"/>
                    <a:gd name="connsiteX2" fmla="*/ 295158 w 1720310"/>
                    <a:gd name="connsiteY2" fmla="*/ 1122817 h 1322892"/>
                    <a:gd name="connsiteX3" fmla="*/ 269847 w 1720310"/>
                    <a:gd name="connsiteY3" fmla="*/ 1117235 h 1322892"/>
                    <a:gd name="connsiteX4" fmla="*/ 249638 w 1720310"/>
                    <a:gd name="connsiteY4" fmla="*/ 1114252 h 1322892"/>
                    <a:gd name="connsiteX5" fmla="*/ 255604 w 1720310"/>
                    <a:gd name="connsiteY5" fmla="*/ 1123298 h 1322892"/>
                    <a:gd name="connsiteX6" fmla="*/ 264651 w 1720310"/>
                    <a:gd name="connsiteY6" fmla="*/ 1129265 h 1322892"/>
                    <a:gd name="connsiteX7" fmla="*/ 277931 w 1720310"/>
                    <a:gd name="connsiteY7" fmla="*/ 1139562 h 1322892"/>
                    <a:gd name="connsiteX8" fmla="*/ 290827 w 1720310"/>
                    <a:gd name="connsiteY8" fmla="*/ 1148127 h 1322892"/>
                    <a:gd name="connsiteX9" fmla="*/ 301124 w 1720310"/>
                    <a:gd name="connsiteY9" fmla="*/ 1158906 h 1322892"/>
                    <a:gd name="connsiteX10" fmla="*/ 311037 w 1720310"/>
                    <a:gd name="connsiteY10" fmla="*/ 1163236 h 1322892"/>
                    <a:gd name="connsiteX11" fmla="*/ 319602 w 1720310"/>
                    <a:gd name="connsiteY11" fmla="*/ 1174111 h 1322892"/>
                    <a:gd name="connsiteX12" fmla="*/ 350205 w 1720310"/>
                    <a:gd name="connsiteY12" fmla="*/ 1174111 h 1322892"/>
                    <a:gd name="connsiteX13" fmla="*/ 352226 w 1720310"/>
                    <a:gd name="connsiteY13" fmla="*/ 1166123 h 1322892"/>
                    <a:gd name="connsiteX14" fmla="*/ 340196 w 1720310"/>
                    <a:gd name="connsiteY14" fmla="*/ 1158425 h 1322892"/>
                    <a:gd name="connsiteX15" fmla="*/ 325568 w 1720310"/>
                    <a:gd name="connsiteY15" fmla="*/ 476589 h 1322892"/>
                    <a:gd name="connsiteX16" fmla="*/ 352996 w 1720310"/>
                    <a:gd name="connsiteY16" fmla="*/ 507481 h 1322892"/>
                    <a:gd name="connsiteX17" fmla="*/ 365892 w 1720310"/>
                    <a:gd name="connsiteY17" fmla="*/ 498916 h 1322892"/>
                    <a:gd name="connsiteX18" fmla="*/ 384754 w 1720310"/>
                    <a:gd name="connsiteY18" fmla="*/ 493719 h 1322892"/>
                    <a:gd name="connsiteX19" fmla="*/ 403616 w 1720310"/>
                    <a:gd name="connsiteY19" fmla="*/ 479091 h 1322892"/>
                    <a:gd name="connsiteX20" fmla="*/ 421613 w 1720310"/>
                    <a:gd name="connsiteY20" fmla="*/ 460228 h 1322892"/>
                    <a:gd name="connsiteX21" fmla="*/ 437010 w 1720310"/>
                    <a:gd name="connsiteY21" fmla="*/ 441366 h 1322892"/>
                    <a:gd name="connsiteX22" fmla="*/ 498794 w 1720310"/>
                    <a:gd name="connsiteY22" fmla="*/ 415575 h 1322892"/>
                    <a:gd name="connsiteX23" fmla="*/ 474735 w 1720310"/>
                    <a:gd name="connsiteY23" fmla="*/ 394114 h 1322892"/>
                    <a:gd name="connsiteX24" fmla="*/ 435278 w 1720310"/>
                    <a:gd name="connsiteY24" fmla="*/ 389783 h 1322892"/>
                    <a:gd name="connsiteX25" fmla="*/ 423249 w 1720310"/>
                    <a:gd name="connsiteY25" fmla="*/ 385453 h 1322892"/>
                    <a:gd name="connsiteX26" fmla="*/ 384658 w 1720310"/>
                    <a:gd name="connsiteY26" fmla="*/ 374289 h 1322892"/>
                    <a:gd name="connsiteX27" fmla="*/ 323740 w 1720310"/>
                    <a:gd name="connsiteY27" fmla="*/ 383720 h 1322892"/>
                    <a:gd name="connsiteX28" fmla="*/ 332305 w 1720310"/>
                    <a:gd name="connsiteY28" fmla="*/ 401717 h 1322892"/>
                    <a:gd name="connsiteX29" fmla="*/ 318543 w 1720310"/>
                    <a:gd name="connsiteY29" fmla="*/ 430876 h 1322892"/>
                    <a:gd name="connsiteX30" fmla="*/ 301413 w 1720310"/>
                    <a:gd name="connsiteY30" fmla="*/ 460036 h 1322892"/>
                    <a:gd name="connsiteX31" fmla="*/ 325472 w 1720310"/>
                    <a:gd name="connsiteY31" fmla="*/ 476300 h 1322892"/>
                    <a:gd name="connsiteX32" fmla="*/ 754687 w 1720310"/>
                    <a:gd name="connsiteY32" fmla="*/ 546938 h 1322892"/>
                    <a:gd name="connsiteX33" fmla="*/ 782115 w 1720310"/>
                    <a:gd name="connsiteY33" fmla="*/ 546071 h 1322892"/>
                    <a:gd name="connsiteX34" fmla="*/ 747758 w 1720310"/>
                    <a:gd name="connsiteY34" fmla="*/ 520280 h 1322892"/>
                    <a:gd name="connsiteX35" fmla="*/ 716866 w 1720310"/>
                    <a:gd name="connsiteY35" fmla="*/ 504786 h 1322892"/>
                    <a:gd name="connsiteX36" fmla="*/ 709167 w 1720310"/>
                    <a:gd name="connsiteY36" fmla="*/ 477359 h 1322892"/>
                    <a:gd name="connsiteX37" fmla="*/ 701468 w 1720310"/>
                    <a:gd name="connsiteY37" fmla="*/ 433571 h 1322892"/>
                    <a:gd name="connsiteX38" fmla="*/ 704067 w 1720310"/>
                    <a:gd name="connsiteY38" fmla="*/ 406144 h 1322892"/>
                    <a:gd name="connsiteX39" fmla="*/ 666342 w 1720310"/>
                    <a:gd name="connsiteY39" fmla="*/ 414709 h 1322892"/>
                    <a:gd name="connsiteX40" fmla="*/ 690401 w 1720310"/>
                    <a:gd name="connsiteY40" fmla="*/ 435303 h 1322892"/>
                    <a:gd name="connsiteX41" fmla="*/ 663840 w 1720310"/>
                    <a:gd name="connsiteY41" fmla="*/ 425006 h 1322892"/>
                    <a:gd name="connsiteX42" fmla="*/ 643245 w 1720310"/>
                    <a:gd name="connsiteY42" fmla="*/ 425006 h 1322892"/>
                    <a:gd name="connsiteX43" fmla="*/ 656141 w 1720310"/>
                    <a:gd name="connsiteY43" fmla="*/ 472162 h 1322892"/>
                    <a:gd name="connsiteX44" fmla="*/ 644111 w 1720310"/>
                    <a:gd name="connsiteY44" fmla="*/ 482459 h 1322892"/>
                    <a:gd name="connsiteX45" fmla="*/ 629484 w 1720310"/>
                    <a:gd name="connsiteY45" fmla="*/ 448969 h 1322892"/>
                    <a:gd name="connsiteX46" fmla="*/ 593395 w 1720310"/>
                    <a:gd name="connsiteY46" fmla="*/ 435207 h 1322892"/>
                    <a:gd name="connsiteX47" fmla="*/ 608023 w 1720310"/>
                    <a:gd name="connsiteY47" fmla="*/ 451471 h 1322892"/>
                    <a:gd name="connsiteX48" fmla="*/ 585696 w 1720310"/>
                    <a:gd name="connsiteY48" fmla="*/ 453203 h 1322892"/>
                    <a:gd name="connsiteX49" fmla="*/ 579729 w 1720310"/>
                    <a:gd name="connsiteY49" fmla="*/ 448006 h 1322892"/>
                    <a:gd name="connsiteX50" fmla="*/ 548837 w 1720310"/>
                    <a:gd name="connsiteY50" fmla="*/ 433378 h 1322892"/>
                    <a:gd name="connsiteX51" fmla="*/ 535942 w 1720310"/>
                    <a:gd name="connsiteY51" fmla="*/ 451375 h 1322892"/>
                    <a:gd name="connsiteX52" fmla="*/ 521314 w 1720310"/>
                    <a:gd name="connsiteY52" fmla="*/ 445408 h 1322892"/>
                    <a:gd name="connsiteX53" fmla="*/ 524778 w 1720310"/>
                    <a:gd name="connsiteY53" fmla="*/ 423081 h 1322892"/>
                    <a:gd name="connsiteX54" fmla="*/ 475890 w 1720310"/>
                    <a:gd name="connsiteY54" fmla="*/ 434245 h 1322892"/>
                    <a:gd name="connsiteX55" fmla="*/ 440667 w 1720310"/>
                    <a:gd name="connsiteY55" fmla="*/ 454839 h 1322892"/>
                    <a:gd name="connsiteX56" fmla="*/ 434701 w 1720310"/>
                    <a:gd name="connsiteY56" fmla="*/ 468601 h 1322892"/>
                    <a:gd name="connsiteX57" fmla="*/ 444132 w 1720310"/>
                    <a:gd name="connsiteY57" fmla="*/ 484865 h 1322892"/>
                    <a:gd name="connsiteX58" fmla="*/ 451831 w 1720310"/>
                    <a:gd name="connsiteY58" fmla="*/ 494296 h 1322892"/>
                    <a:gd name="connsiteX59" fmla="*/ 497351 w 1720310"/>
                    <a:gd name="connsiteY59" fmla="*/ 488330 h 1322892"/>
                    <a:gd name="connsiteX60" fmla="*/ 446730 w 1720310"/>
                    <a:gd name="connsiteY60" fmla="*/ 508058 h 1322892"/>
                    <a:gd name="connsiteX61" fmla="*/ 503414 w 1720310"/>
                    <a:gd name="connsiteY61" fmla="*/ 520088 h 1322892"/>
                    <a:gd name="connsiteX62" fmla="*/ 569528 w 1720310"/>
                    <a:gd name="connsiteY62" fmla="*/ 529519 h 1322892"/>
                    <a:gd name="connsiteX63" fmla="*/ 519774 w 1720310"/>
                    <a:gd name="connsiteY63" fmla="*/ 532983 h 1322892"/>
                    <a:gd name="connsiteX64" fmla="*/ 463090 w 1720310"/>
                    <a:gd name="connsiteY64" fmla="*/ 545879 h 1322892"/>
                    <a:gd name="connsiteX65" fmla="*/ 489652 w 1720310"/>
                    <a:gd name="connsiteY65" fmla="*/ 563875 h 1322892"/>
                    <a:gd name="connsiteX66" fmla="*/ 534306 w 1720310"/>
                    <a:gd name="connsiteY66" fmla="*/ 573306 h 1322892"/>
                    <a:gd name="connsiteX67" fmla="*/ 576361 w 1720310"/>
                    <a:gd name="connsiteY67" fmla="*/ 592169 h 1322892"/>
                    <a:gd name="connsiteX68" fmla="*/ 634680 w 1720310"/>
                    <a:gd name="connsiteY68" fmla="*/ 579273 h 1322892"/>
                    <a:gd name="connsiteX69" fmla="*/ 662974 w 1720310"/>
                    <a:gd name="connsiteY69" fmla="*/ 567244 h 1322892"/>
                    <a:gd name="connsiteX70" fmla="*/ 677602 w 1720310"/>
                    <a:gd name="connsiteY70" fmla="*/ 568110 h 1322892"/>
                    <a:gd name="connsiteX71" fmla="*/ 702527 w 1720310"/>
                    <a:gd name="connsiteY71" fmla="*/ 576675 h 1322892"/>
                    <a:gd name="connsiteX72" fmla="*/ 763445 w 1720310"/>
                    <a:gd name="connsiteY72" fmla="*/ 577541 h 1322892"/>
                    <a:gd name="connsiteX73" fmla="*/ 750549 w 1720310"/>
                    <a:gd name="connsiteY73" fmla="*/ 560411 h 1322892"/>
                    <a:gd name="connsiteX74" fmla="*/ 735921 w 1720310"/>
                    <a:gd name="connsiteY74" fmla="*/ 559545 h 1322892"/>
                    <a:gd name="connsiteX75" fmla="*/ 754784 w 1720310"/>
                    <a:gd name="connsiteY75" fmla="*/ 546649 h 1322892"/>
                    <a:gd name="connsiteX76" fmla="*/ 428541 w 1720310"/>
                    <a:gd name="connsiteY76" fmla="*/ 335795 h 1322892"/>
                    <a:gd name="connsiteX77" fmla="*/ 458567 w 1720310"/>
                    <a:gd name="connsiteY77" fmla="*/ 316066 h 1322892"/>
                    <a:gd name="connsiteX78" fmla="*/ 428541 w 1720310"/>
                    <a:gd name="connsiteY78" fmla="*/ 335795 h 1322892"/>
                    <a:gd name="connsiteX79" fmla="*/ 357326 w 1720310"/>
                    <a:gd name="connsiteY79" fmla="*/ 311736 h 1322892"/>
                    <a:gd name="connsiteX80" fmla="*/ 364159 w 1720310"/>
                    <a:gd name="connsiteY80" fmla="*/ 322899 h 1322892"/>
                    <a:gd name="connsiteX81" fmla="*/ 377921 w 1720310"/>
                    <a:gd name="connsiteY81" fmla="*/ 320301 h 1322892"/>
                    <a:gd name="connsiteX82" fmla="*/ 393319 w 1720310"/>
                    <a:gd name="connsiteY82" fmla="*/ 310869 h 1322892"/>
                    <a:gd name="connsiteX83" fmla="*/ 407081 w 1720310"/>
                    <a:gd name="connsiteY83" fmla="*/ 326267 h 1322892"/>
                    <a:gd name="connsiteX84" fmla="*/ 423345 w 1720310"/>
                    <a:gd name="connsiteY84" fmla="*/ 311639 h 1322892"/>
                    <a:gd name="connsiteX85" fmla="*/ 436240 w 1720310"/>
                    <a:gd name="connsiteY85" fmla="*/ 303074 h 1322892"/>
                    <a:gd name="connsiteX86" fmla="*/ 447404 w 1720310"/>
                    <a:gd name="connsiteY86" fmla="*/ 285078 h 1322892"/>
                    <a:gd name="connsiteX87" fmla="*/ 453371 w 1720310"/>
                    <a:gd name="connsiteY87" fmla="*/ 302208 h 1322892"/>
                    <a:gd name="connsiteX88" fmla="*/ 471367 w 1720310"/>
                    <a:gd name="connsiteY88" fmla="*/ 297877 h 1322892"/>
                    <a:gd name="connsiteX89" fmla="*/ 486765 w 1720310"/>
                    <a:gd name="connsiteY89" fmla="*/ 290179 h 1322892"/>
                    <a:gd name="connsiteX90" fmla="*/ 486765 w 1720310"/>
                    <a:gd name="connsiteY90" fmla="*/ 275551 h 1322892"/>
                    <a:gd name="connsiteX91" fmla="*/ 498794 w 1720310"/>
                    <a:gd name="connsiteY91" fmla="*/ 265253 h 1322892"/>
                    <a:gd name="connsiteX92" fmla="*/ 483396 w 1720310"/>
                    <a:gd name="connsiteY92" fmla="*/ 256688 h 1322892"/>
                    <a:gd name="connsiteX93" fmla="*/ 471367 w 1720310"/>
                    <a:gd name="connsiteY93" fmla="*/ 264387 h 1322892"/>
                    <a:gd name="connsiteX94" fmla="*/ 445575 w 1720310"/>
                    <a:gd name="connsiteY94" fmla="*/ 261789 h 1322892"/>
                    <a:gd name="connsiteX95" fmla="*/ 410353 w 1720310"/>
                    <a:gd name="connsiteY95" fmla="*/ 279785 h 1322892"/>
                    <a:gd name="connsiteX96" fmla="*/ 382925 w 1720310"/>
                    <a:gd name="connsiteY96" fmla="*/ 297781 h 1322892"/>
                    <a:gd name="connsiteX97" fmla="*/ 357230 w 1720310"/>
                    <a:gd name="connsiteY97" fmla="*/ 311543 h 1322892"/>
                    <a:gd name="connsiteX98" fmla="*/ 491192 w 1720310"/>
                    <a:gd name="connsiteY98" fmla="*/ 307405 h 1322892"/>
                    <a:gd name="connsiteX99" fmla="*/ 493790 w 1720310"/>
                    <a:gd name="connsiteY99" fmla="*/ 320301 h 1322892"/>
                    <a:gd name="connsiteX100" fmla="*/ 492058 w 1720310"/>
                    <a:gd name="connsiteY100" fmla="*/ 323765 h 1322892"/>
                    <a:gd name="connsiteX101" fmla="*/ 477430 w 1720310"/>
                    <a:gd name="connsiteY101" fmla="*/ 336661 h 1322892"/>
                    <a:gd name="connsiteX102" fmla="*/ 497158 w 1720310"/>
                    <a:gd name="connsiteY102" fmla="*/ 336661 h 1322892"/>
                    <a:gd name="connsiteX103" fmla="*/ 462802 w 1720310"/>
                    <a:gd name="connsiteY103" fmla="*/ 347824 h 1322892"/>
                    <a:gd name="connsiteX104" fmla="*/ 487727 w 1720310"/>
                    <a:gd name="connsiteY104" fmla="*/ 354657 h 1322892"/>
                    <a:gd name="connsiteX105" fmla="*/ 514288 w 1720310"/>
                    <a:gd name="connsiteY105" fmla="*/ 352059 h 1322892"/>
                    <a:gd name="connsiteX106" fmla="*/ 529686 w 1720310"/>
                    <a:gd name="connsiteY106" fmla="*/ 346092 h 1322892"/>
                    <a:gd name="connsiteX107" fmla="*/ 566545 w 1720310"/>
                    <a:gd name="connsiteY107" fmla="*/ 348690 h 1322892"/>
                    <a:gd name="connsiteX108" fmla="*/ 538251 w 1720310"/>
                    <a:gd name="connsiteY108" fmla="*/ 364184 h 1322892"/>
                    <a:gd name="connsiteX109" fmla="*/ 537385 w 1720310"/>
                    <a:gd name="connsiteY109" fmla="*/ 382181 h 1322892"/>
                    <a:gd name="connsiteX110" fmla="*/ 606002 w 1720310"/>
                    <a:gd name="connsiteY110" fmla="*/ 360720 h 1322892"/>
                    <a:gd name="connsiteX111" fmla="*/ 633429 w 1720310"/>
                    <a:gd name="connsiteY111" fmla="*/ 358988 h 1322892"/>
                    <a:gd name="connsiteX112" fmla="*/ 677217 w 1720310"/>
                    <a:gd name="connsiteY112" fmla="*/ 356389 h 1322892"/>
                    <a:gd name="connsiteX113" fmla="*/ 684050 w 1720310"/>
                    <a:gd name="connsiteY113" fmla="*/ 316932 h 1322892"/>
                    <a:gd name="connsiteX114" fmla="*/ 662589 w 1720310"/>
                    <a:gd name="connsiteY114" fmla="*/ 324631 h 1322892"/>
                    <a:gd name="connsiteX115" fmla="*/ 640262 w 1720310"/>
                    <a:gd name="connsiteY115" fmla="*/ 306635 h 1322892"/>
                    <a:gd name="connsiteX116" fmla="*/ 626500 w 1720310"/>
                    <a:gd name="connsiteY116" fmla="*/ 286040 h 1322892"/>
                    <a:gd name="connsiteX117" fmla="*/ 605906 w 1720310"/>
                    <a:gd name="connsiteY117" fmla="*/ 307501 h 1322892"/>
                    <a:gd name="connsiteX118" fmla="*/ 607638 w 1720310"/>
                    <a:gd name="connsiteY118" fmla="*/ 320397 h 1322892"/>
                    <a:gd name="connsiteX119" fmla="*/ 622266 w 1720310"/>
                    <a:gd name="connsiteY119" fmla="*/ 335025 h 1322892"/>
                    <a:gd name="connsiteX120" fmla="*/ 577612 w 1720310"/>
                    <a:gd name="connsiteY120" fmla="*/ 327326 h 1322892"/>
                    <a:gd name="connsiteX121" fmla="*/ 532092 w 1720310"/>
                    <a:gd name="connsiteY121" fmla="*/ 306731 h 1322892"/>
                    <a:gd name="connsiteX122" fmla="*/ 511497 w 1720310"/>
                    <a:gd name="connsiteY122" fmla="*/ 295568 h 1322892"/>
                    <a:gd name="connsiteX123" fmla="*/ 490903 w 1720310"/>
                    <a:gd name="connsiteY123" fmla="*/ 307597 h 1322892"/>
                    <a:gd name="connsiteX124" fmla="*/ 535845 w 1720310"/>
                    <a:gd name="connsiteY124" fmla="*/ 245621 h 1322892"/>
                    <a:gd name="connsiteX125" fmla="*/ 510150 w 1720310"/>
                    <a:gd name="connsiteY125" fmla="*/ 240424 h 1322892"/>
                    <a:gd name="connsiteX126" fmla="*/ 535845 w 1720310"/>
                    <a:gd name="connsiteY126" fmla="*/ 245621 h 1322892"/>
                    <a:gd name="connsiteX127" fmla="*/ 607060 w 1720310"/>
                    <a:gd name="connsiteY127" fmla="*/ 241290 h 1322892"/>
                    <a:gd name="connsiteX128" fmla="*/ 595031 w 1720310"/>
                    <a:gd name="connsiteY128" fmla="*/ 233591 h 1322892"/>
                    <a:gd name="connsiteX129" fmla="*/ 546143 w 1720310"/>
                    <a:gd name="connsiteY129" fmla="*/ 249086 h 1322892"/>
                    <a:gd name="connsiteX130" fmla="*/ 571838 w 1720310"/>
                    <a:gd name="connsiteY130" fmla="*/ 266216 h 1322892"/>
                    <a:gd name="connsiteX131" fmla="*/ 599265 w 1720310"/>
                    <a:gd name="connsiteY131" fmla="*/ 249086 h 1322892"/>
                    <a:gd name="connsiteX132" fmla="*/ 606964 w 1720310"/>
                    <a:gd name="connsiteY132" fmla="*/ 241387 h 1322892"/>
                    <a:gd name="connsiteX133" fmla="*/ 565005 w 1720310"/>
                    <a:gd name="connsiteY133" fmla="*/ 225026 h 1322892"/>
                    <a:gd name="connsiteX134" fmla="*/ 588198 w 1720310"/>
                    <a:gd name="connsiteY134" fmla="*/ 222428 h 1322892"/>
                    <a:gd name="connsiteX135" fmla="*/ 620822 w 1720310"/>
                    <a:gd name="connsiteY135" fmla="*/ 218097 h 1322892"/>
                    <a:gd name="connsiteX136" fmla="*/ 578767 w 1720310"/>
                    <a:gd name="connsiteY136" fmla="*/ 207800 h 1322892"/>
                    <a:gd name="connsiteX137" fmla="*/ 541908 w 1720310"/>
                    <a:gd name="connsiteY137" fmla="*/ 223198 h 1322892"/>
                    <a:gd name="connsiteX138" fmla="*/ 565101 w 1720310"/>
                    <a:gd name="connsiteY138" fmla="*/ 224930 h 1322892"/>
                    <a:gd name="connsiteX139" fmla="*/ 708301 w 1720310"/>
                    <a:gd name="connsiteY139" fmla="*/ 198465 h 1322892"/>
                    <a:gd name="connsiteX140" fmla="*/ 734093 w 1720310"/>
                    <a:gd name="connsiteY140" fmla="*/ 210495 h 1322892"/>
                    <a:gd name="connsiteX141" fmla="*/ 703201 w 1720310"/>
                    <a:gd name="connsiteY141" fmla="*/ 215691 h 1322892"/>
                    <a:gd name="connsiteX142" fmla="*/ 728126 w 1720310"/>
                    <a:gd name="connsiteY142" fmla="*/ 222524 h 1322892"/>
                    <a:gd name="connsiteX143" fmla="*/ 779613 w 1720310"/>
                    <a:gd name="connsiteY143" fmla="*/ 231955 h 1322892"/>
                    <a:gd name="connsiteX144" fmla="*/ 815701 w 1720310"/>
                    <a:gd name="connsiteY144" fmla="*/ 236286 h 1322892"/>
                    <a:gd name="connsiteX145" fmla="*/ 808002 w 1720310"/>
                    <a:gd name="connsiteY145" fmla="*/ 214825 h 1322892"/>
                    <a:gd name="connsiteX146" fmla="*/ 784809 w 1720310"/>
                    <a:gd name="connsiteY146" fmla="*/ 201064 h 1322892"/>
                    <a:gd name="connsiteX147" fmla="*/ 764215 w 1720310"/>
                    <a:gd name="connsiteY147" fmla="*/ 187302 h 1322892"/>
                    <a:gd name="connsiteX148" fmla="*/ 751319 w 1720310"/>
                    <a:gd name="connsiteY148" fmla="*/ 185569 h 1322892"/>
                    <a:gd name="connsiteX149" fmla="*/ 695502 w 1720310"/>
                    <a:gd name="connsiteY149" fmla="*/ 177871 h 1322892"/>
                    <a:gd name="connsiteX150" fmla="*/ 708397 w 1720310"/>
                    <a:gd name="connsiteY150" fmla="*/ 198465 h 1322892"/>
                    <a:gd name="connsiteX151" fmla="*/ 714268 w 1720310"/>
                    <a:gd name="connsiteY151" fmla="*/ 270546 h 1322892"/>
                    <a:gd name="connsiteX152" fmla="*/ 685108 w 1720310"/>
                    <a:gd name="connsiteY152" fmla="*/ 247353 h 1322892"/>
                    <a:gd name="connsiteX153" fmla="*/ 714268 w 1720310"/>
                    <a:gd name="connsiteY153" fmla="*/ 270546 h 1322892"/>
                    <a:gd name="connsiteX154" fmla="*/ 825806 w 1720310"/>
                    <a:gd name="connsiteY154" fmla="*/ 158142 h 1322892"/>
                    <a:gd name="connsiteX155" fmla="*/ 800111 w 1720310"/>
                    <a:gd name="connsiteY155" fmla="*/ 148711 h 1322892"/>
                    <a:gd name="connsiteX156" fmla="*/ 825806 w 1720310"/>
                    <a:gd name="connsiteY156" fmla="*/ 158142 h 1322892"/>
                    <a:gd name="connsiteX157" fmla="*/ 728800 w 1720310"/>
                    <a:gd name="connsiteY157" fmla="*/ 352925 h 1322892"/>
                    <a:gd name="connsiteX158" fmla="*/ 710803 w 1720310"/>
                    <a:gd name="connsiteY158" fmla="*/ 343494 h 1322892"/>
                    <a:gd name="connsiteX159" fmla="*/ 728800 w 1720310"/>
                    <a:gd name="connsiteY159" fmla="*/ 352925 h 1322892"/>
                    <a:gd name="connsiteX160" fmla="*/ 825806 w 1720310"/>
                    <a:gd name="connsiteY160" fmla="*/ 292873 h 1322892"/>
                    <a:gd name="connsiteX161" fmla="*/ 789717 w 1720310"/>
                    <a:gd name="connsiteY161" fmla="*/ 285174 h 1322892"/>
                    <a:gd name="connsiteX162" fmla="*/ 795684 w 1720310"/>
                    <a:gd name="connsiteY162" fmla="*/ 307501 h 1322892"/>
                    <a:gd name="connsiteX163" fmla="*/ 773357 w 1720310"/>
                    <a:gd name="connsiteY163" fmla="*/ 301534 h 1322892"/>
                    <a:gd name="connsiteX164" fmla="*/ 766524 w 1720310"/>
                    <a:gd name="connsiteY164" fmla="*/ 315296 h 1322892"/>
                    <a:gd name="connsiteX165" fmla="*/ 754495 w 1720310"/>
                    <a:gd name="connsiteY165" fmla="*/ 316162 h 1322892"/>
                    <a:gd name="connsiteX166" fmla="*/ 722737 w 1720310"/>
                    <a:gd name="connsiteY166" fmla="*/ 287003 h 1322892"/>
                    <a:gd name="connsiteX167" fmla="*/ 720138 w 1720310"/>
                    <a:gd name="connsiteY167" fmla="*/ 311062 h 1322892"/>
                    <a:gd name="connsiteX168" fmla="*/ 751030 w 1720310"/>
                    <a:gd name="connsiteY168" fmla="*/ 332523 h 1322892"/>
                    <a:gd name="connsiteX169" fmla="*/ 797320 w 1720310"/>
                    <a:gd name="connsiteY169" fmla="*/ 331656 h 1322892"/>
                    <a:gd name="connsiteX170" fmla="*/ 792990 w 1720310"/>
                    <a:gd name="connsiteY170" fmla="*/ 355716 h 1322892"/>
                    <a:gd name="connsiteX171" fmla="*/ 833313 w 1720310"/>
                    <a:gd name="connsiteY171" fmla="*/ 357448 h 1322892"/>
                    <a:gd name="connsiteX172" fmla="*/ 849577 w 1720310"/>
                    <a:gd name="connsiteY172" fmla="*/ 342050 h 1322892"/>
                    <a:gd name="connsiteX173" fmla="*/ 847844 w 1720310"/>
                    <a:gd name="connsiteY173" fmla="*/ 322322 h 1322892"/>
                    <a:gd name="connsiteX174" fmla="*/ 825517 w 1720310"/>
                    <a:gd name="connsiteY174" fmla="*/ 293162 h 1322892"/>
                    <a:gd name="connsiteX175" fmla="*/ 861895 w 1720310"/>
                    <a:gd name="connsiteY175" fmla="*/ 242253 h 1322892"/>
                    <a:gd name="connsiteX176" fmla="*/ 896251 w 1720310"/>
                    <a:gd name="connsiteY176" fmla="*/ 236286 h 1322892"/>
                    <a:gd name="connsiteX177" fmla="*/ 897984 w 1720310"/>
                    <a:gd name="connsiteY177" fmla="*/ 221658 h 1322892"/>
                    <a:gd name="connsiteX178" fmla="*/ 877389 w 1720310"/>
                    <a:gd name="connsiteY178" fmla="*/ 213959 h 1322892"/>
                    <a:gd name="connsiteX179" fmla="*/ 837066 w 1720310"/>
                    <a:gd name="connsiteY179" fmla="*/ 201064 h 1322892"/>
                    <a:gd name="connsiteX180" fmla="*/ 861991 w 1720310"/>
                    <a:gd name="connsiteY180" fmla="*/ 242253 h 1322892"/>
                    <a:gd name="connsiteX181" fmla="*/ 931378 w 1720310"/>
                    <a:gd name="connsiteY181" fmla="*/ 246583 h 1322892"/>
                    <a:gd name="connsiteX182" fmla="*/ 874694 w 1720310"/>
                    <a:gd name="connsiteY182" fmla="*/ 256881 h 1322892"/>
                    <a:gd name="connsiteX183" fmla="*/ 931378 w 1720310"/>
                    <a:gd name="connsiteY183" fmla="*/ 246583 h 1322892"/>
                    <a:gd name="connsiteX184" fmla="*/ 921946 w 1720310"/>
                    <a:gd name="connsiteY184" fmla="*/ 371883 h 1322892"/>
                    <a:gd name="connsiteX185" fmla="*/ 912515 w 1720310"/>
                    <a:gd name="connsiteY185" fmla="*/ 339259 h 1322892"/>
                    <a:gd name="connsiteX186" fmla="*/ 863627 w 1720310"/>
                    <a:gd name="connsiteY186" fmla="*/ 358122 h 1322892"/>
                    <a:gd name="connsiteX187" fmla="*/ 921946 w 1720310"/>
                    <a:gd name="connsiteY187" fmla="*/ 371883 h 1322892"/>
                    <a:gd name="connsiteX188" fmla="*/ 812141 w 1720310"/>
                    <a:gd name="connsiteY188" fmla="*/ 491987 h 1322892"/>
                    <a:gd name="connsiteX189" fmla="*/ 846497 w 1720310"/>
                    <a:gd name="connsiteY189" fmla="*/ 482555 h 1322892"/>
                    <a:gd name="connsiteX190" fmla="*/ 872288 w 1720310"/>
                    <a:gd name="connsiteY190" fmla="*/ 435399 h 1322892"/>
                    <a:gd name="connsiteX191" fmla="*/ 860259 w 1720310"/>
                    <a:gd name="connsiteY191" fmla="*/ 432801 h 1322892"/>
                    <a:gd name="connsiteX192" fmla="*/ 857660 w 1720310"/>
                    <a:gd name="connsiteY192" fmla="*/ 440500 h 1322892"/>
                    <a:gd name="connsiteX193" fmla="*/ 833601 w 1720310"/>
                    <a:gd name="connsiteY193" fmla="*/ 431069 h 1322892"/>
                    <a:gd name="connsiteX194" fmla="*/ 858527 w 1720310"/>
                    <a:gd name="connsiteY194" fmla="*/ 410474 h 1322892"/>
                    <a:gd name="connsiteX195" fmla="*/ 844765 w 1720310"/>
                    <a:gd name="connsiteY195" fmla="*/ 392478 h 1322892"/>
                    <a:gd name="connsiteX196" fmla="*/ 819839 w 1720310"/>
                    <a:gd name="connsiteY196" fmla="*/ 398445 h 1322892"/>
                    <a:gd name="connsiteX197" fmla="*/ 808676 w 1720310"/>
                    <a:gd name="connsiteY197" fmla="*/ 401909 h 1322892"/>
                    <a:gd name="connsiteX198" fmla="*/ 775186 w 1720310"/>
                    <a:gd name="connsiteY198" fmla="*/ 417403 h 1322892"/>
                    <a:gd name="connsiteX199" fmla="*/ 796646 w 1720310"/>
                    <a:gd name="connsiteY199" fmla="*/ 434533 h 1322892"/>
                    <a:gd name="connsiteX200" fmla="*/ 758056 w 1720310"/>
                    <a:gd name="connsiteY200" fmla="*/ 431069 h 1322892"/>
                    <a:gd name="connsiteX201" fmla="*/ 772684 w 1720310"/>
                    <a:gd name="connsiteY201" fmla="*/ 459362 h 1322892"/>
                    <a:gd name="connsiteX202" fmla="*/ 812141 w 1720310"/>
                    <a:gd name="connsiteY202" fmla="*/ 491987 h 1322892"/>
                    <a:gd name="connsiteX203" fmla="*/ 952069 w 1720310"/>
                    <a:gd name="connsiteY203" fmla="*/ 354657 h 1322892"/>
                    <a:gd name="connsiteX204" fmla="*/ 974395 w 1720310"/>
                    <a:gd name="connsiteY204" fmla="*/ 366687 h 1322892"/>
                    <a:gd name="connsiteX205" fmla="*/ 1006153 w 1720310"/>
                    <a:gd name="connsiteY205" fmla="*/ 371017 h 1322892"/>
                    <a:gd name="connsiteX206" fmla="*/ 1019915 w 1720310"/>
                    <a:gd name="connsiteY206" fmla="*/ 365051 h 1322892"/>
                    <a:gd name="connsiteX207" fmla="*/ 1084298 w 1720310"/>
                    <a:gd name="connsiteY207" fmla="*/ 377080 h 1322892"/>
                    <a:gd name="connsiteX208" fmla="*/ 1127219 w 1720310"/>
                    <a:gd name="connsiteY208" fmla="*/ 366783 h 1322892"/>
                    <a:gd name="connsiteX209" fmla="*/ 1178706 w 1720310"/>
                    <a:gd name="connsiteY209" fmla="*/ 371113 h 1322892"/>
                    <a:gd name="connsiteX210" fmla="*/ 1195836 w 1720310"/>
                    <a:gd name="connsiteY210" fmla="*/ 340222 h 1322892"/>
                    <a:gd name="connsiteX211" fmla="*/ 1086896 w 1720310"/>
                    <a:gd name="connsiteY211" fmla="*/ 332523 h 1322892"/>
                    <a:gd name="connsiteX212" fmla="*/ 1031945 w 1720310"/>
                    <a:gd name="connsiteY212" fmla="*/ 335121 h 1322892"/>
                    <a:gd name="connsiteX213" fmla="*/ 1000187 w 1720310"/>
                    <a:gd name="connsiteY213" fmla="*/ 325690 h 1322892"/>
                    <a:gd name="connsiteX214" fmla="*/ 1006153 w 1720310"/>
                    <a:gd name="connsiteY214" fmla="*/ 307694 h 1322892"/>
                    <a:gd name="connsiteX215" fmla="*/ 954667 w 1720310"/>
                    <a:gd name="connsiteY215" fmla="*/ 292200 h 1322892"/>
                    <a:gd name="connsiteX216" fmla="*/ 913478 w 1720310"/>
                    <a:gd name="connsiteY216" fmla="*/ 280170 h 1322892"/>
                    <a:gd name="connsiteX217" fmla="*/ 864589 w 1720310"/>
                    <a:gd name="connsiteY217" fmla="*/ 287003 h 1322892"/>
                    <a:gd name="connsiteX218" fmla="*/ 925507 w 1720310"/>
                    <a:gd name="connsiteY218" fmla="*/ 304999 h 1322892"/>
                    <a:gd name="connsiteX219" fmla="*/ 951202 w 1720310"/>
                    <a:gd name="connsiteY219" fmla="*/ 324727 h 1322892"/>
                    <a:gd name="connsiteX220" fmla="*/ 952069 w 1720310"/>
                    <a:gd name="connsiteY220" fmla="*/ 354753 h 1322892"/>
                    <a:gd name="connsiteX221" fmla="*/ 995856 w 1720310"/>
                    <a:gd name="connsiteY221" fmla="*/ 253416 h 1322892"/>
                    <a:gd name="connsiteX222" fmla="*/ 976994 w 1720310"/>
                    <a:gd name="connsiteY222" fmla="*/ 268044 h 1322892"/>
                    <a:gd name="connsiteX223" fmla="*/ 995856 w 1720310"/>
                    <a:gd name="connsiteY223" fmla="*/ 253416 h 1322892"/>
                    <a:gd name="connsiteX224" fmla="*/ 872288 w 1720310"/>
                    <a:gd name="connsiteY224" fmla="*/ 157276 h 1322892"/>
                    <a:gd name="connsiteX225" fmla="*/ 891151 w 1720310"/>
                    <a:gd name="connsiteY225" fmla="*/ 177871 h 1322892"/>
                    <a:gd name="connsiteX226" fmla="*/ 947834 w 1720310"/>
                    <a:gd name="connsiteY226" fmla="*/ 179603 h 1322892"/>
                    <a:gd name="connsiteX227" fmla="*/ 913478 w 1720310"/>
                    <a:gd name="connsiteY227" fmla="*/ 195867 h 1322892"/>
                    <a:gd name="connsiteX228" fmla="*/ 940905 w 1720310"/>
                    <a:gd name="connsiteY228" fmla="*/ 216461 h 1322892"/>
                    <a:gd name="connsiteX229" fmla="*/ 986425 w 1720310"/>
                    <a:gd name="connsiteY229" fmla="*/ 229357 h 1322892"/>
                    <a:gd name="connsiteX230" fmla="*/ 1013852 w 1720310"/>
                    <a:gd name="connsiteY230" fmla="*/ 228491 h 1322892"/>
                    <a:gd name="connsiteX231" fmla="*/ 1033581 w 1720310"/>
                    <a:gd name="connsiteY231" fmla="*/ 207030 h 1322892"/>
                    <a:gd name="connsiteX232" fmla="*/ 1053309 w 1720310"/>
                    <a:gd name="connsiteY232" fmla="*/ 190766 h 1322892"/>
                    <a:gd name="connsiteX233" fmla="*/ 1085934 w 1720310"/>
                    <a:gd name="connsiteY233" fmla="*/ 179603 h 1322892"/>
                    <a:gd name="connsiteX234" fmla="*/ 1067071 w 1720310"/>
                    <a:gd name="connsiteY234" fmla="*/ 171038 h 1322892"/>
                    <a:gd name="connsiteX235" fmla="*/ 1048209 w 1720310"/>
                    <a:gd name="connsiteY235" fmla="*/ 158142 h 1322892"/>
                    <a:gd name="connsiteX236" fmla="*/ 1039644 w 1720310"/>
                    <a:gd name="connsiteY236" fmla="*/ 140146 h 1322892"/>
                    <a:gd name="connsiteX237" fmla="*/ 1025882 w 1720310"/>
                    <a:gd name="connsiteY237" fmla="*/ 136681 h 1322892"/>
                    <a:gd name="connsiteX238" fmla="*/ 1007886 w 1720310"/>
                    <a:gd name="connsiteY238" fmla="*/ 128116 h 1322892"/>
                    <a:gd name="connsiteX239" fmla="*/ 946968 w 1720310"/>
                    <a:gd name="connsiteY239" fmla="*/ 94626 h 1322892"/>
                    <a:gd name="connsiteX240" fmla="*/ 913478 w 1720310"/>
                    <a:gd name="connsiteY240" fmla="*/ 90295 h 1322892"/>
                    <a:gd name="connsiteX241" fmla="*/ 915210 w 1720310"/>
                    <a:gd name="connsiteY241" fmla="*/ 98860 h 1322892"/>
                    <a:gd name="connsiteX242" fmla="*/ 902314 w 1720310"/>
                    <a:gd name="connsiteY242" fmla="*/ 106559 h 1322892"/>
                    <a:gd name="connsiteX243" fmla="*/ 886050 w 1720310"/>
                    <a:gd name="connsiteY243" fmla="*/ 115990 h 1322892"/>
                    <a:gd name="connsiteX244" fmla="*/ 889515 w 1720310"/>
                    <a:gd name="connsiteY244" fmla="*/ 137451 h 1322892"/>
                    <a:gd name="connsiteX245" fmla="*/ 879217 w 1720310"/>
                    <a:gd name="connsiteY245" fmla="*/ 146882 h 1322892"/>
                    <a:gd name="connsiteX246" fmla="*/ 872385 w 1720310"/>
                    <a:gd name="connsiteY246" fmla="*/ 157180 h 1322892"/>
                    <a:gd name="connsiteX247" fmla="*/ 976128 w 1720310"/>
                    <a:gd name="connsiteY247" fmla="*/ 72299 h 1322892"/>
                    <a:gd name="connsiteX248" fmla="*/ 987291 w 1720310"/>
                    <a:gd name="connsiteY248" fmla="*/ 74897 h 1322892"/>
                    <a:gd name="connsiteX249" fmla="*/ 994990 w 1720310"/>
                    <a:gd name="connsiteY249" fmla="*/ 82596 h 1322892"/>
                    <a:gd name="connsiteX250" fmla="*/ 989023 w 1720310"/>
                    <a:gd name="connsiteY250" fmla="*/ 95492 h 1322892"/>
                    <a:gd name="connsiteX251" fmla="*/ 1007020 w 1720310"/>
                    <a:gd name="connsiteY251" fmla="*/ 107522 h 1322892"/>
                    <a:gd name="connsiteX252" fmla="*/ 1055908 w 1720310"/>
                    <a:gd name="connsiteY252" fmla="*/ 109254 h 1322892"/>
                    <a:gd name="connsiteX253" fmla="*/ 1061874 w 1720310"/>
                    <a:gd name="connsiteY253" fmla="*/ 118685 h 1322892"/>
                    <a:gd name="connsiteX254" fmla="*/ 1116826 w 1720310"/>
                    <a:gd name="connsiteY254" fmla="*/ 123016 h 1322892"/>
                    <a:gd name="connsiteX255" fmla="*/ 1137420 w 1720310"/>
                    <a:gd name="connsiteY255" fmla="*/ 120417 h 1322892"/>
                    <a:gd name="connsiteX256" fmla="*/ 1199204 w 1720310"/>
                    <a:gd name="connsiteY256" fmla="*/ 100689 h 1322892"/>
                    <a:gd name="connsiteX257" fmla="*/ 1199204 w 1720310"/>
                    <a:gd name="connsiteY257" fmla="*/ 116953 h 1322892"/>
                    <a:gd name="connsiteX258" fmla="*/ 1135688 w 1720310"/>
                    <a:gd name="connsiteY258" fmla="*/ 130715 h 1322892"/>
                    <a:gd name="connsiteX259" fmla="*/ 1159747 w 1720310"/>
                    <a:gd name="connsiteY259" fmla="*/ 156410 h 1322892"/>
                    <a:gd name="connsiteX260" fmla="*/ 1127123 w 1720310"/>
                    <a:gd name="connsiteY260" fmla="*/ 146979 h 1322892"/>
                    <a:gd name="connsiteX261" fmla="*/ 1066205 w 1720310"/>
                    <a:gd name="connsiteY261" fmla="*/ 133217 h 1322892"/>
                    <a:gd name="connsiteX262" fmla="*/ 1067071 w 1720310"/>
                    <a:gd name="connsiteY262" fmla="*/ 164109 h 1322892"/>
                    <a:gd name="connsiteX263" fmla="*/ 1103160 w 1720310"/>
                    <a:gd name="connsiteY263" fmla="*/ 187302 h 1322892"/>
                    <a:gd name="connsiteX264" fmla="*/ 1140885 w 1720310"/>
                    <a:gd name="connsiteY264" fmla="*/ 210495 h 1322892"/>
                    <a:gd name="connsiteX265" fmla="*/ 1088532 w 1720310"/>
                    <a:gd name="connsiteY265" fmla="*/ 200197 h 1322892"/>
                    <a:gd name="connsiteX266" fmla="*/ 1038778 w 1720310"/>
                    <a:gd name="connsiteY266" fmla="*/ 222524 h 1322892"/>
                    <a:gd name="connsiteX267" fmla="*/ 1085067 w 1720310"/>
                    <a:gd name="connsiteY267" fmla="*/ 223390 h 1322892"/>
                    <a:gd name="connsiteX268" fmla="*/ 1080737 w 1720310"/>
                    <a:gd name="connsiteY268" fmla="*/ 235420 h 1322892"/>
                    <a:gd name="connsiteX269" fmla="*/ 1103064 w 1720310"/>
                    <a:gd name="connsiteY269" fmla="*/ 261211 h 1322892"/>
                    <a:gd name="connsiteX270" fmla="*/ 1077272 w 1720310"/>
                    <a:gd name="connsiteY270" fmla="*/ 258613 h 1322892"/>
                    <a:gd name="connsiteX271" fmla="*/ 1043782 w 1720310"/>
                    <a:gd name="connsiteY271" fmla="*/ 241483 h 1322892"/>
                    <a:gd name="connsiteX272" fmla="*/ 1041184 w 1720310"/>
                    <a:gd name="connsiteY272" fmla="*/ 260345 h 1322892"/>
                    <a:gd name="connsiteX273" fmla="*/ 1040318 w 1720310"/>
                    <a:gd name="connsiteY273" fmla="*/ 272375 h 1322892"/>
                    <a:gd name="connsiteX274" fmla="*/ 1000860 w 1720310"/>
                    <a:gd name="connsiteY274" fmla="*/ 292103 h 1322892"/>
                    <a:gd name="connsiteX275" fmla="*/ 1064377 w 1720310"/>
                    <a:gd name="connsiteY275" fmla="*/ 298936 h 1322892"/>
                    <a:gd name="connsiteX276" fmla="*/ 1098733 w 1720310"/>
                    <a:gd name="connsiteY276" fmla="*/ 300668 h 1322892"/>
                    <a:gd name="connsiteX277" fmla="*/ 1138190 w 1720310"/>
                    <a:gd name="connsiteY277" fmla="*/ 296338 h 1322892"/>
                    <a:gd name="connsiteX278" fmla="*/ 1167350 w 1720310"/>
                    <a:gd name="connsiteY278" fmla="*/ 305769 h 1322892"/>
                    <a:gd name="connsiteX279" fmla="*/ 1198242 w 1720310"/>
                    <a:gd name="connsiteY279" fmla="*/ 303170 h 1322892"/>
                    <a:gd name="connsiteX280" fmla="*/ 1219703 w 1720310"/>
                    <a:gd name="connsiteY280" fmla="*/ 296338 h 1322892"/>
                    <a:gd name="connsiteX281" fmla="*/ 1228268 w 1720310"/>
                    <a:gd name="connsiteY281" fmla="*/ 279208 h 1322892"/>
                    <a:gd name="connsiteX282" fmla="*/ 1205075 w 1720310"/>
                    <a:gd name="connsiteY282" fmla="*/ 279208 h 1322892"/>
                    <a:gd name="connsiteX283" fmla="*/ 1164751 w 1720310"/>
                    <a:gd name="connsiteY283" fmla="*/ 271509 h 1322892"/>
                    <a:gd name="connsiteX284" fmla="*/ 1165617 w 1720310"/>
                    <a:gd name="connsiteY284" fmla="*/ 260345 h 1322892"/>
                    <a:gd name="connsiteX285" fmla="*/ 1216238 w 1720310"/>
                    <a:gd name="connsiteY285" fmla="*/ 258613 h 1322892"/>
                    <a:gd name="connsiteX286" fmla="*/ 1219703 w 1720310"/>
                    <a:gd name="connsiteY286" fmla="*/ 239751 h 1322892"/>
                    <a:gd name="connsiteX287" fmla="*/ 1255791 w 1720310"/>
                    <a:gd name="connsiteY287" fmla="*/ 237152 h 1322892"/>
                    <a:gd name="connsiteX288" fmla="*/ 1294382 w 1720310"/>
                    <a:gd name="connsiteY288" fmla="*/ 197695 h 1322892"/>
                    <a:gd name="connsiteX289" fmla="*/ 1242896 w 1720310"/>
                    <a:gd name="connsiteY289" fmla="*/ 186532 h 1322892"/>
                    <a:gd name="connsiteX290" fmla="*/ 1286683 w 1720310"/>
                    <a:gd name="connsiteY290" fmla="*/ 175368 h 1322892"/>
                    <a:gd name="connsiteX291" fmla="*/ 1310742 w 1720310"/>
                    <a:gd name="connsiteY291" fmla="*/ 157372 h 1322892"/>
                    <a:gd name="connsiteX292" fmla="*/ 1348467 w 1720310"/>
                    <a:gd name="connsiteY292" fmla="*/ 159971 h 1322892"/>
                    <a:gd name="connsiteX293" fmla="*/ 1364731 w 1720310"/>
                    <a:gd name="connsiteY293" fmla="*/ 142840 h 1322892"/>
                    <a:gd name="connsiteX294" fmla="*/ 1425649 w 1720310"/>
                    <a:gd name="connsiteY294" fmla="*/ 111082 h 1322892"/>
                    <a:gd name="connsiteX295" fmla="*/ 1490031 w 1720310"/>
                    <a:gd name="connsiteY295" fmla="*/ 83655 h 1322892"/>
                    <a:gd name="connsiteX296" fmla="*/ 1432578 w 1720310"/>
                    <a:gd name="connsiteY296" fmla="*/ 80190 h 1322892"/>
                    <a:gd name="connsiteX297" fmla="*/ 1478098 w 1720310"/>
                    <a:gd name="connsiteY297" fmla="*/ 69893 h 1322892"/>
                    <a:gd name="connsiteX298" fmla="*/ 1537283 w 1720310"/>
                    <a:gd name="connsiteY298" fmla="*/ 52763 h 1322892"/>
                    <a:gd name="connsiteX299" fmla="*/ 1542480 w 1720310"/>
                    <a:gd name="connsiteY299" fmla="*/ 33901 h 1322892"/>
                    <a:gd name="connsiteX300" fmla="*/ 1512454 w 1720310"/>
                    <a:gd name="connsiteY300" fmla="*/ 21871 h 1322892"/>
                    <a:gd name="connsiteX301" fmla="*/ 1490127 w 1720310"/>
                    <a:gd name="connsiteY301" fmla="*/ 15904 h 1322892"/>
                    <a:gd name="connsiteX302" fmla="*/ 1446340 w 1720310"/>
                    <a:gd name="connsiteY302" fmla="*/ 21871 h 1322892"/>
                    <a:gd name="connsiteX303" fmla="*/ 1454039 w 1720310"/>
                    <a:gd name="connsiteY303" fmla="*/ 9842 h 1322892"/>
                    <a:gd name="connsiteX304" fmla="*/ 1386288 w 1720310"/>
                    <a:gd name="connsiteY304" fmla="*/ 2143 h 1322892"/>
                    <a:gd name="connsiteX305" fmla="*/ 1351931 w 1720310"/>
                    <a:gd name="connsiteY305" fmla="*/ 4741 h 1322892"/>
                    <a:gd name="connsiteX306" fmla="*/ 1318441 w 1720310"/>
                    <a:gd name="connsiteY306" fmla="*/ 10708 h 1322892"/>
                    <a:gd name="connsiteX307" fmla="*/ 1303813 w 1720310"/>
                    <a:gd name="connsiteY307" fmla="*/ 9842 h 1322892"/>
                    <a:gd name="connsiteX308" fmla="*/ 1255791 w 1720310"/>
                    <a:gd name="connsiteY308" fmla="*/ 8109 h 1322892"/>
                    <a:gd name="connsiteX309" fmla="*/ 1225765 w 1720310"/>
                    <a:gd name="connsiteY309" fmla="*/ 14076 h 1322892"/>
                    <a:gd name="connsiteX310" fmla="*/ 1190543 w 1720310"/>
                    <a:gd name="connsiteY310" fmla="*/ 12344 h 1322892"/>
                    <a:gd name="connsiteX311" fmla="*/ 1180245 w 1720310"/>
                    <a:gd name="connsiteY311" fmla="*/ 17540 h 1322892"/>
                    <a:gd name="connsiteX312" fmla="*/ 1168216 w 1720310"/>
                    <a:gd name="connsiteY312" fmla="*/ 26972 h 1322892"/>
                    <a:gd name="connsiteX313" fmla="*/ 1136458 w 1720310"/>
                    <a:gd name="connsiteY313" fmla="*/ 33804 h 1322892"/>
                    <a:gd name="connsiteX314" fmla="*/ 1113265 w 1720310"/>
                    <a:gd name="connsiteY314" fmla="*/ 39771 h 1322892"/>
                    <a:gd name="connsiteX315" fmla="*/ 1079774 w 1720310"/>
                    <a:gd name="connsiteY315" fmla="*/ 36307 h 1322892"/>
                    <a:gd name="connsiteX316" fmla="*/ 1060912 w 1720310"/>
                    <a:gd name="connsiteY316" fmla="*/ 47470 h 1322892"/>
                    <a:gd name="connsiteX317" fmla="*/ 1048016 w 1720310"/>
                    <a:gd name="connsiteY317" fmla="*/ 56901 h 1322892"/>
                    <a:gd name="connsiteX318" fmla="*/ 1017991 w 1720310"/>
                    <a:gd name="connsiteY318" fmla="*/ 52571 h 1322892"/>
                    <a:gd name="connsiteX319" fmla="*/ 1002593 w 1720310"/>
                    <a:gd name="connsiteY319" fmla="*/ 64600 h 1322892"/>
                    <a:gd name="connsiteX320" fmla="*/ 961404 w 1720310"/>
                    <a:gd name="connsiteY320" fmla="*/ 68065 h 1322892"/>
                    <a:gd name="connsiteX321" fmla="*/ 976031 w 1720310"/>
                    <a:gd name="connsiteY321" fmla="*/ 72395 h 1322892"/>
                    <a:gd name="connsiteX322" fmla="*/ 1192371 w 1720310"/>
                    <a:gd name="connsiteY322" fmla="*/ 812935 h 1322892"/>
                    <a:gd name="connsiteX323" fmla="*/ 1194970 w 1720310"/>
                    <a:gd name="connsiteY323" fmla="*/ 791475 h 1322892"/>
                    <a:gd name="connsiteX324" fmla="*/ 1192371 w 1720310"/>
                    <a:gd name="connsiteY324" fmla="*/ 812935 h 1322892"/>
                    <a:gd name="connsiteX325" fmla="*/ 1116826 w 1720310"/>
                    <a:gd name="connsiteY325" fmla="*/ 794073 h 1322892"/>
                    <a:gd name="connsiteX326" fmla="*/ 1149450 w 1720310"/>
                    <a:gd name="connsiteY326" fmla="*/ 772612 h 1322892"/>
                    <a:gd name="connsiteX327" fmla="*/ 1116826 w 1720310"/>
                    <a:gd name="connsiteY327" fmla="*/ 794073 h 1322892"/>
                    <a:gd name="connsiteX328" fmla="*/ 1178609 w 1720310"/>
                    <a:gd name="connsiteY328" fmla="*/ 746821 h 1322892"/>
                    <a:gd name="connsiteX329" fmla="*/ 1152048 w 1720310"/>
                    <a:gd name="connsiteY329" fmla="*/ 725360 h 1322892"/>
                    <a:gd name="connsiteX330" fmla="*/ 1114323 w 1720310"/>
                    <a:gd name="connsiteY330" fmla="*/ 703033 h 1322892"/>
                    <a:gd name="connsiteX331" fmla="*/ 1090264 w 1720310"/>
                    <a:gd name="connsiteY331" fmla="*/ 685037 h 1322892"/>
                    <a:gd name="connsiteX332" fmla="*/ 1068803 w 1720310"/>
                    <a:gd name="connsiteY332" fmla="*/ 697933 h 1322892"/>
                    <a:gd name="connsiteX333" fmla="*/ 1063703 w 1720310"/>
                    <a:gd name="connsiteY333" fmla="*/ 724494 h 1322892"/>
                    <a:gd name="connsiteX334" fmla="*/ 1047439 w 1720310"/>
                    <a:gd name="connsiteY334" fmla="*/ 750285 h 1322892"/>
                    <a:gd name="connsiteX335" fmla="*/ 1071498 w 1720310"/>
                    <a:gd name="connsiteY335" fmla="*/ 749419 h 1322892"/>
                    <a:gd name="connsiteX336" fmla="*/ 1081795 w 1720310"/>
                    <a:gd name="connsiteY336" fmla="*/ 764817 h 1322892"/>
                    <a:gd name="connsiteX337" fmla="*/ 1114420 w 1720310"/>
                    <a:gd name="connsiteY337" fmla="*/ 746821 h 1322892"/>
                    <a:gd name="connsiteX338" fmla="*/ 1139345 w 1720310"/>
                    <a:gd name="connsiteY338" fmla="*/ 745955 h 1322892"/>
                    <a:gd name="connsiteX339" fmla="*/ 1178802 w 1720310"/>
                    <a:gd name="connsiteY339" fmla="*/ 746821 h 1322892"/>
                    <a:gd name="connsiteX340" fmla="*/ 1459235 w 1720310"/>
                    <a:gd name="connsiteY340" fmla="*/ 671275 h 1322892"/>
                    <a:gd name="connsiteX341" fmla="*/ 1487529 w 1720310"/>
                    <a:gd name="connsiteY341" fmla="*/ 698703 h 1322892"/>
                    <a:gd name="connsiteX342" fmla="*/ 1508124 w 1720310"/>
                    <a:gd name="connsiteY342" fmla="*/ 693602 h 1322892"/>
                    <a:gd name="connsiteX343" fmla="*/ 1527852 w 1720310"/>
                    <a:gd name="connsiteY343" fmla="*/ 682439 h 1322892"/>
                    <a:gd name="connsiteX344" fmla="*/ 1552777 w 1720310"/>
                    <a:gd name="connsiteY344" fmla="*/ 657610 h 1322892"/>
                    <a:gd name="connsiteX345" fmla="*/ 1530450 w 1720310"/>
                    <a:gd name="connsiteY345" fmla="*/ 643848 h 1322892"/>
                    <a:gd name="connsiteX346" fmla="*/ 1514186 w 1720310"/>
                    <a:gd name="connsiteY346" fmla="*/ 629220 h 1322892"/>
                    <a:gd name="connsiteX347" fmla="*/ 1479830 w 1720310"/>
                    <a:gd name="connsiteY347" fmla="*/ 611224 h 1322892"/>
                    <a:gd name="connsiteX348" fmla="*/ 1445473 w 1720310"/>
                    <a:gd name="connsiteY348" fmla="*/ 599194 h 1322892"/>
                    <a:gd name="connsiteX349" fmla="*/ 1419682 w 1720310"/>
                    <a:gd name="connsiteY349" fmla="*/ 577733 h 1322892"/>
                    <a:gd name="connsiteX350" fmla="*/ 1446243 w 1720310"/>
                    <a:gd name="connsiteY350" fmla="*/ 571767 h 1322892"/>
                    <a:gd name="connsiteX351" fmla="*/ 1423917 w 1720310"/>
                    <a:gd name="connsiteY351" fmla="*/ 560603 h 1322892"/>
                    <a:gd name="connsiteX352" fmla="*/ 1435080 w 1720310"/>
                    <a:gd name="connsiteY352" fmla="*/ 552038 h 1322892"/>
                    <a:gd name="connsiteX353" fmla="*/ 1424783 w 1720310"/>
                    <a:gd name="connsiteY353" fmla="*/ 535774 h 1322892"/>
                    <a:gd name="connsiteX354" fmla="*/ 1411021 w 1720310"/>
                    <a:gd name="connsiteY354" fmla="*/ 542607 h 1322892"/>
                    <a:gd name="connsiteX355" fmla="*/ 1414485 w 1720310"/>
                    <a:gd name="connsiteY355" fmla="*/ 527113 h 1322892"/>
                    <a:gd name="connsiteX356" fmla="*/ 1384459 w 1720310"/>
                    <a:gd name="connsiteY356" fmla="*/ 517682 h 1322892"/>
                    <a:gd name="connsiteX357" fmla="*/ 1370698 w 1720310"/>
                    <a:gd name="connsiteY357" fmla="*/ 508250 h 1322892"/>
                    <a:gd name="connsiteX358" fmla="*/ 1345772 w 1720310"/>
                    <a:gd name="connsiteY358" fmla="*/ 513351 h 1322892"/>
                    <a:gd name="connsiteX359" fmla="*/ 1338940 w 1720310"/>
                    <a:gd name="connsiteY359" fmla="*/ 507384 h 1322892"/>
                    <a:gd name="connsiteX360" fmla="*/ 1355204 w 1720310"/>
                    <a:gd name="connsiteY360" fmla="*/ 491890 h 1322892"/>
                    <a:gd name="connsiteX361" fmla="*/ 1326044 w 1720310"/>
                    <a:gd name="connsiteY361" fmla="*/ 492756 h 1322892"/>
                    <a:gd name="connsiteX362" fmla="*/ 1303717 w 1720310"/>
                    <a:gd name="connsiteY362" fmla="*/ 474760 h 1322892"/>
                    <a:gd name="connsiteX363" fmla="*/ 1279658 w 1720310"/>
                    <a:gd name="connsiteY363" fmla="*/ 460998 h 1322892"/>
                    <a:gd name="connsiteX364" fmla="*/ 1238469 w 1720310"/>
                    <a:gd name="connsiteY364" fmla="*/ 444734 h 1322892"/>
                    <a:gd name="connsiteX365" fmla="*/ 1217008 w 1720310"/>
                    <a:gd name="connsiteY365" fmla="*/ 460998 h 1322892"/>
                    <a:gd name="connsiteX366" fmla="*/ 1204978 w 1720310"/>
                    <a:gd name="connsiteY366" fmla="*/ 456668 h 1322892"/>
                    <a:gd name="connsiteX367" fmla="*/ 1173220 w 1720310"/>
                    <a:gd name="connsiteY367" fmla="*/ 466965 h 1322892"/>
                    <a:gd name="connsiteX368" fmla="*/ 1174086 w 1720310"/>
                    <a:gd name="connsiteY368" fmla="*/ 434341 h 1322892"/>
                    <a:gd name="connsiteX369" fmla="*/ 1160325 w 1720310"/>
                    <a:gd name="connsiteY369" fmla="*/ 411148 h 1322892"/>
                    <a:gd name="connsiteX370" fmla="*/ 1122600 w 1720310"/>
                    <a:gd name="connsiteY370" fmla="*/ 411148 h 1322892"/>
                    <a:gd name="connsiteX371" fmla="*/ 1081410 w 1720310"/>
                    <a:gd name="connsiteY371" fmla="*/ 427412 h 1322892"/>
                    <a:gd name="connsiteX372" fmla="*/ 1087377 w 1720310"/>
                    <a:gd name="connsiteY372" fmla="*/ 455705 h 1322892"/>
                    <a:gd name="connsiteX373" fmla="*/ 1077080 w 1720310"/>
                    <a:gd name="connsiteY373" fmla="*/ 473702 h 1322892"/>
                    <a:gd name="connsiteX374" fmla="*/ 1097674 w 1720310"/>
                    <a:gd name="connsiteY374" fmla="*/ 488330 h 1322892"/>
                    <a:gd name="connsiteX375" fmla="*/ 1065050 w 1720310"/>
                    <a:gd name="connsiteY375" fmla="*/ 475434 h 1322892"/>
                    <a:gd name="connsiteX376" fmla="*/ 1060720 w 1720310"/>
                    <a:gd name="connsiteY376" fmla="*/ 450509 h 1322892"/>
                    <a:gd name="connsiteX377" fmla="*/ 1071017 w 1720310"/>
                    <a:gd name="connsiteY377" fmla="*/ 423081 h 1322892"/>
                    <a:gd name="connsiteX378" fmla="*/ 1090745 w 1720310"/>
                    <a:gd name="connsiteY378" fmla="*/ 405951 h 1322892"/>
                    <a:gd name="connsiteX379" fmla="*/ 1014334 w 1720310"/>
                    <a:gd name="connsiteY379" fmla="*/ 424813 h 1322892"/>
                    <a:gd name="connsiteX380" fmla="*/ 996337 w 1720310"/>
                    <a:gd name="connsiteY380" fmla="*/ 491794 h 1322892"/>
                    <a:gd name="connsiteX381" fmla="*/ 1037527 w 1720310"/>
                    <a:gd name="connsiteY381" fmla="*/ 499493 h 1322892"/>
                    <a:gd name="connsiteX382" fmla="*/ 1033196 w 1720310"/>
                    <a:gd name="connsiteY382" fmla="*/ 508058 h 1322892"/>
                    <a:gd name="connsiteX383" fmla="*/ 1004036 w 1720310"/>
                    <a:gd name="connsiteY383" fmla="*/ 510656 h 1322892"/>
                    <a:gd name="connsiteX384" fmla="*/ 1041761 w 1720310"/>
                    <a:gd name="connsiteY384" fmla="*/ 529519 h 1322892"/>
                    <a:gd name="connsiteX385" fmla="*/ 1061490 w 1720310"/>
                    <a:gd name="connsiteY385" fmla="*/ 533849 h 1322892"/>
                    <a:gd name="connsiteX386" fmla="*/ 1100080 w 1720310"/>
                    <a:gd name="connsiteY386" fmla="*/ 539816 h 1322892"/>
                    <a:gd name="connsiteX387" fmla="*/ 1143002 w 1720310"/>
                    <a:gd name="connsiteY387" fmla="*/ 547515 h 1322892"/>
                    <a:gd name="connsiteX388" fmla="*/ 1162730 w 1720310"/>
                    <a:gd name="connsiteY388" fmla="*/ 538950 h 1322892"/>
                    <a:gd name="connsiteX389" fmla="*/ 1206518 w 1720310"/>
                    <a:gd name="connsiteY389" fmla="*/ 544917 h 1322892"/>
                    <a:gd name="connsiteX390" fmla="*/ 1203920 w 1720310"/>
                    <a:gd name="connsiteY390" fmla="*/ 532887 h 1322892"/>
                    <a:gd name="connsiteX391" fmla="*/ 1208250 w 1720310"/>
                    <a:gd name="connsiteY391" fmla="*/ 523456 h 1322892"/>
                    <a:gd name="connsiteX392" fmla="*/ 1231443 w 1720310"/>
                    <a:gd name="connsiteY392" fmla="*/ 538084 h 1322892"/>
                    <a:gd name="connsiteX393" fmla="*/ 1241741 w 1720310"/>
                    <a:gd name="connsiteY393" fmla="*/ 547515 h 1322892"/>
                    <a:gd name="connsiteX394" fmla="*/ 1270900 w 1720310"/>
                    <a:gd name="connsiteY394" fmla="*/ 567244 h 1322892"/>
                    <a:gd name="connsiteX395" fmla="*/ 1252038 w 1720310"/>
                    <a:gd name="connsiteY395" fmla="*/ 583507 h 1322892"/>
                    <a:gd name="connsiteX396" fmla="*/ 1282064 w 1720310"/>
                    <a:gd name="connsiteY396" fmla="*/ 574942 h 1322892"/>
                    <a:gd name="connsiteX397" fmla="*/ 1300060 w 1720310"/>
                    <a:gd name="connsiteY397" fmla="*/ 593805 h 1322892"/>
                    <a:gd name="connsiteX398" fmla="*/ 1329220 w 1720310"/>
                    <a:gd name="connsiteY398" fmla="*/ 612667 h 1322892"/>
                    <a:gd name="connsiteX399" fmla="*/ 1329220 w 1720310"/>
                    <a:gd name="connsiteY399" fmla="*/ 646157 h 1322892"/>
                    <a:gd name="connsiteX400" fmla="*/ 1360978 w 1720310"/>
                    <a:gd name="connsiteY400" fmla="*/ 643559 h 1322892"/>
                    <a:gd name="connsiteX401" fmla="*/ 1391004 w 1720310"/>
                    <a:gd name="connsiteY401" fmla="*/ 658187 h 1322892"/>
                    <a:gd name="connsiteX402" fmla="*/ 1362710 w 1720310"/>
                    <a:gd name="connsiteY402" fmla="*/ 671949 h 1322892"/>
                    <a:gd name="connsiteX403" fmla="*/ 1313822 w 1720310"/>
                    <a:gd name="connsiteY403" fmla="*/ 653953 h 1322892"/>
                    <a:gd name="connsiteX404" fmla="*/ 1308721 w 1720310"/>
                    <a:gd name="connsiteY404" fmla="*/ 686577 h 1322892"/>
                    <a:gd name="connsiteX405" fmla="*/ 1263201 w 1720310"/>
                    <a:gd name="connsiteY405" fmla="*/ 696008 h 1322892"/>
                    <a:gd name="connsiteX406" fmla="*/ 1237506 w 1720310"/>
                    <a:gd name="connsiteY406" fmla="*/ 701109 h 1322892"/>
                    <a:gd name="connsiteX407" fmla="*/ 1226343 w 1720310"/>
                    <a:gd name="connsiteY407" fmla="*/ 725168 h 1322892"/>
                    <a:gd name="connsiteX408" fmla="*/ 1269264 w 1720310"/>
                    <a:gd name="connsiteY408" fmla="*/ 726900 h 1322892"/>
                    <a:gd name="connsiteX409" fmla="*/ 1288127 w 1720310"/>
                    <a:gd name="connsiteY409" fmla="*/ 723435 h 1322892"/>
                    <a:gd name="connsiteX410" fmla="*/ 1317286 w 1720310"/>
                    <a:gd name="connsiteY410" fmla="*/ 721703 h 1322892"/>
                    <a:gd name="connsiteX411" fmla="*/ 1339613 w 1720310"/>
                    <a:gd name="connsiteY411" fmla="*/ 741432 h 1322892"/>
                    <a:gd name="connsiteX412" fmla="*/ 1350777 w 1720310"/>
                    <a:gd name="connsiteY412" fmla="*/ 766357 h 1322892"/>
                    <a:gd name="connsiteX413" fmla="*/ 1397066 w 1720310"/>
                    <a:gd name="connsiteY413" fmla="*/ 780985 h 1322892"/>
                    <a:gd name="connsiteX414" fmla="*/ 1457118 w 1720310"/>
                    <a:gd name="connsiteY414" fmla="*/ 804178 h 1322892"/>
                    <a:gd name="connsiteX415" fmla="*/ 1406498 w 1720310"/>
                    <a:gd name="connsiteY415" fmla="*/ 752691 h 1322892"/>
                    <a:gd name="connsiteX416" fmla="*/ 1435657 w 1720310"/>
                    <a:gd name="connsiteY416" fmla="*/ 757888 h 1322892"/>
                    <a:gd name="connsiteX417" fmla="*/ 1488010 w 1720310"/>
                    <a:gd name="connsiteY417" fmla="*/ 761353 h 1322892"/>
                    <a:gd name="connsiteX418" fmla="*/ 1477713 w 1720310"/>
                    <a:gd name="connsiteY418" fmla="*/ 739026 h 1322892"/>
                    <a:gd name="connsiteX419" fmla="*/ 1457984 w 1720310"/>
                    <a:gd name="connsiteY419" fmla="*/ 712464 h 1322892"/>
                    <a:gd name="connsiteX420" fmla="*/ 1426226 w 1720310"/>
                    <a:gd name="connsiteY420" fmla="*/ 683305 h 1322892"/>
                    <a:gd name="connsiteX421" fmla="*/ 1431423 w 1720310"/>
                    <a:gd name="connsiteY421" fmla="*/ 661844 h 1322892"/>
                    <a:gd name="connsiteX422" fmla="*/ 1458850 w 1720310"/>
                    <a:gd name="connsiteY422" fmla="*/ 671275 h 1322892"/>
                    <a:gd name="connsiteX423" fmla="*/ 1278118 w 1720310"/>
                    <a:gd name="connsiteY423" fmla="*/ 630086 h 1322892"/>
                    <a:gd name="connsiteX424" fmla="*/ 1280716 w 1720310"/>
                    <a:gd name="connsiteY424" fmla="*/ 604295 h 1322892"/>
                    <a:gd name="connsiteX425" fmla="*/ 1255791 w 1720310"/>
                    <a:gd name="connsiteY425" fmla="*/ 598328 h 1322892"/>
                    <a:gd name="connsiteX426" fmla="*/ 1238661 w 1720310"/>
                    <a:gd name="connsiteY426" fmla="*/ 628354 h 1322892"/>
                    <a:gd name="connsiteX427" fmla="*/ 1278118 w 1720310"/>
                    <a:gd name="connsiteY427" fmla="*/ 630086 h 1322892"/>
                    <a:gd name="connsiteX428" fmla="*/ 1170814 w 1720310"/>
                    <a:gd name="connsiteY428" fmla="*/ 406913 h 1322892"/>
                    <a:gd name="connsiteX429" fmla="*/ 1182844 w 1720310"/>
                    <a:gd name="connsiteY429" fmla="*/ 430973 h 1322892"/>
                    <a:gd name="connsiteX430" fmla="*/ 1212004 w 1720310"/>
                    <a:gd name="connsiteY430" fmla="*/ 440404 h 1322892"/>
                    <a:gd name="connsiteX431" fmla="*/ 1258293 w 1720310"/>
                    <a:gd name="connsiteY431" fmla="*/ 432705 h 1322892"/>
                    <a:gd name="connsiteX432" fmla="*/ 1209405 w 1720310"/>
                    <a:gd name="connsiteY432" fmla="*/ 408646 h 1322892"/>
                    <a:gd name="connsiteX433" fmla="*/ 1170814 w 1720310"/>
                    <a:gd name="connsiteY433" fmla="*/ 406913 h 1322892"/>
                    <a:gd name="connsiteX434" fmla="*/ 1492629 w 1720310"/>
                    <a:gd name="connsiteY434" fmla="*/ 1137252 h 1322892"/>
                    <a:gd name="connsiteX435" fmla="*/ 1545848 w 1720310"/>
                    <a:gd name="connsiteY435" fmla="*/ 1155249 h 1322892"/>
                    <a:gd name="connsiteX436" fmla="*/ 1492629 w 1720310"/>
                    <a:gd name="connsiteY436" fmla="*/ 1137252 h 1322892"/>
                    <a:gd name="connsiteX437" fmla="*/ 1710317 w 1720310"/>
                    <a:gd name="connsiteY437" fmla="*/ 1188450 h 1322892"/>
                    <a:gd name="connsiteX438" fmla="*/ 1709162 w 1720310"/>
                    <a:gd name="connsiteY438" fmla="*/ 1178153 h 1322892"/>
                    <a:gd name="connsiteX439" fmla="*/ 1701174 w 1720310"/>
                    <a:gd name="connsiteY439" fmla="*/ 1173630 h 1322892"/>
                    <a:gd name="connsiteX440" fmla="*/ 1702329 w 1720310"/>
                    <a:gd name="connsiteY440" fmla="*/ 1154768 h 1322892"/>
                    <a:gd name="connsiteX441" fmla="*/ 1686835 w 1720310"/>
                    <a:gd name="connsiteY441" fmla="*/ 1150726 h 1322892"/>
                    <a:gd name="connsiteX442" fmla="*/ 1669705 w 1720310"/>
                    <a:gd name="connsiteY442" fmla="*/ 1147261 h 1322892"/>
                    <a:gd name="connsiteX443" fmla="*/ 1661140 w 1720310"/>
                    <a:gd name="connsiteY443" fmla="*/ 1135809 h 1322892"/>
                    <a:gd name="connsiteX444" fmla="*/ 1646223 w 1720310"/>
                    <a:gd name="connsiteY444" fmla="*/ 1136386 h 1322892"/>
                    <a:gd name="connsiteX445" fmla="*/ 1647955 w 1720310"/>
                    <a:gd name="connsiteY445" fmla="*/ 1122625 h 1322892"/>
                    <a:gd name="connsiteX446" fmla="*/ 1661717 w 1720310"/>
                    <a:gd name="connsiteY446" fmla="*/ 1100875 h 1322892"/>
                    <a:gd name="connsiteX447" fmla="*/ 1652575 w 1720310"/>
                    <a:gd name="connsiteY447" fmla="*/ 1094620 h 1322892"/>
                    <a:gd name="connsiteX448" fmla="*/ 1621105 w 1720310"/>
                    <a:gd name="connsiteY448" fmla="*/ 1138119 h 1322892"/>
                    <a:gd name="connsiteX449" fmla="*/ 1612540 w 1720310"/>
                    <a:gd name="connsiteY449" fmla="*/ 1156404 h 1322892"/>
                    <a:gd name="connsiteX450" fmla="*/ 1601666 w 1720310"/>
                    <a:gd name="connsiteY450" fmla="*/ 1167856 h 1322892"/>
                    <a:gd name="connsiteX451" fmla="*/ 1595987 w 1720310"/>
                    <a:gd name="connsiteY451" fmla="*/ 1191337 h 1322892"/>
                    <a:gd name="connsiteX452" fmla="*/ 1625725 w 1720310"/>
                    <a:gd name="connsiteY452" fmla="*/ 1190760 h 1322892"/>
                    <a:gd name="connsiteX453" fmla="*/ 1653152 w 1720310"/>
                    <a:gd name="connsiteY453" fmla="*/ 1186141 h 1322892"/>
                    <a:gd name="connsiteX454" fmla="*/ 1670860 w 1720310"/>
                    <a:gd name="connsiteY454" fmla="*/ 1190760 h 1322892"/>
                    <a:gd name="connsiteX455" fmla="*/ 1666240 w 1720310"/>
                    <a:gd name="connsiteY455" fmla="*/ 1204522 h 1322892"/>
                    <a:gd name="connsiteX456" fmla="*/ 1682793 w 1720310"/>
                    <a:gd name="connsiteY456" fmla="*/ 1197689 h 1322892"/>
                    <a:gd name="connsiteX457" fmla="*/ 1694822 w 1720310"/>
                    <a:gd name="connsiteY457" fmla="*/ 1203367 h 1322892"/>
                    <a:gd name="connsiteX458" fmla="*/ 1718882 w 1720310"/>
                    <a:gd name="connsiteY458" fmla="*/ 1205677 h 1322892"/>
                    <a:gd name="connsiteX459" fmla="*/ 1710317 w 1720310"/>
                    <a:gd name="connsiteY459" fmla="*/ 1188547 h 1322892"/>
                    <a:gd name="connsiteX460" fmla="*/ 159175 w 1720310"/>
                    <a:gd name="connsiteY460" fmla="*/ 1030815 h 1322892"/>
                    <a:gd name="connsiteX461" fmla="*/ 188624 w 1720310"/>
                    <a:gd name="connsiteY461" fmla="*/ 1073255 h 1322892"/>
                    <a:gd name="connsiteX462" fmla="*/ 179481 w 1720310"/>
                    <a:gd name="connsiteY462" fmla="*/ 1043326 h 1322892"/>
                    <a:gd name="connsiteX463" fmla="*/ 159272 w 1720310"/>
                    <a:gd name="connsiteY463" fmla="*/ 1030815 h 1322892"/>
                    <a:gd name="connsiteX464" fmla="*/ 1573276 w 1720310"/>
                    <a:gd name="connsiteY464" fmla="*/ 1226560 h 1322892"/>
                    <a:gd name="connsiteX465" fmla="*/ 1572891 w 1720310"/>
                    <a:gd name="connsiteY465" fmla="*/ 1213279 h 1322892"/>
                    <a:gd name="connsiteX466" fmla="*/ 1559610 w 1720310"/>
                    <a:gd name="connsiteY466" fmla="*/ 1220978 h 1322892"/>
                    <a:gd name="connsiteX467" fmla="*/ 1549698 w 1720310"/>
                    <a:gd name="connsiteY467" fmla="*/ 1232142 h 1322892"/>
                    <a:gd name="connsiteX468" fmla="*/ 1541518 w 1720310"/>
                    <a:gd name="connsiteY468" fmla="*/ 1240322 h 1322892"/>
                    <a:gd name="connsiteX469" fmla="*/ 1507161 w 1720310"/>
                    <a:gd name="connsiteY469" fmla="*/ 1234355 h 1322892"/>
                    <a:gd name="connsiteX470" fmla="*/ 1486182 w 1720310"/>
                    <a:gd name="connsiteY470" fmla="*/ 1217225 h 1322892"/>
                    <a:gd name="connsiteX471" fmla="*/ 1483583 w 1720310"/>
                    <a:gd name="connsiteY471" fmla="*/ 1197497 h 1322892"/>
                    <a:gd name="connsiteX472" fmla="*/ 1475018 w 1720310"/>
                    <a:gd name="connsiteY472" fmla="*/ 1191049 h 1322892"/>
                    <a:gd name="connsiteX473" fmla="*/ 1473286 w 1720310"/>
                    <a:gd name="connsiteY473" fmla="*/ 1183350 h 1322892"/>
                    <a:gd name="connsiteX474" fmla="*/ 1492148 w 1720310"/>
                    <a:gd name="connsiteY474" fmla="*/ 1158425 h 1322892"/>
                    <a:gd name="connsiteX475" fmla="*/ 1408519 w 1720310"/>
                    <a:gd name="connsiteY475" fmla="*/ 1172186 h 1322892"/>
                    <a:gd name="connsiteX476" fmla="*/ 1366463 w 1720310"/>
                    <a:gd name="connsiteY476" fmla="*/ 1208275 h 1322892"/>
                    <a:gd name="connsiteX477" fmla="*/ 1384075 w 1720310"/>
                    <a:gd name="connsiteY477" fmla="*/ 1188065 h 1322892"/>
                    <a:gd name="connsiteX478" fmla="*/ 1387924 w 1720310"/>
                    <a:gd name="connsiteY478" fmla="*/ 1179019 h 1322892"/>
                    <a:gd name="connsiteX479" fmla="*/ 1414966 w 1720310"/>
                    <a:gd name="connsiteY479" fmla="*/ 1153709 h 1322892"/>
                    <a:gd name="connsiteX480" fmla="*/ 1435176 w 1720310"/>
                    <a:gd name="connsiteY480" fmla="*/ 1147742 h 1322892"/>
                    <a:gd name="connsiteX481" fmla="*/ 1449323 w 1720310"/>
                    <a:gd name="connsiteY481" fmla="*/ 1130612 h 1322892"/>
                    <a:gd name="connsiteX482" fmla="*/ 1570292 w 1720310"/>
                    <a:gd name="connsiteY482" fmla="*/ 1124646 h 1322892"/>
                    <a:gd name="connsiteX483" fmla="*/ 1605034 w 1720310"/>
                    <a:gd name="connsiteY483" fmla="*/ 1103185 h 1322892"/>
                    <a:gd name="connsiteX484" fmla="*/ 1631595 w 1720310"/>
                    <a:gd name="connsiteY484" fmla="*/ 1095486 h 1322892"/>
                    <a:gd name="connsiteX485" fmla="*/ 1658638 w 1720310"/>
                    <a:gd name="connsiteY485" fmla="*/ 1079222 h 1322892"/>
                    <a:gd name="connsiteX486" fmla="*/ 1656905 w 1720310"/>
                    <a:gd name="connsiteY486" fmla="*/ 1071042 h 1322892"/>
                    <a:gd name="connsiteX487" fmla="*/ 1651323 w 1720310"/>
                    <a:gd name="connsiteY487" fmla="*/ 1065460 h 1322892"/>
                    <a:gd name="connsiteX488" fmla="*/ 1662872 w 1720310"/>
                    <a:gd name="connsiteY488" fmla="*/ 1053912 h 1322892"/>
                    <a:gd name="connsiteX489" fmla="*/ 1652575 w 1720310"/>
                    <a:gd name="connsiteY489" fmla="*/ 1038899 h 1322892"/>
                    <a:gd name="connsiteX490" fmla="*/ 1631980 w 1720310"/>
                    <a:gd name="connsiteY490" fmla="*/ 1041497 h 1322892"/>
                    <a:gd name="connsiteX491" fmla="*/ 1630729 w 1720310"/>
                    <a:gd name="connsiteY491" fmla="*/ 1026003 h 1322892"/>
                    <a:gd name="connsiteX492" fmla="*/ 1600703 w 1720310"/>
                    <a:gd name="connsiteY492" fmla="*/ 1033317 h 1322892"/>
                    <a:gd name="connsiteX493" fmla="*/ 1582226 w 1720310"/>
                    <a:gd name="connsiteY493" fmla="*/ 1041497 h 1322892"/>
                    <a:gd name="connsiteX494" fmla="*/ 1577510 w 1720310"/>
                    <a:gd name="connsiteY494" fmla="*/ 1033798 h 1322892"/>
                    <a:gd name="connsiteX495" fmla="*/ 1588674 w 1720310"/>
                    <a:gd name="connsiteY495" fmla="*/ 1029083 h 1322892"/>
                    <a:gd name="connsiteX496" fmla="*/ 1606285 w 1720310"/>
                    <a:gd name="connsiteY496" fmla="*/ 1022635 h 1322892"/>
                    <a:gd name="connsiteX497" fmla="*/ 1627746 w 1720310"/>
                    <a:gd name="connsiteY497" fmla="*/ 1014455 h 1322892"/>
                    <a:gd name="connsiteX498" fmla="*/ 1613599 w 1720310"/>
                    <a:gd name="connsiteY498" fmla="*/ 1005408 h 1322892"/>
                    <a:gd name="connsiteX499" fmla="*/ 1591753 w 1720310"/>
                    <a:gd name="connsiteY499" fmla="*/ 996843 h 1322892"/>
                    <a:gd name="connsiteX500" fmla="*/ 1580205 w 1720310"/>
                    <a:gd name="connsiteY500" fmla="*/ 994726 h 1322892"/>
                    <a:gd name="connsiteX501" fmla="*/ 1566443 w 1720310"/>
                    <a:gd name="connsiteY501" fmla="*/ 985295 h 1322892"/>
                    <a:gd name="connsiteX502" fmla="*/ 1533819 w 1720310"/>
                    <a:gd name="connsiteY502" fmla="*/ 960370 h 1322892"/>
                    <a:gd name="connsiteX503" fmla="*/ 1535936 w 1720310"/>
                    <a:gd name="connsiteY503" fmla="*/ 955173 h 1322892"/>
                    <a:gd name="connsiteX504" fmla="*/ 1551334 w 1720310"/>
                    <a:gd name="connsiteY504" fmla="*/ 946608 h 1322892"/>
                    <a:gd name="connsiteX505" fmla="*/ 1543635 w 1720310"/>
                    <a:gd name="connsiteY505" fmla="*/ 938043 h 1322892"/>
                    <a:gd name="connsiteX506" fmla="*/ 1541036 w 1720310"/>
                    <a:gd name="connsiteY506" fmla="*/ 927746 h 1322892"/>
                    <a:gd name="connsiteX507" fmla="*/ 1528622 w 1720310"/>
                    <a:gd name="connsiteY507" fmla="*/ 913599 h 1322892"/>
                    <a:gd name="connsiteX508" fmla="*/ 1521308 w 1720310"/>
                    <a:gd name="connsiteY508" fmla="*/ 902435 h 1322892"/>
                    <a:gd name="connsiteX509" fmla="*/ 1513994 w 1720310"/>
                    <a:gd name="connsiteY509" fmla="*/ 887807 h 1322892"/>
                    <a:gd name="connsiteX510" fmla="*/ 1500713 w 1720310"/>
                    <a:gd name="connsiteY510" fmla="*/ 866347 h 1322892"/>
                    <a:gd name="connsiteX511" fmla="*/ 1490801 w 1720310"/>
                    <a:gd name="connsiteY511" fmla="*/ 848735 h 1322892"/>
                    <a:gd name="connsiteX512" fmla="*/ 1482236 w 1720310"/>
                    <a:gd name="connsiteY512" fmla="*/ 855183 h 1322892"/>
                    <a:gd name="connsiteX513" fmla="*/ 1473190 w 1720310"/>
                    <a:gd name="connsiteY513" fmla="*/ 868464 h 1322892"/>
                    <a:gd name="connsiteX514" fmla="*/ 1470591 w 1720310"/>
                    <a:gd name="connsiteY514" fmla="*/ 880012 h 1322892"/>
                    <a:gd name="connsiteX515" fmla="*/ 1466742 w 1720310"/>
                    <a:gd name="connsiteY515" fmla="*/ 890791 h 1322892"/>
                    <a:gd name="connsiteX516" fmla="*/ 1459909 w 1720310"/>
                    <a:gd name="connsiteY516" fmla="*/ 898105 h 1322892"/>
                    <a:gd name="connsiteX517" fmla="*/ 1448361 w 1720310"/>
                    <a:gd name="connsiteY517" fmla="*/ 899837 h 1322892"/>
                    <a:gd name="connsiteX518" fmla="*/ 1429017 w 1720310"/>
                    <a:gd name="connsiteY518" fmla="*/ 911000 h 1322892"/>
                    <a:gd name="connsiteX519" fmla="*/ 1418720 w 1720310"/>
                    <a:gd name="connsiteY519" fmla="*/ 902435 h 1322892"/>
                    <a:gd name="connsiteX520" fmla="*/ 1407556 w 1720310"/>
                    <a:gd name="connsiteY520" fmla="*/ 893004 h 1322892"/>
                    <a:gd name="connsiteX521" fmla="*/ 1397259 w 1720310"/>
                    <a:gd name="connsiteY521" fmla="*/ 886171 h 1322892"/>
                    <a:gd name="connsiteX522" fmla="*/ 1389560 w 1720310"/>
                    <a:gd name="connsiteY522" fmla="*/ 872891 h 1322892"/>
                    <a:gd name="connsiteX523" fmla="*/ 1387443 w 1720310"/>
                    <a:gd name="connsiteY523" fmla="*/ 851045 h 1322892"/>
                    <a:gd name="connsiteX524" fmla="*/ 1393891 w 1720310"/>
                    <a:gd name="connsiteY524" fmla="*/ 834781 h 1322892"/>
                    <a:gd name="connsiteX525" fmla="*/ 1383593 w 1720310"/>
                    <a:gd name="connsiteY525" fmla="*/ 833915 h 1322892"/>
                    <a:gd name="connsiteX526" fmla="*/ 1372911 w 1720310"/>
                    <a:gd name="connsiteY526" fmla="*/ 829584 h 1322892"/>
                    <a:gd name="connsiteX527" fmla="*/ 1349718 w 1720310"/>
                    <a:gd name="connsiteY527" fmla="*/ 821404 h 1322892"/>
                    <a:gd name="connsiteX528" fmla="*/ 1340672 w 1720310"/>
                    <a:gd name="connsiteY528" fmla="*/ 810241 h 1322892"/>
                    <a:gd name="connsiteX529" fmla="*/ 1331241 w 1720310"/>
                    <a:gd name="connsiteY529" fmla="*/ 803408 h 1322892"/>
                    <a:gd name="connsiteX530" fmla="*/ 1323061 w 1720310"/>
                    <a:gd name="connsiteY530" fmla="*/ 795709 h 1322892"/>
                    <a:gd name="connsiteX531" fmla="*/ 1309299 w 1720310"/>
                    <a:gd name="connsiteY531" fmla="*/ 788876 h 1322892"/>
                    <a:gd name="connsiteX532" fmla="*/ 1289955 w 1720310"/>
                    <a:gd name="connsiteY532" fmla="*/ 795324 h 1322892"/>
                    <a:gd name="connsiteX533" fmla="*/ 1272344 w 1720310"/>
                    <a:gd name="connsiteY533" fmla="*/ 792341 h 1322892"/>
                    <a:gd name="connsiteX534" fmla="*/ 1256946 w 1720310"/>
                    <a:gd name="connsiteY534" fmla="*/ 787144 h 1322892"/>
                    <a:gd name="connsiteX535" fmla="*/ 1231155 w 1720310"/>
                    <a:gd name="connsiteY535" fmla="*/ 787144 h 1322892"/>
                    <a:gd name="connsiteX536" fmla="*/ 1222975 w 1720310"/>
                    <a:gd name="connsiteY536" fmla="*/ 801291 h 1322892"/>
                    <a:gd name="connsiteX537" fmla="*/ 1235389 w 1720310"/>
                    <a:gd name="connsiteY537" fmla="*/ 814571 h 1322892"/>
                    <a:gd name="connsiteX538" fmla="*/ 1230673 w 1720310"/>
                    <a:gd name="connsiteY538" fmla="*/ 824003 h 1322892"/>
                    <a:gd name="connsiteX539" fmla="*/ 1224707 w 1720310"/>
                    <a:gd name="connsiteY539" fmla="*/ 833049 h 1322892"/>
                    <a:gd name="connsiteX540" fmla="*/ 1230673 w 1720310"/>
                    <a:gd name="connsiteY540" fmla="*/ 843827 h 1322892"/>
                    <a:gd name="connsiteX541" fmla="*/ 1238372 w 1720310"/>
                    <a:gd name="connsiteY541" fmla="*/ 861439 h 1322892"/>
                    <a:gd name="connsiteX542" fmla="*/ 1230673 w 1720310"/>
                    <a:gd name="connsiteY542" fmla="*/ 870870 h 1322892"/>
                    <a:gd name="connsiteX543" fmla="*/ 1225092 w 1720310"/>
                    <a:gd name="connsiteY543" fmla="*/ 884150 h 1322892"/>
                    <a:gd name="connsiteX544" fmla="*/ 1218644 w 1720310"/>
                    <a:gd name="connsiteY544" fmla="*/ 902628 h 1322892"/>
                    <a:gd name="connsiteX545" fmla="*/ 1247804 w 1720310"/>
                    <a:gd name="connsiteY545" fmla="*/ 925821 h 1322892"/>
                    <a:gd name="connsiteX546" fmla="*/ 1252134 w 1720310"/>
                    <a:gd name="connsiteY546" fmla="*/ 968357 h 1322892"/>
                    <a:gd name="connsiteX547" fmla="*/ 1224707 w 1720310"/>
                    <a:gd name="connsiteY547" fmla="*/ 995400 h 1322892"/>
                    <a:gd name="connsiteX548" fmla="*/ 1197664 w 1720310"/>
                    <a:gd name="connsiteY548" fmla="*/ 1005312 h 1322892"/>
                    <a:gd name="connsiteX549" fmla="*/ 1202765 w 1720310"/>
                    <a:gd name="connsiteY549" fmla="*/ 1024175 h 1322892"/>
                    <a:gd name="connsiteX550" fmla="*/ 1207962 w 1720310"/>
                    <a:gd name="connsiteY550" fmla="*/ 1043518 h 1322892"/>
                    <a:gd name="connsiteX551" fmla="*/ 1213543 w 1720310"/>
                    <a:gd name="connsiteY551" fmla="*/ 1066711 h 1322892"/>
                    <a:gd name="connsiteX552" fmla="*/ 1209213 w 1720310"/>
                    <a:gd name="connsiteY552" fmla="*/ 1083071 h 1322892"/>
                    <a:gd name="connsiteX553" fmla="*/ 1212196 w 1720310"/>
                    <a:gd name="connsiteY553" fmla="*/ 1092984 h 1322892"/>
                    <a:gd name="connsiteX554" fmla="*/ 1203631 w 1720310"/>
                    <a:gd name="connsiteY554" fmla="*/ 1092118 h 1322892"/>
                    <a:gd name="connsiteX555" fmla="*/ 1192949 w 1720310"/>
                    <a:gd name="connsiteY555" fmla="*/ 1104147 h 1322892"/>
                    <a:gd name="connsiteX556" fmla="*/ 1176685 w 1720310"/>
                    <a:gd name="connsiteY556" fmla="*/ 1098180 h 1322892"/>
                    <a:gd name="connsiteX557" fmla="*/ 1169852 w 1720310"/>
                    <a:gd name="connsiteY557" fmla="*/ 1084900 h 1322892"/>
                    <a:gd name="connsiteX558" fmla="*/ 1156090 w 1720310"/>
                    <a:gd name="connsiteY558" fmla="*/ 1071619 h 1322892"/>
                    <a:gd name="connsiteX559" fmla="*/ 1142809 w 1720310"/>
                    <a:gd name="connsiteY559" fmla="*/ 1054489 h 1322892"/>
                    <a:gd name="connsiteX560" fmla="*/ 1141558 w 1720310"/>
                    <a:gd name="connsiteY560" fmla="*/ 1024848 h 1322892"/>
                    <a:gd name="connsiteX561" fmla="*/ 1143676 w 1720310"/>
                    <a:gd name="connsiteY561" fmla="*/ 1009450 h 1322892"/>
                    <a:gd name="connsiteX562" fmla="*/ 1132993 w 1720310"/>
                    <a:gd name="connsiteY562" fmla="*/ 997421 h 1322892"/>
                    <a:gd name="connsiteX563" fmla="*/ 1103834 w 1720310"/>
                    <a:gd name="connsiteY563" fmla="*/ 995689 h 1322892"/>
                    <a:gd name="connsiteX564" fmla="*/ 1083624 w 1720310"/>
                    <a:gd name="connsiteY564" fmla="*/ 991839 h 1322892"/>
                    <a:gd name="connsiteX565" fmla="*/ 1057063 w 1720310"/>
                    <a:gd name="connsiteY565" fmla="*/ 978943 h 1322892"/>
                    <a:gd name="connsiteX566" fmla="*/ 1036468 w 1720310"/>
                    <a:gd name="connsiteY566" fmla="*/ 964797 h 1322892"/>
                    <a:gd name="connsiteX567" fmla="*/ 1018857 w 1720310"/>
                    <a:gd name="connsiteY567" fmla="*/ 954018 h 1322892"/>
                    <a:gd name="connsiteX568" fmla="*/ 997877 w 1720310"/>
                    <a:gd name="connsiteY568" fmla="*/ 948821 h 1322892"/>
                    <a:gd name="connsiteX569" fmla="*/ 972182 w 1720310"/>
                    <a:gd name="connsiteY569" fmla="*/ 938524 h 1322892"/>
                    <a:gd name="connsiteX570" fmla="*/ 943407 w 1720310"/>
                    <a:gd name="connsiteY570" fmla="*/ 947089 h 1322892"/>
                    <a:gd name="connsiteX571" fmla="*/ 946006 w 1720310"/>
                    <a:gd name="connsiteY571" fmla="*/ 937658 h 1322892"/>
                    <a:gd name="connsiteX572" fmla="*/ 937441 w 1720310"/>
                    <a:gd name="connsiteY572" fmla="*/ 913214 h 1322892"/>
                    <a:gd name="connsiteX573" fmla="*/ 923294 w 1720310"/>
                    <a:gd name="connsiteY573" fmla="*/ 896469 h 1322892"/>
                    <a:gd name="connsiteX574" fmla="*/ 901833 w 1720310"/>
                    <a:gd name="connsiteY574" fmla="*/ 891368 h 1322892"/>
                    <a:gd name="connsiteX575" fmla="*/ 900967 w 1720310"/>
                    <a:gd name="connsiteY575" fmla="*/ 854895 h 1322892"/>
                    <a:gd name="connsiteX576" fmla="*/ 914248 w 1720310"/>
                    <a:gd name="connsiteY576" fmla="*/ 822751 h 1322892"/>
                    <a:gd name="connsiteX577" fmla="*/ 928009 w 1720310"/>
                    <a:gd name="connsiteY577" fmla="*/ 811588 h 1322892"/>
                    <a:gd name="connsiteX578" fmla="*/ 935708 w 1720310"/>
                    <a:gd name="connsiteY578" fmla="*/ 796575 h 1322892"/>
                    <a:gd name="connsiteX579" fmla="*/ 943888 w 1720310"/>
                    <a:gd name="connsiteY579" fmla="*/ 788010 h 1322892"/>
                    <a:gd name="connsiteX580" fmla="*/ 948604 w 1720310"/>
                    <a:gd name="connsiteY580" fmla="*/ 782043 h 1322892"/>
                    <a:gd name="connsiteX581" fmla="*/ 957650 w 1720310"/>
                    <a:gd name="connsiteY581" fmla="*/ 776462 h 1322892"/>
                    <a:gd name="connsiteX582" fmla="*/ 979977 w 1720310"/>
                    <a:gd name="connsiteY582" fmla="*/ 763181 h 1322892"/>
                    <a:gd name="connsiteX583" fmla="*/ 952069 w 1720310"/>
                    <a:gd name="connsiteY583" fmla="*/ 752403 h 1322892"/>
                    <a:gd name="connsiteX584" fmla="*/ 921561 w 1720310"/>
                    <a:gd name="connsiteY584" fmla="*/ 739122 h 1322892"/>
                    <a:gd name="connsiteX585" fmla="*/ 965349 w 1720310"/>
                    <a:gd name="connsiteY585" fmla="*/ 746821 h 1322892"/>
                    <a:gd name="connsiteX586" fmla="*/ 988542 w 1720310"/>
                    <a:gd name="connsiteY586" fmla="*/ 750285 h 1322892"/>
                    <a:gd name="connsiteX587" fmla="*/ 993258 w 1720310"/>
                    <a:gd name="connsiteY587" fmla="*/ 733540 h 1322892"/>
                    <a:gd name="connsiteX588" fmla="*/ 1022032 w 1720310"/>
                    <a:gd name="connsiteY588" fmla="*/ 738256 h 1322892"/>
                    <a:gd name="connsiteX589" fmla="*/ 1049460 w 1720310"/>
                    <a:gd name="connsiteY589" fmla="*/ 709962 h 1322892"/>
                    <a:gd name="connsiteX590" fmla="*/ 1034447 w 1720310"/>
                    <a:gd name="connsiteY590" fmla="*/ 700531 h 1322892"/>
                    <a:gd name="connsiteX591" fmla="*/ 1000957 w 1720310"/>
                    <a:gd name="connsiteY591" fmla="*/ 689368 h 1322892"/>
                    <a:gd name="connsiteX592" fmla="*/ 1002208 w 1720310"/>
                    <a:gd name="connsiteY592" fmla="*/ 678685 h 1322892"/>
                    <a:gd name="connsiteX593" fmla="*/ 1040799 w 1720310"/>
                    <a:gd name="connsiteY593" fmla="*/ 697548 h 1322892"/>
                    <a:gd name="connsiteX594" fmla="*/ 1069958 w 1720310"/>
                    <a:gd name="connsiteY594" fmla="*/ 676568 h 1322892"/>
                    <a:gd name="connsiteX595" fmla="*/ 1058795 w 1720310"/>
                    <a:gd name="connsiteY595" fmla="*/ 665405 h 1322892"/>
                    <a:gd name="connsiteX596" fmla="*/ 1073808 w 1720310"/>
                    <a:gd name="connsiteY596" fmla="*/ 658957 h 1322892"/>
                    <a:gd name="connsiteX597" fmla="*/ 1086222 w 1720310"/>
                    <a:gd name="connsiteY597" fmla="*/ 668003 h 1322892"/>
                    <a:gd name="connsiteX598" fmla="*/ 1106817 w 1720310"/>
                    <a:gd name="connsiteY598" fmla="*/ 665886 h 1322892"/>
                    <a:gd name="connsiteX599" fmla="*/ 1096135 w 1720310"/>
                    <a:gd name="connsiteY599" fmla="*/ 652124 h 1322892"/>
                    <a:gd name="connsiteX600" fmla="*/ 1099599 w 1720310"/>
                    <a:gd name="connsiteY600" fmla="*/ 647024 h 1322892"/>
                    <a:gd name="connsiteX601" fmla="*/ 1112880 w 1720310"/>
                    <a:gd name="connsiteY601" fmla="*/ 658572 h 1322892"/>
                    <a:gd name="connsiteX602" fmla="*/ 1129625 w 1720310"/>
                    <a:gd name="connsiteY602" fmla="*/ 658957 h 1322892"/>
                    <a:gd name="connsiteX603" fmla="*/ 1147236 w 1720310"/>
                    <a:gd name="connsiteY603" fmla="*/ 645676 h 1322892"/>
                    <a:gd name="connsiteX604" fmla="*/ 1158400 w 1720310"/>
                    <a:gd name="connsiteY604" fmla="*/ 638362 h 1322892"/>
                    <a:gd name="connsiteX605" fmla="*/ 1148969 w 1720310"/>
                    <a:gd name="connsiteY605" fmla="*/ 617287 h 1322892"/>
                    <a:gd name="connsiteX606" fmla="*/ 1142521 w 1720310"/>
                    <a:gd name="connsiteY606" fmla="*/ 603525 h 1322892"/>
                    <a:gd name="connsiteX607" fmla="*/ 1142906 w 1720310"/>
                    <a:gd name="connsiteY607" fmla="*/ 595345 h 1322892"/>
                    <a:gd name="connsiteX608" fmla="*/ 1162249 w 1720310"/>
                    <a:gd name="connsiteY608" fmla="*/ 588512 h 1322892"/>
                    <a:gd name="connsiteX609" fmla="*/ 1157149 w 1720310"/>
                    <a:gd name="connsiteY609" fmla="*/ 576963 h 1322892"/>
                    <a:gd name="connsiteX610" fmla="*/ 1150701 w 1720310"/>
                    <a:gd name="connsiteY610" fmla="*/ 568398 h 1322892"/>
                    <a:gd name="connsiteX611" fmla="*/ 1136073 w 1720310"/>
                    <a:gd name="connsiteY611" fmla="*/ 558101 h 1322892"/>
                    <a:gd name="connsiteX612" fmla="*/ 1114227 w 1720310"/>
                    <a:gd name="connsiteY612" fmla="*/ 552134 h 1322892"/>
                    <a:gd name="connsiteX613" fmla="*/ 1083720 w 1720310"/>
                    <a:gd name="connsiteY613" fmla="*/ 549536 h 1322892"/>
                    <a:gd name="connsiteX614" fmla="*/ 1085453 w 1720310"/>
                    <a:gd name="connsiteY614" fmla="*/ 568013 h 1322892"/>
                    <a:gd name="connsiteX615" fmla="*/ 1091419 w 1720310"/>
                    <a:gd name="connsiteY615" fmla="*/ 577445 h 1322892"/>
                    <a:gd name="connsiteX616" fmla="*/ 1087955 w 1720310"/>
                    <a:gd name="connsiteY616" fmla="*/ 586010 h 1322892"/>
                    <a:gd name="connsiteX617" fmla="*/ 1075540 w 1720310"/>
                    <a:gd name="connsiteY617" fmla="*/ 594575 h 1322892"/>
                    <a:gd name="connsiteX618" fmla="*/ 1066109 w 1720310"/>
                    <a:gd name="connsiteY618" fmla="*/ 613918 h 1322892"/>
                    <a:gd name="connsiteX619" fmla="*/ 1057544 w 1720310"/>
                    <a:gd name="connsiteY619" fmla="*/ 601889 h 1322892"/>
                    <a:gd name="connsiteX620" fmla="*/ 1054945 w 1720310"/>
                    <a:gd name="connsiteY620" fmla="*/ 616902 h 1322892"/>
                    <a:gd name="connsiteX621" fmla="*/ 1062259 w 1720310"/>
                    <a:gd name="connsiteY621" fmla="*/ 628931 h 1322892"/>
                    <a:gd name="connsiteX622" fmla="*/ 1048498 w 1720310"/>
                    <a:gd name="connsiteY622" fmla="*/ 638362 h 1322892"/>
                    <a:gd name="connsiteX623" fmla="*/ 1037815 w 1720310"/>
                    <a:gd name="connsiteY623" fmla="*/ 629797 h 1322892"/>
                    <a:gd name="connsiteX624" fmla="*/ 1024920 w 1720310"/>
                    <a:gd name="connsiteY624" fmla="*/ 609588 h 1322892"/>
                    <a:gd name="connsiteX625" fmla="*/ 1033100 w 1720310"/>
                    <a:gd name="connsiteY625" fmla="*/ 601023 h 1322892"/>
                    <a:gd name="connsiteX626" fmla="*/ 1032715 w 1720310"/>
                    <a:gd name="connsiteY626" fmla="*/ 588127 h 1322892"/>
                    <a:gd name="connsiteX627" fmla="*/ 1019819 w 1720310"/>
                    <a:gd name="connsiteY627" fmla="*/ 574846 h 1322892"/>
                    <a:gd name="connsiteX628" fmla="*/ 1001823 w 1720310"/>
                    <a:gd name="connsiteY628" fmla="*/ 570516 h 1322892"/>
                    <a:gd name="connsiteX629" fmla="*/ 994509 w 1720310"/>
                    <a:gd name="connsiteY629" fmla="*/ 584277 h 1322892"/>
                    <a:gd name="connsiteX630" fmla="*/ 985944 w 1720310"/>
                    <a:gd name="connsiteY630" fmla="*/ 599675 h 1322892"/>
                    <a:gd name="connsiteX631" fmla="*/ 979496 w 1720310"/>
                    <a:gd name="connsiteY631" fmla="*/ 576482 h 1322892"/>
                    <a:gd name="connsiteX632" fmla="*/ 982094 w 1720310"/>
                    <a:gd name="connsiteY632" fmla="*/ 568302 h 1322892"/>
                    <a:gd name="connsiteX633" fmla="*/ 986810 w 1720310"/>
                    <a:gd name="connsiteY633" fmla="*/ 560603 h 1322892"/>
                    <a:gd name="connsiteX634" fmla="*/ 967466 w 1720310"/>
                    <a:gd name="connsiteY634" fmla="*/ 552904 h 1322892"/>
                    <a:gd name="connsiteX635" fmla="*/ 952838 w 1720310"/>
                    <a:gd name="connsiteY635" fmla="*/ 556754 h 1322892"/>
                    <a:gd name="connsiteX636" fmla="*/ 953705 w 1720310"/>
                    <a:gd name="connsiteY636" fmla="*/ 540009 h 1322892"/>
                    <a:gd name="connsiteX637" fmla="*/ 964868 w 1720310"/>
                    <a:gd name="connsiteY637" fmla="*/ 536159 h 1322892"/>
                    <a:gd name="connsiteX638" fmla="*/ 952838 w 1720310"/>
                    <a:gd name="connsiteY638" fmla="*/ 523745 h 1322892"/>
                    <a:gd name="connsiteX639" fmla="*/ 935708 w 1720310"/>
                    <a:gd name="connsiteY639" fmla="*/ 513447 h 1322892"/>
                    <a:gd name="connsiteX640" fmla="*/ 936574 w 1720310"/>
                    <a:gd name="connsiteY640" fmla="*/ 496317 h 1322892"/>
                    <a:gd name="connsiteX641" fmla="*/ 911649 w 1720310"/>
                    <a:gd name="connsiteY641" fmla="*/ 479187 h 1322892"/>
                    <a:gd name="connsiteX642" fmla="*/ 906934 w 1720310"/>
                    <a:gd name="connsiteY642" fmla="*/ 470622 h 1322892"/>
                    <a:gd name="connsiteX643" fmla="*/ 921080 w 1720310"/>
                    <a:gd name="connsiteY643" fmla="*/ 460325 h 1322892"/>
                    <a:gd name="connsiteX644" fmla="*/ 924064 w 1720310"/>
                    <a:gd name="connsiteY644" fmla="*/ 447910 h 1322892"/>
                    <a:gd name="connsiteX645" fmla="*/ 925315 w 1720310"/>
                    <a:gd name="connsiteY645" fmla="*/ 441462 h 1322892"/>
                    <a:gd name="connsiteX646" fmla="*/ 955341 w 1720310"/>
                    <a:gd name="connsiteY646" fmla="*/ 444061 h 1322892"/>
                    <a:gd name="connsiteX647" fmla="*/ 983249 w 1720310"/>
                    <a:gd name="connsiteY647" fmla="*/ 405855 h 1322892"/>
                    <a:gd name="connsiteX648" fmla="*/ 963040 w 1720310"/>
                    <a:gd name="connsiteY648" fmla="*/ 397290 h 1322892"/>
                    <a:gd name="connsiteX649" fmla="*/ 931281 w 1720310"/>
                    <a:gd name="connsiteY649" fmla="*/ 390457 h 1322892"/>
                    <a:gd name="connsiteX650" fmla="*/ 890958 w 1720310"/>
                    <a:gd name="connsiteY650" fmla="*/ 396905 h 1322892"/>
                    <a:gd name="connsiteX651" fmla="*/ 896155 w 1720310"/>
                    <a:gd name="connsiteY651" fmla="*/ 408453 h 1322892"/>
                    <a:gd name="connsiteX652" fmla="*/ 883741 w 1720310"/>
                    <a:gd name="connsiteY652" fmla="*/ 407202 h 1322892"/>
                    <a:gd name="connsiteX653" fmla="*/ 883741 w 1720310"/>
                    <a:gd name="connsiteY653" fmla="*/ 429529 h 1322892"/>
                    <a:gd name="connsiteX654" fmla="*/ 891054 w 1720310"/>
                    <a:gd name="connsiteY654" fmla="*/ 450990 h 1322892"/>
                    <a:gd name="connsiteX655" fmla="*/ 894519 w 1720310"/>
                    <a:gd name="connsiteY655" fmla="*/ 473317 h 1322892"/>
                    <a:gd name="connsiteX656" fmla="*/ 882489 w 1720310"/>
                    <a:gd name="connsiteY656" fmla="*/ 484480 h 1322892"/>
                    <a:gd name="connsiteX657" fmla="*/ 888456 w 1720310"/>
                    <a:gd name="connsiteY657" fmla="*/ 496028 h 1322892"/>
                    <a:gd name="connsiteX658" fmla="*/ 872577 w 1720310"/>
                    <a:gd name="connsiteY658" fmla="*/ 494296 h 1322892"/>
                    <a:gd name="connsiteX659" fmla="*/ 868728 w 1720310"/>
                    <a:gd name="connsiteY659" fmla="*/ 515372 h 1322892"/>
                    <a:gd name="connsiteX660" fmla="*/ 872192 w 1720310"/>
                    <a:gd name="connsiteY660" fmla="*/ 524803 h 1322892"/>
                    <a:gd name="connsiteX661" fmla="*/ 873443 w 1720310"/>
                    <a:gd name="connsiteY661" fmla="*/ 546649 h 1322892"/>
                    <a:gd name="connsiteX662" fmla="*/ 912515 w 1720310"/>
                    <a:gd name="connsiteY662" fmla="*/ 560411 h 1322892"/>
                    <a:gd name="connsiteX663" fmla="*/ 912130 w 1720310"/>
                    <a:gd name="connsiteY663" fmla="*/ 570323 h 1322892"/>
                    <a:gd name="connsiteX664" fmla="*/ 906164 w 1720310"/>
                    <a:gd name="connsiteY664" fmla="*/ 585817 h 1322892"/>
                    <a:gd name="connsiteX665" fmla="*/ 915595 w 1720310"/>
                    <a:gd name="connsiteY665" fmla="*/ 578984 h 1322892"/>
                    <a:gd name="connsiteX666" fmla="*/ 924160 w 1720310"/>
                    <a:gd name="connsiteY666" fmla="*/ 589763 h 1322892"/>
                    <a:gd name="connsiteX667" fmla="*/ 910879 w 1720310"/>
                    <a:gd name="connsiteY667" fmla="*/ 601311 h 1322892"/>
                    <a:gd name="connsiteX668" fmla="*/ 892017 w 1720310"/>
                    <a:gd name="connsiteY668" fmla="*/ 609010 h 1322892"/>
                    <a:gd name="connsiteX669" fmla="*/ 892017 w 1720310"/>
                    <a:gd name="connsiteY669" fmla="*/ 627873 h 1322892"/>
                    <a:gd name="connsiteX670" fmla="*/ 881720 w 1720310"/>
                    <a:gd name="connsiteY670" fmla="*/ 635187 h 1322892"/>
                    <a:gd name="connsiteX671" fmla="*/ 871422 w 1720310"/>
                    <a:gd name="connsiteY671" fmla="*/ 619307 h 1322892"/>
                    <a:gd name="connsiteX672" fmla="*/ 874021 w 1720310"/>
                    <a:gd name="connsiteY672" fmla="*/ 604295 h 1322892"/>
                    <a:gd name="connsiteX673" fmla="*/ 851694 w 1720310"/>
                    <a:gd name="connsiteY673" fmla="*/ 597847 h 1322892"/>
                    <a:gd name="connsiteX674" fmla="*/ 865841 w 1720310"/>
                    <a:gd name="connsiteY674" fmla="*/ 595730 h 1322892"/>
                    <a:gd name="connsiteX675" fmla="*/ 876138 w 1720310"/>
                    <a:gd name="connsiteY675" fmla="*/ 588031 h 1322892"/>
                    <a:gd name="connsiteX676" fmla="*/ 898465 w 1720310"/>
                    <a:gd name="connsiteY676" fmla="*/ 586298 h 1322892"/>
                    <a:gd name="connsiteX677" fmla="*/ 887782 w 1720310"/>
                    <a:gd name="connsiteY677" fmla="*/ 569553 h 1322892"/>
                    <a:gd name="connsiteX678" fmla="*/ 872385 w 1720310"/>
                    <a:gd name="connsiteY678" fmla="*/ 568302 h 1322892"/>
                    <a:gd name="connsiteX679" fmla="*/ 888264 w 1720310"/>
                    <a:gd name="connsiteY679" fmla="*/ 565319 h 1322892"/>
                    <a:gd name="connsiteX680" fmla="*/ 876715 w 1720310"/>
                    <a:gd name="connsiteY680" fmla="*/ 558486 h 1322892"/>
                    <a:gd name="connsiteX681" fmla="*/ 855254 w 1720310"/>
                    <a:gd name="connsiteY681" fmla="*/ 553770 h 1322892"/>
                    <a:gd name="connsiteX682" fmla="*/ 832928 w 1720310"/>
                    <a:gd name="connsiteY682" fmla="*/ 558871 h 1322892"/>
                    <a:gd name="connsiteX683" fmla="*/ 813199 w 1720310"/>
                    <a:gd name="connsiteY683" fmla="*/ 572152 h 1322892"/>
                    <a:gd name="connsiteX684" fmla="*/ 830329 w 1720310"/>
                    <a:gd name="connsiteY684" fmla="*/ 582064 h 1322892"/>
                    <a:gd name="connsiteX685" fmla="*/ 844957 w 1720310"/>
                    <a:gd name="connsiteY685" fmla="*/ 593227 h 1322892"/>
                    <a:gd name="connsiteX686" fmla="*/ 835911 w 1720310"/>
                    <a:gd name="connsiteY686" fmla="*/ 598424 h 1322892"/>
                    <a:gd name="connsiteX687" fmla="*/ 828212 w 1720310"/>
                    <a:gd name="connsiteY687" fmla="*/ 603525 h 1322892"/>
                    <a:gd name="connsiteX688" fmla="*/ 826961 w 1720310"/>
                    <a:gd name="connsiteY688" fmla="*/ 615939 h 1322892"/>
                    <a:gd name="connsiteX689" fmla="*/ 808965 w 1720310"/>
                    <a:gd name="connsiteY689" fmla="*/ 615554 h 1322892"/>
                    <a:gd name="connsiteX690" fmla="*/ 771240 w 1720310"/>
                    <a:gd name="connsiteY690" fmla="*/ 620270 h 1322892"/>
                    <a:gd name="connsiteX691" fmla="*/ 740733 w 1720310"/>
                    <a:gd name="connsiteY691" fmla="*/ 612956 h 1322892"/>
                    <a:gd name="connsiteX692" fmla="*/ 720138 w 1720310"/>
                    <a:gd name="connsiteY692" fmla="*/ 608240 h 1322892"/>
                    <a:gd name="connsiteX693" fmla="*/ 703008 w 1720310"/>
                    <a:gd name="connsiteY693" fmla="*/ 599675 h 1322892"/>
                    <a:gd name="connsiteX694" fmla="*/ 693096 w 1720310"/>
                    <a:gd name="connsiteY694" fmla="*/ 584181 h 1322892"/>
                    <a:gd name="connsiteX695" fmla="*/ 661338 w 1720310"/>
                    <a:gd name="connsiteY695" fmla="*/ 585432 h 1322892"/>
                    <a:gd name="connsiteX696" fmla="*/ 633044 w 1720310"/>
                    <a:gd name="connsiteY696" fmla="*/ 597847 h 1322892"/>
                    <a:gd name="connsiteX697" fmla="*/ 641609 w 1720310"/>
                    <a:gd name="connsiteY697" fmla="*/ 606027 h 1322892"/>
                    <a:gd name="connsiteX698" fmla="*/ 659606 w 1720310"/>
                    <a:gd name="connsiteY698" fmla="*/ 600060 h 1322892"/>
                    <a:gd name="connsiteX699" fmla="*/ 685397 w 1720310"/>
                    <a:gd name="connsiteY699" fmla="*/ 592746 h 1322892"/>
                    <a:gd name="connsiteX700" fmla="*/ 653639 w 1720310"/>
                    <a:gd name="connsiteY700" fmla="*/ 609491 h 1322892"/>
                    <a:gd name="connsiteX701" fmla="*/ 655756 w 1720310"/>
                    <a:gd name="connsiteY701" fmla="*/ 636053 h 1322892"/>
                    <a:gd name="connsiteX702" fmla="*/ 651041 w 1720310"/>
                    <a:gd name="connsiteY702" fmla="*/ 650681 h 1322892"/>
                    <a:gd name="connsiteX703" fmla="*/ 639011 w 1720310"/>
                    <a:gd name="connsiteY703" fmla="*/ 645484 h 1322892"/>
                    <a:gd name="connsiteX704" fmla="*/ 636894 w 1720310"/>
                    <a:gd name="connsiteY704" fmla="*/ 629605 h 1322892"/>
                    <a:gd name="connsiteX705" fmla="*/ 627078 w 1720310"/>
                    <a:gd name="connsiteY705" fmla="*/ 624023 h 1322892"/>
                    <a:gd name="connsiteX706" fmla="*/ 614182 w 1720310"/>
                    <a:gd name="connsiteY706" fmla="*/ 619692 h 1322892"/>
                    <a:gd name="connsiteX707" fmla="*/ 597052 w 1720310"/>
                    <a:gd name="connsiteY707" fmla="*/ 615362 h 1322892"/>
                    <a:gd name="connsiteX708" fmla="*/ 561444 w 1720310"/>
                    <a:gd name="connsiteY708" fmla="*/ 621328 h 1322892"/>
                    <a:gd name="connsiteX709" fmla="*/ 504376 w 1720310"/>
                    <a:gd name="connsiteY709" fmla="*/ 617479 h 1322892"/>
                    <a:gd name="connsiteX710" fmla="*/ 526222 w 1720310"/>
                    <a:gd name="connsiteY710" fmla="*/ 602466 h 1322892"/>
                    <a:gd name="connsiteX711" fmla="*/ 518908 w 1720310"/>
                    <a:gd name="connsiteY711" fmla="*/ 587838 h 1322892"/>
                    <a:gd name="connsiteX712" fmla="*/ 487631 w 1720310"/>
                    <a:gd name="connsiteY712" fmla="*/ 580139 h 1322892"/>
                    <a:gd name="connsiteX713" fmla="*/ 459337 w 1720310"/>
                    <a:gd name="connsiteY713" fmla="*/ 577541 h 1322892"/>
                    <a:gd name="connsiteX714" fmla="*/ 431044 w 1720310"/>
                    <a:gd name="connsiteY714" fmla="*/ 568495 h 1322892"/>
                    <a:gd name="connsiteX715" fmla="*/ 393319 w 1720310"/>
                    <a:gd name="connsiteY715" fmla="*/ 555599 h 1322892"/>
                    <a:gd name="connsiteX716" fmla="*/ 349531 w 1720310"/>
                    <a:gd name="connsiteY716" fmla="*/ 557331 h 1322892"/>
                    <a:gd name="connsiteX717" fmla="*/ 327204 w 1720310"/>
                    <a:gd name="connsiteY717" fmla="*/ 565511 h 1322892"/>
                    <a:gd name="connsiteX718" fmla="*/ 328071 w 1720310"/>
                    <a:gd name="connsiteY718" fmla="*/ 553097 h 1322892"/>
                    <a:gd name="connsiteX719" fmla="*/ 321623 w 1720310"/>
                    <a:gd name="connsiteY719" fmla="*/ 538084 h 1322892"/>
                    <a:gd name="connsiteX720" fmla="*/ 295446 w 1720310"/>
                    <a:gd name="connsiteY720" fmla="*/ 565511 h 1322892"/>
                    <a:gd name="connsiteX721" fmla="*/ 266287 w 1720310"/>
                    <a:gd name="connsiteY721" fmla="*/ 526920 h 1322892"/>
                    <a:gd name="connsiteX722" fmla="*/ 254738 w 1720310"/>
                    <a:gd name="connsiteY722" fmla="*/ 530385 h 1322892"/>
                    <a:gd name="connsiteX723" fmla="*/ 247905 w 1720310"/>
                    <a:gd name="connsiteY723" fmla="*/ 541548 h 1322892"/>
                    <a:gd name="connsiteX724" fmla="*/ 233759 w 1720310"/>
                    <a:gd name="connsiteY724" fmla="*/ 553963 h 1322892"/>
                    <a:gd name="connsiteX725" fmla="*/ 214896 w 1720310"/>
                    <a:gd name="connsiteY725" fmla="*/ 556946 h 1322892"/>
                    <a:gd name="connsiteX726" fmla="*/ 196419 w 1720310"/>
                    <a:gd name="connsiteY726" fmla="*/ 562913 h 1322892"/>
                    <a:gd name="connsiteX727" fmla="*/ 166393 w 1720310"/>
                    <a:gd name="connsiteY727" fmla="*/ 579177 h 1322892"/>
                    <a:gd name="connsiteX728" fmla="*/ 153497 w 1720310"/>
                    <a:gd name="connsiteY728" fmla="*/ 587742 h 1322892"/>
                    <a:gd name="connsiteX729" fmla="*/ 158213 w 1720310"/>
                    <a:gd name="connsiteY729" fmla="*/ 576963 h 1322892"/>
                    <a:gd name="connsiteX730" fmla="*/ 195553 w 1720310"/>
                    <a:gd name="connsiteY730" fmla="*/ 555503 h 1322892"/>
                    <a:gd name="connsiteX731" fmla="*/ 226060 w 1720310"/>
                    <a:gd name="connsiteY731" fmla="*/ 540875 h 1322892"/>
                    <a:gd name="connsiteX732" fmla="*/ 209315 w 1720310"/>
                    <a:gd name="connsiteY732" fmla="*/ 538758 h 1322892"/>
                    <a:gd name="connsiteX733" fmla="*/ 178808 w 1720310"/>
                    <a:gd name="connsiteY733" fmla="*/ 550306 h 1322892"/>
                    <a:gd name="connsiteX734" fmla="*/ 157347 w 1720310"/>
                    <a:gd name="connsiteY734" fmla="*/ 560603 h 1322892"/>
                    <a:gd name="connsiteX735" fmla="*/ 143585 w 1720310"/>
                    <a:gd name="connsiteY735" fmla="*/ 564453 h 1322892"/>
                    <a:gd name="connsiteX736" fmla="*/ 139254 w 1720310"/>
                    <a:gd name="connsiteY736" fmla="*/ 561469 h 1322892"/>
                    <a:gd name="connsiteX737" fmla="*/ 128957 w 1720310"/>
                    <a:gd name="connsiteY737" fmla="*/ 557139 h 1322892"/>
                    <a:gd name="connsiteX738" fmla="*/ 116061 w 1720310"/>
                    <a:gd name="connsiteY738" fmla="*/ 563971 h 1322892"/>
                    <a:gd name="connsiteX739" fmla="*/ 102300 w 1720310"/>
                    <a:gd name="connsiteY739" fmla="*/ 576386 h 1322892"/>
                    <a:gd name="connsiteX740" fmla="*/ 109998 w 1720310"/>
                    <a:gd name="connsiteY740" fmla="*/ 587549 h 1322892"/>
                    <a:gd name="connsiteX741" fmla="*/ 80839 w 1720310"/>
                    <a:gd name="connsiteY741" fmla="*/ 579851 h 1322892"/>
                    <a:gd name="connsiteX742" fmla="*/ 35800 w 1720310"/>
                    <a:gd name="connsiteY742" fmla="*/ 558871 h 1322892"/>
                    <a:gd name="connsiteX743" fmla="*/ 0 w 1720310"/>
                    <a:gd name="connsiteY743" fmla="*/ 555984 h 1322892"/>
                    <a:gd name="connsiteX744" fmla="*/ 0 w 1720310"/>
                    <a:gd name="connsiteY744" fmla="*/ 852585 h 1322892"/>
                    <a:gd name="connsiteX745" fmla="*/ 10297 w 1720310"/>
                    <a:gd name="connsiteY745" fmla="*/ 854702 h 1322892"/>
                    <a:gd name="connsiteX746" fmla="*/ 28005 w 1720310"/>
                    <a:gd name="connsiteY746" fmla="*/ 851237 h 1322892"/>
                    <a:gd name="connsiteX747" fmla="*/ 41189 w 1720310"/>
                    <a:gd name="connsiteY747" fmla="*/ 860957 h 1322892"/>
                    <a:gd name="connsiteX748" fmla="*/ 60629 w 1720310"/>
                    <a:gd name="connsiteY748" fmla="*/ 880397 h 1322892"/>
                    <a:gd name="connsiteX749" fmla="*/ 75546 w 1720310"/>
                    <a:gd name="connsiteY749" fmla="*/ 890117 h 1322892"/>
                    <a:gd name="connsiteX750" fmla="*/ 93253 w 1720310"/>
                    <a:gd name="connsiteY750" fmla="*/ 876355 h 1322892"/>
                    <a:gd name="connsiteX751" fmla="*/ 119526 w 1720310"/>
                    <a:gd name="connsiteY751" fmla="*/ 877510 h 1322892"/>
                    <a:gd name="connsiteX752" fmla="*/ 161293 w 1720310"/>
                    <a:gd name="connsiteY752" fmla="*/ 924955 h 1322892"/>
                    <a:gd name="connsiteX753" fmla="*/ 195649 w 1720310"/>
                    <a:gd name="connsiteY753" fmla="*/ 965567 h 1322892"/>
                    <a:gd name="connsiteX754" fmla="*/ 213934 w 1720310"/>
                    <a:gd name="connsiteY754" fmla="*/ 986161 h 1322892"/>
                    <a:gd name="connsiteX755" fmla="*/ 217976 w 1720310"/>
                    <a:gd name="connsiteY755" fmla="*/ 1003869 h 1322892"/>
                    <a:gd name="connsiteX756" fmla="*/ 204791 w 1720310"/>
                    <a:gd name="connsiteY756" fmla="*/ 1013204 h 1322892"/>
                    <a:gd name="connsiteX757" fmla="*/ 212972 w 1720310"/>
                    <a:gd name="connsiteY757" fmla="*/ 1023020 h 1322892"/>
                    <a:gd name="connsiteX758" fmla="*/ 207775 w 1720310"/>
                    <a:gd name="connsiteY758" fmla="*/ 1031200 h 1322892"/>
                    <a:gd name="connsiteX759" fmla="*/ 211239 w 1720310"/>
                    <a:gd name="connsiteY759" fmla="*/ 1045828 h 1322892"/>
                    <a:gd name="connsiteX760" fmla="*/ 227984 w 1720310"/>
                    <a:gd name="connsiteY760" fmla="*/ 1044962 h 1322892"/>
                    <a:gd name="connsiteX761" fmla="*/ 232315 w 1720310"/>
                    <a:gd name="connsiteY761" fmla="*/ 1056125 h 1322892"/>
                    <a:gd name="connsiteX762" fmla="*/ 240495 w 1720310"/>
                    <a:gd name="connsiteY762" fmla="*/ 1062573 h 1322892"/>
                    <a:gd name="connsiteX763" fmla="*/ 256374 w 1720310"/>
                    <a:gd name="connsiteY763" fmla="*/ 1072485 h 1322892"/>
                    <a:gd name="connsiteX764" fmla="*/ 257625 w 1720310"/>
                    <a:gd name="connsiteY764" fmla="*/ 1081050 h 1322892"/>
                    <a:gd name="connsiteX765" fmla="*/ 256759 w 1720310"/>
                    <a:gd name="connsiteY765" fmla="*/ 1092599 h 1322892"/>
                    <a:gd name="connsiteX766" fmla="*/ 261090 w 1720310"/>
                    <a:gd name="connsiteY766" fmla="*/ 1102896 h 1322892"/>
                    <a:gd name="connsiteX767" fmla="*/ 281685 w 1720310"/>
                    <a:gd name="connsiteY767" fmla="*/ 1110595 h 1322892"/>
                    <a:gd name="connsiteX768" fmla="*/ 294965 w 1720310"/>
                    <a:gd name="connsiteY768" fmla="*/ 1118775 h 1322892"/>
                    <a:gd name="connsiteX769" fmla="*/ 311710 w 1720310"/>
                    <a:gd name="connsiteY769" fmla="*/ 1123972 h 1322892"/>
                    <a:gd name="connsiteX770" fmla="*/ 319024 w 1720310"/>
                    <a:gd name="connsiteY770" fmla="*/ 1135520 h 1322892"/>
                    <a:gd name="connsiteX771" fmla="*/ 333652 w 1720310"/>
                    <a:gd name="connsiteY771" fmla="*/ 1137637 h 1322892"/>
                    <a:gd name="connsiteX772" fmla="*/ 345201 w 1720310"/>
                    <a:gd name="connsiteY772" fmla="*/ 1143219 h 1322892"/>
                    <a:gd name="connsiteX773" fmla="*/ 360021 w 1720310"/>
                    <a:gd name="connsiteY773" fmla="*/ 1161312 h 1322892"/>
                    <a:gd name="connsiteX774" fmla="*/ 893364 w 1720310"/>
                    <a:gd name="connsiteY774" fmla="*/ 1158425 h 1322892"/>
                    <a:gd name="connsiteX775" fmla="*/ 900005 w 1720310"/>
                    <a:gd name="connsiteY775" fmla="*/ 1149763 h 1322892"/>
                    <a:gd name="connsiteX776" fmla="*/ 907992 w 1720310"/>
                    <a:gd name="connsiteY776" fmla="*/ 1164680 h 1322892"/>
                    <a:gd name="connsiteX777" fmla="*/ 924545 w 1720310"/>
                    <a:gd name="connsiteY777" fmla="*/ 1170358 h 1322892"/>
                    <a:gd name="connsiteX778" fmla="*/ 942252 w 1720310"/>
                    <a:gd name="connsiteY778" fmla="*/ 1170935 h 1322892"/>
                    <a:gd name="connsiteX779" fmla="*/ 958228 w 1720310"/>
                    <a:gd name="connsiteY779" fmla="*/ 1177191 h 1322892"/>
                    <a:gd name="connsiteX780" fmla="*/ 974780 w 1720310"/>
                    <a:gd name="connsiteY780" fmla="*/ 1180078 h 1322892"/>
                    <a:gd name="connsiteX781" fmla="*/ 1002496 w 1720310"/>
                    <a:gd name="connsiteY781" fmla="*/ 1183927 h 1322892"/>
                    <a:gd name="connsiteX782" fmla="*/ 1027711 w 1720310"/>
                    <a:gd name="connsiteY782" fmla="*/ 1160253 h 1322892"/>
                    <a:gd name="connsiteX783" fmla="*/ 1068900 w 1720310"/>
                    <a:gd name="connsiteY783" fmla="*/ 1177383 h 1322892"/>
                    <a:gd name="connsiteX784" fmla="*/ 1089494 w 1720310"/>
                    <a:gd name="connsiteY784" fmla="*/ 1192011 h 1322892"/>
                    <a:gd name="connsiteX785" fmla="*/ 1100369 w 1720310"/>
                    <a:gd name="connsiteY785" fmla="*/ 1219054 h 1322892"/>
                    <a:gd name="connsiteX786" fmla="*/ 1111436 w 1720310"/>
                    <a:gd name="connsiteY786" fmla="*/ 1226752 h 1322892"/>
                    <a:gd name="connsiteX787" fmla="*/ 1140981 w 1720310"/>
                    <a:gd name="connsiteY787" fmla="*/ 1230698 h 1322892"/>
                    <a:gd name="connsiteX788" fmla="*/ 1177070 w 1720310"/>
                    <a:gd name="connsiteY788" fmla="*/ 1240129 h 1322892"/>
                    <a:gd name="connsiteX789" fmla="*/ 1183903 w 1720310"/>
                    <a:gd name="connsiteY789" fmla="*/ 1266691 h 1322892"/>
                    <a:gd name="connsiteX790" fmla="*/ 1158977 w 1720310"/>
                    <a:gd name="connsiteY790" fmla="*/ 1260724 h 1322892"/>
                    <a:gd name="connsiteX791" fmla="*/ 1153010 w 1720310"/>
                    <a:gd name="connsiteY791" fmla="*/ 1277854 h 1322892"/>
                    <a:gd name="connsiteX792" fmla="*/ 1139249 w 1720310"/>
                    <a:gd name="connsiteY792" fmla="*/ 1307880 h 1322892"/>
                    <a:gd name="connsiteX793" fmla="*/ 1138768 w 1720310"/>
                    <a:gd name="connsiteY793" fmla="*/ 1307687 h 1322892"/>
                    <a:gd name="connsiteX794" fmla="*/ 1141943 w 1720310"/>
                    <a:gd name="connsiteY794" fmla="*/ 1322893 h 1322892"/>
                    <a:gd name="connsiteX795" fmla="*/ 1165906 w 1720310"/>
                    <a:gd name="connsiteY795" fmla="*/ 1310478 h 1322892"/>
                    <a:gd name="connsiteX796" fmla="*/ 1190832 w 1720310"/>
                    <a:gd name="connsiteY796" fmla="*/ 1313077 h 1322892"/>
                    <a:gd name="connsiteX797" fmla="*/ 1202861 w 1720310"/>
                    <a:gd name="connsiteY797" fmla="*/ 1308746 h 1322892"/>
                    <a:gd name="connsiteX798" fmla="*/ 1202572 w 1720310"/>
                    <a:gd name="connsiteY798" fmla="*/ 1310671 h 1322892"/>
                    <a:gd name="connsiteX799" fmla="*/ 1208347 w 1720310"/>
                    <a:gd name="connsiteY799" fmla="*/ 1305859 h 1322892"/>
                    <a:gd name="connsiteX800" fmla="*/ 1207288 w 1720310"/>
                    <a:gd name="connsiteY800" fmla="*/ 1298160 h 1322892"/>
                    <a:gd name="connsiteX801" fmla="*/ 1193526 w 1720310"/>
                    <a:gd name="connsiteY801" fmla="*/ 1294118 h 1322892"/>
                    <a:gd name="connsiteX802" fmla="*/ 1232983 w 1720310"/>
                    <a:gd name="connsiteY802" fmla="*/ 1278720 h 1322892"/>
                    <a:gd name="connsiteX803" fmla="*/ 1259737 w 1720310"/>
                    <a:gd name="connsiteY803" fmla="*/ 1276796 h 1322892"/>
                    <a:gd name="connsiteX804" fmla="*/ 1285624 w 1720310"/>
                    <a:gd name="connsiteY804" fmla="*/ 1257259 h 1322892"/>
                    <a:gd name="connsiteX805" fmla="*/ 1352028 w 1720310"/>
                    <a:gd name="connsiteY805" fmla="*/ 1256682 h 1322892"/>
                    <a:gd name="connsiteX806" fmla="*/ 1376087 w 1720310"/>
                    <a:gd name="connsiteY806" fmla="*/ 1231564 h 1322892"/>
                    <a:gd name="connsiteX807" fmla="*/ 1400724 w 1720310"/>
                    <a:gd name="connsiteY807" fmla="*/ 1197208 h 1322892"/>
                    <a:gd name="connsiteX808" fmla="*/ 1426419 w 1720310"/>
                    <a:gd name="connsiteY808" fmla="*/ 1204618 h 1322892"/>
                    <a:gd name="connsiteX809" fmla="*/ 1442779 w 1720310"/>
                    <a:gd name="connsiteY809" fmla="*/ 1258414 h 1322892"/>
                    <a:gd name="connsiteX810" fmla="*/ 1463085 w 1720310"/>
                    <a:gd name="connsiteY810" fmla="*/ 1249945 h 1322892"/>
                    <a:gd name="connsiteX811" fmla="*/ 1485797 w 1720310"/>
                    <a:gd name="connsiteY811" fmla="*/ 1233585 h 1322892"/>
                    <a:gd name="connsiteX812" fmla="*/ 1487048 w 1720310"/>
                    <a:gd name="connsiteY812" fmla="*/ 1241765 h 1322892"/>
                    <a:gd name="connsiteX813" fmla="*/ 1504659 w 1720310"/>
                    <a:gd name="connsiteY813" fmla="*/ 1248598 h 1322892"/>
                    <a:gd name="connsiteX814" fmla="*/ 1490031 w 1720310"/>
                    <a:gd name="connsiteY814" fmla="*/ 1252448 h 1322892"/>
                    <a:gd name="connsiteX815" fmla="*/ 1465106 w 1720310"/>
                    <a:gd name="connsiteY815" fmla="*/ 1265343 h 1322892"/>
                    <a:gd name="connsiteX816" fmla="*/ 1462989 w 1720310"/>
                    <a:gd name="connsiteY816" fmla="*/ 1286804 h 1322892"/>
                    <a:gd name="connsiteX817" fmla="*/ 1488299 w 1720310"/>
                    <a:gd name="connsiteY817" fmla="*/ 1282088 h 1322892"/>
                    <a:gd name="connsiteX818" fmla="*/ 1506776 w 1720310"/>
                    <a:gd name="connsiteY818" fmla="*/ 1266209 h 1322892"/>
                    <a:gd name="connsiteX819" fmla="*/ 1551430 w 1720310"/>
                    <a:gd name="connsiteY819" fmla="*/ 1254180 h 1322892"/>
                    <a:gd name="connsiteX820" fmla="*/ 1555279 w 1720310"/>
                    <a:gd name="connsiteY820" fmla="*/ 1244268 h 1322892"/>
                    <a:gd name="connsiteX821" fmla="*/ 1581071 w 1720310"/>
                    <a:gd name="connsiteY821" fmla="*/ 1234836 h 1322892"/>
                    <a:gd name="connsiteX822" fmla="*/ 1573757 w 1720310"/>
                    <a:gd name="connsiteY822" fmla="*/ 1227137 h 1322892"/>
                    <a:gd name="connsiteX823" fmla="*/ 456450 w 1720310"/>
                    <a:gd name="connsiteY823" fmla="*/ 670409 h 1322892"/>
                    <a:gd name="connsiteX824" fmla="*/ 429793 w 1720310"/>
                    <a:gd name="connsiteY824" fmla="*/ 684363 h 1322892"/>
                    <a:gd name="connsiteX825" fmla="*/ 416801 w 1720310"/>
                    <a:gd name="connsiteY825" fmla="*/ 692255 h 1322892"/>
                    <a:gd name="connsiteX826" fmla="*/ 411026 w 1720310"/>
                    <a:gd name="connsiteY826" fmla="*/ 702456 h 1322892"/>
                    <a:gd name="connsiteX827" fmla="*/ 386486 w 1720310"/>
                    <a:gd name="connsiteY827" fmla="*/ 713331 h 1322892"/>
                    <a:gd name="connsiteX828" fmla="*/ 400440 w 1720310"/>
                    <a:gd name="connsiteY828" fmla="*/ 689464 h 1322892"/>
                    <a:gd name="connsiteX829" fmla="*/ 377632 w 1720310"/>
                    <a:gd name="connsiteY829" fmla="*/ 703418 h 1322892"/>
                    <a:gd name="connsiteX830" fmla="*/ 360214 w 1720310"/>
                    <a:gd name="connsiteY830" fmla="*/ 709192 h 1322892"/>
                    <a:gd name="connsiteX831" fmla="*/ 351648 w 1720310"/>
                    <a:gd name="connsiteY831" fmla="*/ 702071 h 1322892"/>
                    <a:gd name="connsiteX832" fmla="*/ 362619 w 1720310"/>
                    <a:gd name="connsiteY832" fmla="*/ 690811 h 1322892"/>
                    <a:gd name="connsiteX833" fmla="*/ 363678 w 1720310"/>
                    <a:gd name="connsiteY833" fmla="*/ 678493 h 1322892"/>
                    <a:gd name="connsiteX834" fmla="*/ 384850 w 1720310"/>
                    <a:gd name="connsiteY834" fmla="*/ 675413 h 1322892"/>
                    <a:gd name="connsiteX835" fmla="*/ 360598 w 1720310"/>
                    <a:gd name="connsiteY835" fmla="*/ 666848 h 1322892"/>
                    <a:gd name="connsiteX836" fmla="*/ 323066 w 1720310"/>
                    <a:gd name="connsiteY836" fmla="*/ 673007 h 1322892"/>
                    <a:gd name="connsiteX837" fmla="*/ 374264 w 1720310"/>
                    <a:gd name="connsiteY837" fmla="*/ 657995 h 1322892"/>
                    <a:gd name="connsiteX838" fmla="*/ 421997 w 1720310"/>
                    <a:gd name="connsiteY838" fmla="*/ 648756 h 1322892"/>
                    <a:gd name="connsiteX839" fmla="*/ 413144 w 1720310"/>
                    <a:gd name="connsiteY839" fmla="*/ 666175 h 1322892"/>
                    <a:gd name="connsiteX840" fmla="*/ 445864 w 1720310"/>
                    <a:gd name="connsiteY840" fmla="*/ 661748 h 1322892"/>
                    <a:gd name="connsiteX841" fmla="*/ 456450 w 1720310"/>
                    <a:gd name="connsiteY841" fmla="*/ 670313 h 1322892"/>
                    <a:gd name="connsiteX842" fmla="*/ 564909 w 1720310"/>
                    <a:gd name="connsiteY842" fmla="*/ 808220 h 1322892"/>
                    <a:gd name="connsiteX843" fmla="*/ 541042 w 1720310"/>
                    <a:gd name="connsiteY843" fmla="*/ 818806 h 1322892"/>
                    <a:gd name="connsiteX844" fmla="*/ 524682 w 1720310"/>
                    <a:gd name="connsiteY844" fmla="*/ 833434 h 1322892"/>
                    <a:gd name="connsiteX845" fmla="*/ 472137 w 1720310"/>
                    <a:gd name="connsiteY845" fmla="*/ 827948 h 1322892"/>
                    <a:gd name="connsiteX846" fmla="*/ 491961 w 1720310"/>
                    <a:gd name="connsiteY846" fmla="*/ 821500 h 1322892"/>
                    <a:gd name="connsiteX847" fmla="*/ 507359 w 1720310"/>
                    <a:gd name="connsiteY847" fmla="*/ 806487 h 1322892"/>
                    <a:gd name="connsiteX848" fmla="*/ 501200 w 1720310"/>
                    <a:gd name="connsiteY848" fmla="*/ 788395 h 1322892"/>
                    <a:gd name="connsiteX849" fmla="*/ 529205 w 1720310"/>
                    <a:gd name="connsiteY849" fmla="*/ 788010 h 1322892"/>
                    <a:gd name="connsiteX850" fmla="*/ 558846 w 1720310"/>
                    <a:gd name="connsiteY850" fmla="*/ 798981 h 1322892"/>
                    <a:gd name="connsiteX851" fmla="*/ 611391 w 1720310"/>
                    <a:gd name="connsiteY851" fmla="*/ 779541 h 1322892"/>
                    <a:gd name="connsiteX852" fmla="*/ 565005 w 1720310"/>
                    <a:gd name="connsiteY852" fmla="*/ 808220 h 1322892"/>
                    <a:gd name="connsiteX853" fmla="*/ 863531 w 1720310"/>
                    <a:gd name="connsiteY853" fmla="*/ 1120122 h 1322892"/>
                    <a:gd name="connsiteX854" fmla="*/ 847267 w 1720310"/>
                    <a:gd name="connsiteY854" fmla="*/ 1085766 h 1322892"/>
                    <a:gd name="connsiteX855" fmla="*/ 818107 w 1720310"/>
                    <a:gd name="connsiteY855" fmla="*/ 1042844 h 1322892"/>
                    <a:gd name="connsiteX856" fmla="*/ 842166 w 1720310"/>
                    <a:gd name="connsiteY856" fmla="*/ 1035145 h 1322892"/>
                    <a:gd name="connsiteX857" fmla="*/ 865359 w 1720310"/>
                    <a:gd name="connsiteY857" fmla="*/ 1090097 h 1322892"/>
                    <a:gd name="connsiteX858" fmla="*/ 863627 w 1720310"/>
                    <a:gd name="connsiteY858" fmla="*/ 1120122 h 1322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</a:cxnLst>
                  <a:rect l="l" t="t" r="r" b="b"/>
                  <a:pathLst>
                    <a:path w="1720310" h="1322892">
                      <a:moveTo>
                        <a:pt x="340196" y="1158425"/>
                      </a:moveTo>
                      <a:cubicBezTo>
                        <a:pt x="334615" y="1152458"/>
                        <a:pt x="319987" y="1153709"/>
                        <a:pt x="317869" y="1148127"/>
                      </a:cubicBezTo>
                      <a:cubicBezTo>
                        <a:pt x="315752" y="1142546"/>
                        <a:pt x="302375" y="1122432"/>
                        <a:pt x="295158" y="1122817"/>
                      </a:cubicBezTo>
                      <a:cubicBezTo>
                        <a:pt x="287844" y="1123202"/>
                        <a:pt x="278412" y="1123683"/>
                        <a:pt x="269847" y="1117235"/>
                      </a:cubicBezTo>
                      <a:cubicBezTo>
                        <a:pt x="261282" y="1110787"/>
                        <a:pt x="255701" y="1110402"/>
                        <a:pt x="249638" y="1114252"/>
                      </a:cubicBezTo>
                      <a:cubicBezTo>
                        <a:pt x="243671" y="1118101"/>
                        <a:pt x="256086" y="1118968"/>
                        <a:pt x="255604" y="1123298"/>
                      </a:cubicBezTo>
                      <a:cubicBezTo>
                        <a:pt x="255219" y="1127629"/>
                        <a:pt x="259454" y="1130131"/>
                        <a:pt x="264651" y="1129265"/>
                      </a:cubicBezTo>
                      <a:cubicBezTo>
                        <a:pt x="269751" y="1128399"/>
                        <a:pt x="272831" y="1139177"/>
                        <a:pt x="277931" y="1139562"/>
                      </a:cubicBezTo>
                      <a:cubicBezTo>
                        <a:pt x="283128" y="1139947"/>
                        <a:pt x="284764" y="1148127"/>
                        <a:pt x="290827" y="1148127"/>
                      </a:cubicBezTo>
                      <a:cubicBezTo>
                        <a:pt x="296890" y="1148127"/>
                        <a:pt x="298141" y="1154960"/>
                        <a:pt x="301124" y="1158906"/>
                      </a:cubicBezTo>
                      <a:cubicBezTo>
                        <a:pt x="304108" y="1162755"/>
                        <a:pt x="311037" y="1159387"/>
                        <a:pt x="311037" y="1163236"/>
                      </a:cubicBezTo>
                      <a:cubicBezTo>
                        <a:pt x="311037" y="1166701"/>
                        <a:pt x="317869" y="1169780"/>
                        <a:pt x="319602" y="1174111"/>
                      </a:cubicBezTo>
                      <a:cubicBezTo>
                        <a:pt x="331343" y="1175555"/>
                        <a:pt x="341447" y="1176613"/>
                        <a:pt x="350205" y="1174111"/>
                      </a:cubicBezTo>
                      <a:cubicBezTo>
                        <a:pt x="350205" y="1171416"/>
                        <a:pt x="350975" y="1168433"/>
                        <a:pt x="352226" y="1166123"/>
                      </a:cubicBezTo>
                      <a:cubicBezTo>
                        <a:pt x="355209" y="1160542"/>
                        <a:pt x="345778" y="1164391"/>
                        <a:pt x="340196" y="1158425"/>
                      </a:cubicBezTo>
                      <a:close/>
                      <a:moveTo>
                        <a:pt x="325568" y="476589"/>
                      </a:moveTo>
                      <a:cubicBezTo>
                        <a:pt x="341062" y="480053"/>
                        <a:pt x="342698" y="507481"/>
                        <a:pt x="352996" y="507481"/>
                      </a:cubicBezTo>
                      <a:cubicBezTo>
                        <a:pt x="359829" y="507481"/>
                        <a:pt x="354728" y="498916"/>
                        <a:pt x="365892" y="498916"/>
                      </a:cubicBezTo>
                      <a:cubicBezTo>
                        <a:pt x="377055" y="498916"/>
                        <a:pt x="374457" y="492949"/>
                        <a:pt x="384754" y="493719"/>
                      </a:cubicBezTo>
                      <a:cubicBezTo>
                        <a:pt x="395051" y="494585"/>
                        <a:pt x="403616" y="491120"/>
                        <a:pt x="403616" y="479091"/>
                      </a:cubicBezTo>
                      <a:cubicBezTo>
                        <a:pt x="403616" y="467061"/>
                        <a:pt x="411315" y="462827"/>
                        <a:pt x="421613" y="460228"/>
                      </a:cubicBezTo>
                      <a:cubicBezTo>
                        <a:pt x="431910" y="457630"/>
                        <a:pt x="422479" y="444831"/>
                        <a:pt x="437010" y="441366"/>
                      </a:cubicBezTo>
                      <a:cubicBezTo>
                        <a:pt x="451638" y="437902"/>
                        <a:pt x="491961" y="420771"/>
                        <a:pt x="498794" y="415575"/>
                      </a:cubicBezTo>
                      <a:cubicBezTo>
                        <a:pt x="505627" y="410378"/>
                        <a:pt x="490229" y="403545"/>
                        <a:pt x="474735" y="394114"/>
                      </a:cubicBezTo>
                      <a:cubicBezTo>
                        <a:pt x="459241" y="384683"/>
                        <a:pt x="447308" y="382084"/>
                        <a:pt x="435278" y="389783"/>
                      </a:cubicBezTo>
                      <a:cubicBezTo>
                        <a:pt x="423249" y="397482"/>
                        <a:pt x="432680" y="381218"/>
                        <a:pt x="423249" y="385453"/>
                      </a:cubicBezTo>
                      <a:cubicBezTo>
                        <a:pt x="413817" y="389783"/>
                        <a:pt x="388026" y="378620"/>
                        <a:pt x="384658" y="374289"/>
                      </a:cubicBezTo>
                      <a:cubicBezTo>
                        <a:pt x="381289" y="369959"/>
                        <a:pt x="334903" y="383720"/>
                        <a:pt x="323740" y="383720"/>
                      </a:cubicBezTo>
                      <a:cubicBezTo>
                        <a:pt x="312576" y="383720"/>
                        <a:pt x="324606" y="395750"/>
                        <a:pt x="332305" y="401717"/>
                      </a:cubicBezTo>
                      <a:cubicBezTo>
                        <a:pt x="340004" y="407683"/>
                        <a:pt x="313443" y="426642"/>
                        <a:pt x="318543" y="430876"/>
                      </a:cubicBezTo>
                      <a:cubicBezTo>
                        <a:pt x="323740" y="435207"/>
                        <a:pt x="313346" y="446274"/>
                        <a:pt x="301413" y="460036"/>
                      </a:cubicBezTo>
                      <a:cubicBezTo>
                        <a:pt x="289383" y="473798"/>
                        <a:pt x="309978" y="472932"/>
                        <a:pt x="325472" y="476300"/>
                      </a:cubicBezTo>
                      <a:close/>
                      <a:moveTo>
                        <a:pt x="754687" y="546938"/>
                      </a:moveTo>
                      <a:cubicBezTo>
                        <a:pt x="759884" y="540971"/>
                        <a:pt x="781249" y="558967"/>
                        <a:pt x="782115" y="546071"/>
                      </a:cubicBezTo>
                      <a:cubicBezTo>
                        <a:pt x="782981" y="533176"/>
                        <a:pt x="758056" y="527209"/>
                        <a:pt x="747758" y="520280"/>
                      </a:cubicBezTo>
                      <a:cubicBezTo>
                        <a:pt x="737461" y="513447"/>
                        <a:pt x="733130" y="516816"/>
                        <a:pt x="716866" y="504786"/>
                      </a:cubicBezTo>
                      <a:cubicBezTo>
                        <a:pt x="700602" y="492756"/>
                        <a:pt x="721197" y="486790"/>
                        <a:pt x="709167" y="477359"/>
                      </a:cubicBezTo>
                      <a:cubicBezTo>
                        <a:pt x="697138" y="467927"/>
                        <a:pt x="692903" y="442136"/>
                        <a:pt x="701468" y="433571"/>
                      </a:cubicBezTo>
                      <a:cubicBezTo>
                        <a:pt x="710034" y="425006"/>
                        <a:pt x="719465" y="412110"/>
                        <a:pt x="704067" y="406144"/>
                      </a:cubicBezTo>
                      <a:cubicBezTo>
                        <a:pt x="688669" y="400177"/>
                        <a:pt x="663744" y="411340"/>
                        <a:pt x="666342" y="414709"/>
                      </a:cubicBezTo>
                      <a:cubicBezTo>
                        <a:pt x="668941" y="418173"/>
                        <a:pt x="690401" y="430203"/>
                        <a:pt x="690401" y="435303"/>
                      </a:cubicBezTo>
                      <a:cubicBezTo>
                        <a:pt x="690401" y="440404"/>
                        <a:pt x="670673" y="420675"/>
                        <a:pt x="663840" y="425006"/>
                      </a:cubicBezTo>
                      <a:cubicBezTo>
                        <a:pt x="657007" y="429337"/>
                        <a:pt x="649212" y="416441"/>
                        <a:pt x="643245" y="425006"/>
                      </a:cubicBezTo>
                      <a:cubicBezTo>
                        <a:pt x="637279" y="433571"/>
                        <a:pt x="650944" y="463597"/>
                        <a:pt x="656141" y="472162"/>
                      </a:cubicBezTo>
                      <a:cubicBezTo>
                        <a:pt x="661338" y="480727"/>
                        <a:pt x="651041" y="480727"/>
                        <a:pt x="644111" y="482459"/>
                      </a:cubicBezTo>
                      <a:cubicBezTo>
                        <a:pt x="637279" y="484191"/>
                        <a:pt x="636413" y="458400"/>
                        <a:pt x="629484" y="448969"/>
                      </a:cubicBezTo>
                      <a:cubicBezTo>
                        <a:pt x="622651" y="439538"/>
                        <a:pt x="595127" y="428374"/>
                        <a:pt x="593395" y="435207"/>
                      </a:cubicBezTo>
                      <a:cubicBezTo>
                        <a:pt x="591663" y="442040"/>
                        <a:pt x="610525" y="442040"/>
                        <a:pt x="608023" y="451471"/>
                      </a:cubicBezTo>
                      <a:cubicBezTo>
                        <a:pt x="605424" y="460902"/>
                        <a:pt x="595127" y="445504"/>
                        <a:pt x="585696" y="453203"/>
                      </a:cubicBezTo>
                      <a:cubicBezTo>
                        <a:pt x="576265" y="460902"/>
                        <a:pt x="577997" y="455802"/>
                        <a:pt x="579729" y="448006"/>
                      </a:cubicBezTo>
                      <a:cubicBezTo>
                        <a:pt x="581461" y="440308"/>
                        <a:pt x="565967" y="431742"/>
                        <a:pt x="548837" y="433378"/>
                      </a:cubicBezTo>
                      <a:cubicBezTo>
                        <a:pt x="531707" y="435111"/>
                        <a:pt x="541138" y="447140"/>
                        <a:pt x="535942" y="451375"/>
                      </a:cubicBezTo>
                      <a:cubicBezTo>
                        <a:pt x="530745" y="455705"/>
                        <a:pt x="505050" y="448776"/>
                        <a:pt x="521314" y="445408"/>
                      </a:cubicBezTo>
                      <a:cubicBezTo>
                        <a:pt x="537578" y="441944"/>
                        <a:pt x="530745" y="432512"/>
                        <a:pt x="524778" y="423081"/>
                      </a:cubicBezTo>
                      <a:cubicBezTo>
                        <a:pt x="518811" y="413650"/>
                        <a:pt x="502451" y="424813"/>
                        <a:pt x="475890" y="434245"/>
                      </a:cubicBezTo>
                      <a:cubicBezTo>
                        <a:pt x="449329" y="443676"/>
                        <a:pt x="437299" y="453973"/>
                        <a:pt x="440667" y="454839"/>
                      </a:cubicBezTo>
                      <a:cubicBezTo>
                        <a:pt x="444132" y="455705"/>
                        <a:pt x="444998" y="459940"/>
                        <a:pt x="434701" y="468601"/>
                      </a:cubicBezTo>
                      <a:cubicBezTo>
                        <a:pt x="424403" y="477166"/>
                        <a:pt x="434701" y="484865"/>
                        <a:pt x="444132" y="484865"/>
                      </a:cubicBezTo>
                      <a:cubicBezTo>
                        <a:pt x="453563" y="484865"/>
                        <a:pt x="445287" y="492468"/>
                        <a:pt x="451831" y="494296"/>
                      </a:cubicBezTo>
                      <a:cubicBezTo>
                        <a:pt x="457797" y="496028"/>
                        <a:pt x="488689" y="482267"/>
                        <a:pt x="497351" y="488330"/>
                      </a:cubicBezTo>
                      <a:cubicBezTo>
                        <a:pt x="505916" y="494296"/>
                        <a:pt x="446730" y="497761"/>
                        <a:pt x="446730" y="508058"/>
                      </a:cubicBezTo>
                      <a:cubicBezTo>
                        <a:pt x="446730" y="518355"/>
                        <a:pt x="479354" y="524322"/>
                        <a:pt x="503414" y="520088"/>
                      </a:cubicBezTo>
                      <a:cubicBezTo>
                        <a:pt x="527473" y="515757"/>
                        <a:pt x="569528" y="523552"/>
                        <a:pt x="569528" y="529519"/>
                      </a:cubicBezTo>
                      <a:cubicBezTo>
                        <a:pt x="569528" y="535485"/>
                        <a:pt x="541235" y="533849"/>
                        <a:pt x="519774" y="532983"/>
                      </a:cubicBezTo>
                      <a:cubicBezTo>
                        <a:pt x="498313" y="532117"/>
                        <a:pt x="461454" y="538950"/>
                        <a:pt x="463090" y="545879"/>
                      </a:cubicBezTo>
                      <a:cubicBezTo>
                        <a:pt x="465015" y="553578"/>
                        <a:pt x="467421" y="553578"/>
                        <a:pt x="489652" y="563875"/>
                      </a:cubicBezTo>
                      <a:cubicBezTo>
                        <a:pt x="511979" y="574173"/>
                        <a:pt x="535172" y="558678"/>
                        <a:pt x="534306" y="573306"/>
                      </a:cubicBezTo>
                      <a:cubicBezTo>
                        <a:pt x="533439" y="587934"/>
                        <a:pt x="546335" y="591303"/>
                        <a:pt x="576361" y="592169"/>
                      </a:cubicBezTo>
                      <a:cubicBezTo>
                        <a:pt x="606387" y="593035"/>
                        <a:pt x="620149" y="578407"/>
                        <a:pt x="634680" y="579273"/>
                      </a:cubicBezTo>
                      <a:cubicBezTo>
                        <a:pt x="649308" y="580139"/>
                        <a:pt x="656141" y="577541"/>
                        <a:pt x="662974" y="567244"/>
                      </a:cubicBezTo>
                      <a:cubicBezTo>
                        <a:pt x="669807" y="556946"/>
                        <a:pt x="675870" y="562913"/>
                        <a:pt x="677602" y="568110"/>
                      </a:cubicBezTo>
                      <a:cubicBezTo>
                        <a:pt x="679334" y="573306"/>
                        <a:pt x="698196" y="572440"/>
                        <a:pt x="702527" y="576675"/>
                      </a:cubicBezTo>
                      <a:cubicBezTo>
                        <a:pt x="713498" y="587646"/>
                        <a:pt x="749683" y="584374"/>
                        <a:pt x="763445" y="577541"/>
                      </a:cubicBezTo>
                      <a:cubicBezTo>
                        <a:pt x="777207" y="570708"/>
                        <a:pt x="757478" y="551846"/>
                        <a:pt x="750549" y="560411"/>
                      </a:cubicBezTo>
                      <a:cubicBezTo>
                        <a:pt x="743716" y="568976"/>
                        <a:pt x="737653" y="563875"/>
                        <a:pt x="735921" y="559545"/>
                      </a:cubicBezTo>
                      <a:cubicBezTo>
                        <a:pt x="734189" y="555214"/>
                        <a:pt x="749683" y="552712"/>
                        <a:pt x="754784" y="546649"/>
                      </a:cubicBezTo>
                      <a:close/>
                      <a:moveTo>
                        <a:pt x="428541" y="335795"/>
                      </a:moveTo>
                      <a:cubicBezTo>
                        <a:pt x="444036" y="337527"/>
                        <a:pt x="459433" y="323765"/>
                        <a:pt x="458567" y="316066"/>
                      </a:cubicBezTo>
                      <a:cubicBezTo>
                        <a:pt x="457701" y="308367"/>
                        <a:pt x="420843" y="334929"/>
                        <a:pt x="428541" y="335795"/>
                      </a:cubicBezTo>
                      <a:close/>
                      <a:moveTo>
                        <a:pt x="357326" y="311736"/>
                      </a:moveTo>
                      <a:cubicBezTo>
                        <a:pt x="363293" y="314334"/>
                        <a:pt x="357326" y="326363"/>
                        <a:pt x="364159" y="322899"/>
                      </a:cubicBezTo>
                      <a:cubicBezTo>
                        <a:pt x="370992" y="319434"/>
                        <a:pt x="372724" y="318568"/>
                        <a:pt x="377921" y="320301"/>
                      </a:cubicBezTo>
                      <a:cubicBezTo>
                        <a:pt x="387160" y="323380"/>
                        <a:pt x="389085" y="315104"/>
                        <a:pt x="393319" y="310869"/>
                      </a:cubicBezTo>
                      <a:cubicBezTo>
                        <a:pt x="397650" y="306539"/>
                        <a:pt x="395917" y="326267"/>
                        <a:pt x="407081" y="326267"/>
                      </a:cubicBezTo>
                      <a:cubicBezTo>
                        <a:pt x="416512" y="326267"/>
                        <a:pt x="414780" y="305673"/>
                        <a:pt x="423345" y="311639"/>
                      </a:cubicBezTo>
                      <a:cubicBezTo>
                        <a:pt x="431910" y="317606"/>
                        <a:pt x="434508" y="309041"/>
                        <a:pt x="436240" y="303074"/>
                      </a:cubicBezTo>
                      <a:cubicBezTo>
                        <a:pt x="437973" y="297108"/>
                        <a:pt x="437973" y="286810"/>
                        <a:pt x="447404" y="285078"/>
                      </a:cubicBezTo>
                      <a:cubicBezTo>
                        <a:pt x="456835" y="283346"/>
                        <a:pt x="449136" y="294509"/>
                        <a:pt x="453371" y="302208"/>
                      </a:cubicBezTo>
                      <a:cubicBezTo>
                        <a:pt x="459626" y="313468"/>
                        <a:pt x="470501" y="303074"/>
                        <a:pt x="471367" y="297877"/>
                      </a:cubicBezTo>
                      <a:cubicBezTo>
                        <a:pt x="472233" y="292777"/>
                        <a:pt x="487631" y="296145"/>
                        <a:pt x="486765" y="290179"/>
                      </a:cubicBezTo>
                      <a:cubicBezTo>
                        <a:pt x="485899" y="284212"/>
                        <a:pt x="491095" y="282480"/>
                        <a:pt x="486765" y="275551"/>
                      </a:cubicBezTo>
                      <a:cubicBezTo>
                        <a:pt x="482434" y="268718"/>
                        <a:pt x="493597" y="270354"/>
                        <a:pt x="498794" y="265253"/>
                      </a:cubicBezTo>
                      <a:cubicBezTo>
                        <a:pt x="503991" y="260056"/>
                        <a:pt x="491961" y="264387"/>
                        <a:pt x="483396" y="256688"/>
                      </a:cubicBezTo>
                      <a:cubicBezTo>
                        <a:pt x="474831" y="248989"/>
                        <a:pt x="471367" y="259287"/>
                        <a:pt x="471367" y="264387"/>
                      </a:cubicBezTo>
                      <a:cubicBezTo>
                        <a:pt x="471367" y="269488"/>
                        <a:pt x="455103" y="265253"/>
                        <a:pt x="445575" y="261789"/>
                      </a:cubicBezTo>
                      <a:cubicBezTo>
                        <a:pt x="436144" y="258324"/>
                        <a:pt x="424115" y="272952"/>
                        <a:pt x="410353" y="279785"/>
                      </a:cubicBezTo>
                      <a:cubicBezTo>
                        <a:pt x="396591" y="286618"/>
                        <a:pt x="395725" y="298647"/>
                        <a:pt x="382925" y="297781"/>
                      </a:cubicBezTo>
                      <a:cubicBezTo>
                        <a:pt x="370030" y="296915"/>
                        <a:pt x="351167" y="308945"/>
                        <a:pt x="357230" y="311543"/>
                      </a:cubicBezTo>
                      <a:close/>
                      <a:moveTo>
                        <a:pt x="491192" y="307405"/>
                      </a:moveTo>
                      <a:cubicBezTo>
                        <a:pt x="479162" y="308271"/>
                        <a:pt x="480028" y="320301"/>
                        <a:pt x="493790" y="320301"/>
                      </a:cubicBezTo>
                      <a:cubicBezTo>
                        <a:pt x="507552" y="320301"/>
                        <a:pt x="511786" y="324631"/>
                        <a:pt x="492058" y="323765"/>
                      </a:cubicBezTo>
                      <a:cubicBezTo>
                        <a:pt x="472329" y="322899"/>
                        <a:pt x="463764" y="340029"/>
                        <a:pt x="477430" y="336661"/>
                      </a:cubicBezTo>
                      <a:cubicBezTo>
                        <a:pt x="491192" y="333196"/>
                        <a:pt x="507456" y="333196"/>
                        <a:pt x="497158" y="336661"/>
                      </a:cubicBezTo>
                      <a:cubicBezTo>
                        <a:pt x="486861" y="340125"/>
                        <a:pt x="458856" y="342435"/>
                        <a:pt x="462802" y="347824"/>
                      </a:cubicBezTo>
                      <a:cubicBezTo>
                        <a:pt x="465400" y="351289"/>
                        <a:pt x="476564" y="350423"/>
                        <a:pt x="487727" y="354657"/>
                      </a:cubicBezTo>
                      <a:cubicBezTo>
                        <a:pt x="498890" y="358891"/>
                        <a:pt x="505723" y="361490"/>
                        <a:pt x="514288" y="352059"/>
                      </a:cubicBezTo>
                      <a:cubicBezTo>
                        <a:pt x="522853" y="342627"/>
                        <a:pt x="534017" y="333196"/>
                        <a:pt x="529686" y="346092"/>
                      </a:cubicBezTo>
                      <a:cubicBezTo>
                        <a:pt x="525356" y="358988"/>
                        <a:pt x="543448" y="349556"/>
                        <a:pt x="566545" y="348690"/>
                      </a:cubicBezTo>
                      <a:cubicBezTo>
                        <a:pt x="589738" y="347824"/>
                        <a:pt x="562214" y="362452"/>
                        <a:pt x="538251" y="364184"/>
                      </a:cubicBezTo>
                      <a:cubicBezTo>
                        <a:pt x="514288" y="365917"/>
                        <a:pt x="518523" y="377946"/>
                        <a:pt x="537385" y="382181"/>
                      </a:cubicBezTo>
                      <a:cubicBezTo>
                        <a:pt x="556247" y="386511"/>
                        <a:pt x="596571" y="370151"/>
                        <a:pt x="606002" y="360720"/>
                      </a:cubicBezTo>
                      <a:cubicBezTo>
                        <a:pt x="615433" y="351289"/>
                        <a:pt x="623998" y="365917"/>
                        <a:pt x="633429" y="358988"/>
                      </a:cubicBezTo>
                      <a:cubicBezTo>
                        <a:pt x="642860" y="352155"/>
                        <a:pt x="660857" y="359854"/>
                        <a:pt x="677217" y="356389"/>
                      </a:cubicBezTo>
                      <a:cubicBezTo>
                        <a:pt x="693481" y="352925"/>
                        <a:pt x="696079" y="322033"/>
                        <a:pt x="684050" y="316932"/>
                      </a:cubicBezTo>
                      <a:cubicBezTo>
                        <a:pt x="672020" y="311736"/>
                        <a:pt x="672020" y="322899"/>
                        <a:pt x="662589" y="324631"/>
                      </a:cubicBezTo>
                      <a:cubicBezTo>
                        <a:pt x="653158" y="326363"/>
                        <a:pt x="647961" y="314334"/>
                        <a:pt x="640262" y="306635"/>
                      </a:cubicBezTo>
                      <a:cubicBezTo>
                        <a:pt x="632563" y="298936"/>
                        <a:pt x="637664" y="284308"/>
                        <a:pt x="626500" y="286040"/>
                      </a:cubicBezTo>
                      <a:cubicBezTo>
                        <a:pt x="615433" y="287773"/>
                        <a:pt x="591278" y="305769"/>
                        <a:pt x="605906" y="307501"/>
                      </a:cubicBezTo>
                      <a:cubicBezTo>
                        <a:pt x="620534" y="309233"/>
                        <a:pt x="615337" y="316932"/>
                        <a:pt x="607638" y="320397"/>
                      </a:cubicBezTo>
                      <a:cubicBezTo>
                        <a:pt x="599939" y="323861"/>
                        <a:pt x="625634" y="329828"/>
                        <a:pt x="622266" y="335025"/>
                      </a:cubicBezTo>
                      <a:cubicBezTo>
                        <a:pt x="618801" y="340222"/>
                        <a:pt x="579344" y="335891"/>
                        <a:pt x="577612" y="327326"/>
                      </a:cubicBezTo>
                      <a:cubicBezTo>
                        <a:pt x="575880" y="318761"/>
                        <a:pt x="544988" y="303267"/>
                        <a:pt x="532092" y="306731"/>
                      </a:cubicBezTo>
                      <a:cubicBezTo>
                        <a:pt x="519196" y="310196"/>
                        <a:pt x="524393" y="296434"/>
                        <a:pt x="511497" y="295568"/>
                      </a:cubicBezTo>
                      <a:cubicBezTo>
                        <a:pt x="498602" y="294702"/>
                        <a:pt x="502932" y="306731"/>
                        <a:pt x="490903" y="307597"/>
                      </a:cubicBezTo>
                      <a:close/>
                      <a:moveTo>
                        <a:pt x="535845" y="245621"/>
                      </a:moveTo>
                      <a:cubicBezTo>
                        <a:pt x="540176" y="235324"/>
                        <a:pt x="507456" y="237056"/>
                        <a:pt x="510150" y="240424"/>
                      </a:cubicBezTo>
                      <a:cubicBezTo>
                        <a:pt x="516117" y="248123"/>
                        <a:pt x="531611" y="255918"/>
                        <a:pt x="535845" y="245621"/>
                      </a:cubicBezTo>
                      <a:close/>
                      <a:moveTo>
                        <a:pt x="607060" y="241290"/>
                      </a:moveTo>
                      <a:cubicBezTo>
                        <a:pt x="618224" y="239558"/>
                        <a:pt x="613027" y="230993"/>
                        <a:pt x="595031" y="233591"/>
                      </a:cubicBezTo>
                      <a:cubicBezTo>
                        <a:pt x="577035" y="236190"/>
                        <a:pt x="546143" y="236094"/>
                        <a:pt x="546143" y="249086"/>
                      </a:cubicBezTo>
                      <a:cubicBezTo>
                        <a:pt x="546143" y="259383"/>
                        <a:pt x="552109" y="264483"/>
                        <a:pt x="571838" y="266216"/>
                      </a:cubicBezTo>
                      <a:cubicBezTo>
                        <a:pt x="591566" y="267948"/>
                        <a:pt x="608696" y="249086"/>
                        <a:pt x="599265" y="249086"/>
                      </a:cubicBezTo>
                      <a:cubicBezTo>
                        <a:pt x="589834" y="249086"/>
                        <a:pt x="595801" y="243119"/>
                        <a:pt x="606964" y="241387"/>
                      </a:cubicBezTo>
                      <a:close/>
                      <a:moveTo>
                        <a:pt x="565005" y="225026"/>
                      </a:moveTo>
                      <a:cubicBezTo>
                        <a:pt x="573570" y="228491"/>
                        <a:pt x="582135" y="217327"/>
                        <a:pt x="588198" y="222428"/>
                      </a:cubicBezTo>
                      <a:cubicBezTo>
                        <a:pt x="594165" y="227625"/>
                        <a:pt x="620822" y="231859"/>
                        <a:pt x="620822" y="218097"/>
                      </a:cubicBezTo>
                      <a:cubicBezTo>
                        <a:pt x="620822" y="204336"/>
                        <a:pt x="587332" y="202603"/>
                        <a:pt x="578767" y="207800"/>
                      </a:cubicBezTo>
                      <a:cubicBezTo>
                        <a:pt x="570202" y="212901"/>
                        <a:pt x="530745" y="214633"/>
                        <a:pt x="541908" y="223198"/>
                      </a:cubicBezTo>
                      <a:cubicBezTo>
                        <a:pt x="548741" y="228491"/>
                        <a:pt x="556536" y="221466"/>
                        <a:pt x="565101" y="224930"/>
                      </a:cubicBezTo>
                      <a:close/>
                      <a:moveTo>
                        <a:pt x="708301" y="198465"/>
                      </a:moveTo>
                      <a:cubicBezTo>
                        <a:pt x="718599" y="191632"/>
                        <a:pt x="737461" y="202796"/>
                        <a:pt x="734093" y="210495"/>
                      </a:cubicBezTo>
                      <a:cubicBezTo>
                        <a:pt x="730628" y="218194"/>
                        <a:pt x="700987" y="208955"/>
                        <a:pt x="703201" y="215691"/>
                      </a:cubicBezTo>
                      <a:cubicBezTo>
                        <a:pt x="704067" y="218290"/>
                        <a:pt x="707531" y="228587"/>
                        <a:pt x="728126" y="222524"/>
                      </a:cubicBezTo>
                      <a:cubicBezTo>
                        <a:pt x="748721" y="216558"/>
                        <a:pt x="765851" y="220792"/>
                        <a:pt x="779613" y="231955"/>
                      </a:cubicBezTo>
                      <a:cubicBezTo>
                        <a:pt x="793374" y="243119"/>
                        <a:pt x="806174" y="247450"/>
                        <a:pt x="815701" y="236286"/>
                      </a:cubicBezTo>
                      <a:cubicBezTo>
                        <a:pt x="825133" y="225123"/>
                        <a:pt x="803672" y="223390"/>
                        <a:pt x="808002" y="214825"/>
                      </a:cubicBezTo>
                      <a:cubicBezTo>
                        <a:pt x="812333" y="206260"/>
                        <a:pt x="794241" y="201064"/>
                        <a:pt x="784809" y="201064"/>
                      </a:cubicBezTo>
                      <a:cubicBezTo>
                        <a:pt x="775378" y="201064"/>
                        <a:pt x="771914" y="183933"/>
                        <a:pt x="764215" y="187302"/>
                      </a:cubicBezTo>
                      <a:cubicBezTo>
                        <a:pt x="756516" y="190766"/>
                        <a:pt x="751319" y="196733"/>
                        <a:pt x="751319" y="185569"/>
                      </a:cubicBezTo>
                      <a:cubicBezTo>
                        <a:pt x="751319" y="174406"/>
                        <a:pt x="706665" y="173540"/>
                        <a:pt x="695502" y="177871"/>
                      </a:cubicBezTo>
                      <a:cubicBezTo>
                        <a:pt x="684338" y="182201"/>
                        <a:pt x="698100" y="205298"/>
                        <a:pt x="708397" y="198465"/>
                      </a:cubicBezTo>
                      <a:close/>
                      <a:moveTo>
                        <a:pt x="714268" y="270546"/>
                      </a:moveTo>
                      <a:cubicBezTo>
                        <a:pt x="721101" y="261981"/>
                        <a:pt x="686841" y="234458"/>
                        <a:pt x="685108" y="247353"/>
                      </a:cubicBezTo>
                      <a:cubicBezTo>
                        <a:pt x="683376" y="260249"/>
                        <a:pt x="706954" y="279593"/>
                        <a:pt x="714268" y="270546"/>
                      </a:cubicBezTo>
                      <a:close/>
                      <a:moveTo>
                        <a:pt x="825806" y="158142"/>
                      </a:moveTo>
                      <a:cubicBezTo>
                        <a:pt x="831773" y="147845"/>
                        <a:pt x="789621" y="139761"/>
                        <a:pt x="800111" y="148711"/>
                      </a:cubicBezTo>
                      <a:cubicBezTo>
                        <a:pt x="806078" y="153908"/>
                        <a:pt x="819839" y="168439"/>
                        <a:pt x="825806" y="158142"/>
                      </a:cubicBezTo>
                      <a:close/>
                      <a:moveTo>
                        <a:pt x="728800" y="352925"/>
                      </a:moveTo>
                      <a:cubicBezTo>
                        <a:pt x="734766" y="346092"/>
                        <a:pt x="715904" y="331464"/>
                        <a:pt x="710803" y="343494"/>
                      </a:cubicBezTo>
                      <a:cubicBezTo>
                        <a:pt x="705607" y="355523"/>
                        <a:pt x="722737" y="359950"/>
                        <a:pt x="728800" y="352925"/>
                      </a:cubicBezTo>
                      <a:close/>
                      <a:moveTo>
                        <a:pt x="825806" y="292873"/>
                      </a:moveTo>
                      <a:cubicBezTo>
                        <a:pt x="824940" y="301438"/>
                        <a:pt x="805211" y="291141"/>
                        <a:pt x="789717" y="285174"/>
                      </a:cubicBezTo>
                      <a:cubicBezTo>
                        <a:pt x="774320" y="279208"/>
                        <a:pt x="783751" y="297204"/>
                        <a:pt x="795684" y="307501"/>
                      </a:cubicBezTo>
                      <a:cubicBezTo>
                        <a:pt x="807714" y="317798"/>
                        <a:pt x="789717" y="312698"/>
                        <a:pt x="773357" y="301534"/>
                      </a:cubicBezTo>
                      <a:cubicBezTo>
                        <a:pt x="757093" y="290371"/>
                        <a:pt x="758729" y="309233"/>
                        <a:pt x="766524" y="315296"/>
                      </a:cubicBezTo>
                      <a:cubicBezTo>
                        <a:pt x="774223" y="321263"/>
                        <a:pt x="764792" y="329924"/>
                        <a:pt x="754495" y="316162"/>
                      </a:cubicBezTo>
                      <a:cubicBezTo>
                        <a:pt x="744198" y="302401"/>
                        <a:pt x="739097" y="287869"/>
                        <a:pt x="722737" y="287003"/>
                      </a:cubicBezTo>
                      <a:cubicBezTo>
                        <a:pt x="706473" y="286137"/>
                        <a:pt x="713883" y="302882"/>
                        <a:pt x="720138" y="311062"/>
                      </a:cubicBezTo>
                      <a:cubicBezTo>
                        <a:pt x="728703" y="322225"/>
                        <a:pt x="737268" y="324824"/>
                        <a:pt x="751030" y="332523"/>
                      </a:cubicBezTo>
                      <a:cubicBezTo>
                        <a:pt x="764792" y="340222"/>
                        <a:pt x="787119" y="329058"/>
                        <a:pt x="797320" y="331656"/>
                      </a:cubicBezTo>
                      <a:cubicBezTo>
                        <a:pt x="807617" y="334255"/>
                        <a:pt x="786157" y="347151"/>
                        <a:pt x="792990" y="355716"/>
                      </a:cubicBezTo>
                      <a:cubicBezTo>
                        <a:pt x="799822" y="364281"/>
                        <a:pt x="818781" y="358314"/>
                        <a:pt x="833313" y="357448"/>
                      </a:cubicBezTo>
                      <a:cubicBezTo>
                        <a:pt x="847941" y="356582"/>
                        <a:pt x="841011" y="348017"/>
                        <a:pt x="849577" y="342050"/>
                      </a:cubicBezTo>
                      <a:cubicBezTo>
                        <a:pt x="858142" y="336083"/>
                        <a:pt x="841011" y="336853"/>
                        <a:pt x="847844" y="322322"/>
                      </a:cubicBezTo>
                      <a:cubicBezTo>
                        <a:pt x="854677" y="307790"/>
                        <a:pt x="826383" y="284597"/>
                        <a:pt x="825517" y="293162"/>
                      </a:cubicBezTo>
                      <a:close/>
                      <a:moveTo>
                        <a:pt x="861895" y="242253"/>
                      </a:moveTo>
                      <a:cubicBezTo>
                        <a:pt x="874791" y="242253"/>
                        <a:pt x="885088" y="240520"/>
                        <a:pt x="896251" y="236286"/>
                      </a:cubicBezTo>
                      <a:cubicBezTo>
                        <a:pt x="907415" y="231955"/>
                        <a:pt x="890285" y="231955"/>
                        <a:pt x="897984" y="221658"/>
                      </a:cubicBezTo>
                      <a:cubicBezTo>
                        <a:pt x="905682" y="211361"/>
                        <a:pt x="879121" y="210495"/>
                        <a:pt x="877389" y="213959"/>
                      </a:cubicBezTo>
                      <a:cubicBezTo>
                        <a:pt x="875657" y="217424"/>
                        <a:pt x="842166" y="193365"/>
                        <a:pt x="837066" y="201064"/>
                      </a:cubicBezTo>
                      <a:cubicBezTo>
                        <a:pt x="831869" y="208762"/>
                        <a:pt x="849095" y="242253"/>
                        <a:pt x="861991" y="242253"/>
                      </a:cubicBezTo>
                      <a:close/>
                      <a:moveTo>
                        <a:pt x="931378" y="246583"/>
                      </a:moveTo>
                      <a:cubicBezTo>
                        <a:pt x="929645" y="241483"/>
                        <a:pt x="864589" y="249278"/>
                        <a:pt x="874694" y="256881"/>
                      </a:cubicBezTo>
                      <a:cubicBezTo>
                        <a:pt x="891824" y="269776"/>
                        <a:pt x="933014" y="251684"/>
                        <a:pt x="931378" y="246583"/>
                      </a:cubicBezTo>
                      <a:close/>
                      <a:moveTo>
                        <a:pt x="921946" y="371883"/>
                      </a:moveTo>
                      <a:cubicBezTo>
                        <a:pt x="937344" y="371017"/>
                        <a:pt x="929645" y="352155"/>
                        <a:pt x="912515" y="339259"/>
                      </a:cubicBezTo>
                      <a:cubicBezTo>
                        <a:pt x="895385" y="326363"/>
                        <a:pt x="856794" y="352829"/>
                        <a:pt x="863627" y="358122"/>
                      </a:cubicBezTo>
                      <a:cubicBezTo>
                        <a:pt x="871326" y="364088"/>
                        <a:pt x="906549" y="372749"/>
                        <a:pt x="921946" y="371883"/>
                      </a:cubicBezTo>
                      <a:close/>
                      <a:moveTo>
                        <a:pt x="812141" y="491987"/>
                      </a:moveTo>
                      <a:cubicBezTo>
                        <a:pt x="831003" y="504882"/>
                        <a:pt x="825036" y="481689"/>
                        <a:pt x="846497" y="482555"/>
                      </a:cubicBezTo>
                      <a:cubicBezTo>
                        <a:pt x="867958" y="483421"/>
                        <a:pt x="868824" y="448199"/>
                        <a:pt x="872288" y="435399"/>
                      </a:cubicBezTo>
                      <a:cubicBezTo>
                        <a:pt x="875753" y="422504"/>
                        <a:pt x="855158" y="423370"/>
                        <a:pt x="860259" y="432801"/>
                      </a:cubicBezTo>
                      <a:cubicBezTo>
                        <a:pt x="865359" y="442232"/>
                        <a:pt x="859393" y="451663"/>
                        <a:pt x="857660" y="440500"/>
                      </a:cubicBezTo>
                      <a:cubicBezTo>
                        <a:pt x="855928" y="429337"/>
                        <a:pt x="839664" y="439634"/>
                        <a:pt x="833601" y="431069"/>
                      </a:cubicBezTo>
                      <a:cubicBezTo>
                        <a:pt x="827635" y="422504"/>
                        <a:pt x="852464" y="421638"/>
                        <a:pt x="858527" y="410474"/>
                      </a:cubicBezTo>
                      <a:cubicBezTo>
                        <a:pt x="864493" y="399311"/>
                        <a:pt x="838798" y="401043"/>
                        <a:pt x="844765" y="392478"/>
                      </a:cubicBezTo>
                      <a:cubicBezTo>
                        <a:pt x="850731" y="383913"/>
                        <a:pt x="807040" y="393344"/>
                        <a:pt x="819839" y="398445"/>
                      </a:cubicBezTo>
                      <a:cubicBezTo>
                        <a:pt x="832735" y="403641"/>
                        <a:pt x="820706" y="410474"/>
                        <a:pt x="808676" y="401909"/>
                      </a:cubicBezTo>
                      <a:cubicBezTo>
                        <a:pt x="796646" y="393344"/>
                        <a:pt x="763349" y="407683"/>
                        <a:pt x="775186" y="417403"/>
                      </a:cubicBezTo>
                      <a:cubicBezTo>
                        <a:pt x="784617" y="425102"/>
                        <a:pt x="812910" y="412206"/>
                        <a:pt x="796646" y="434533"/>
                      </a:cubicBezTo>
                      <a:cubicBezTo>
                        <a:pt x="780382" y="456860"/>
                        <a:pt x="773453" y="428567"/>
                        <a:pt x="758056" y="431069"/>
                      </a:cubicBezTo>
                      <a:cubicBezTo>
                        <a:pt x="742658" y="433667"/>
                        <a:pt x="749491" y="452530"/>
                        <a:pt x="772684" y="459362"/>
                      </a:cubicBezTo>
                      <a:cubicBezTo>
                        <a:pt x="795877" y="466195"/>
                        <a:pt x="793278" y="479091"/>
                        <a:pt x="812141" y="491987"/>
                      </a:cubicBezTo>
                      <a:close/>
                      <a:moveTo>
                        <a:pt x="952069" y="354657"/>
                      </a:moveTo>
                      <a:cubicBezTo>
                        <a:pt x="958035" y="371787"/>
                        <a:pt x="964964" y="359854"/>
                        <a:pt x="974395" y="366687"/>
                      </a:cubicBezTo>
                      <a:cubicBezTo>
                        <a:pt x="983827" y="373519"/>
                        <a:pt x="998455" y="377850"/>
                        <a:pt x="1006153" y="371017"/>
                      </a:cubicBezTo>
                      <a:cubicBezTo>
                        <a:pt x="1013852" y="364184"/>
                        <a:pt x="1017317" y="358988"/>
                        <a:pt x="1019915" y="365051"/>
                      </a:cubicBezTo>
                      <a:cubicBezTo>
                        <a:pt x="1024054" y="374770"/>
                        <a:pt x="1043108" y="376214"/>
                        <a:pt x="1084298" y="377080"/>
                      </a:cubicBezTo>
                      <a:cubicBezTo>
                        <a:pt x="1125487" y="377946"/>
                        <a:pt x="1115190" y="359950"/>
                        <a:pt x="1127219" y="366783"/>
                      </a:cubicBezTo>
                      <a:cubicBezTo>
                        <a:pt x="1139249" y="373616"/>
                        <a:pt x="1166676" y="373616"/>
                        <a:pt x="1178706" y="371113"/>
                      </a:cubicBezTo>
                      <a:cubicBezTo>
                        <a:pt x="1190735" y="368515"/>
                        <a:pt x="1196702" y="349653"/>
                        <a:pt x="1195836" y="340222"/>
                      </a:cubicBezTo>
                      <a:cubicBezTo>
                        <a:pt x="1194970" y="330790"/>
                        <a:pt x="1103160" y="323091"/>
                        <a:pt x="1086896" y="332523"/>
                      </a:cubicBezTo>
                      <a:cubicBezTo>
                        <a:pt x="1070632" y="341954"/>
                        <a:pt x="1044841" y="328192"/>
                        <a:pt x="1031945" y="335121"/>
                      </a:cubicBezTo>
                      <a:cubicBezTo>
                        <a:pt x="1019049" y="341954"/>
                        <a:pt x="1023380" y="326556"/>
                        <a:pt x="1000187" y="325690"/>
                      </a:cubicBezTo>
                      <a:cubicBezTo>
                        <a:pt x="976994" y="324824"/>
                        <a:pt x="1001919" y="312794"/>
                        <a:pt x="1006153" y="307694"/>
                      </a:cubicBezTo>
                      <a:cubicBezTo>
                        <a:pt x="1010484" y="302593"/>
                        <a:pt x="970931" y="288831"/>
                        <a:pt x="954667" y="292200"/>
                      </a:cubicBezTo>
                      <a:cubicBezTo>
                        <a:pt x="938403" y="295664"/>
                        <a:pt x="928876" y="287099"/>
                        <a:pt x="913478" y="280170"/>
                      </a:cubicBezTo>
                      <a:cubicBezTo>
                        <a:pt x="897984" y="273337"/>
                        <a:pt x="856121" y="274973"/>
                        <a:pt x="864589" y="287003"/>
                      </a:cubicBezTo>
                      <a:cubicBezTo>
                        <a:pt x="870556" y="295568"/>
                        <a:pt x="920407" y="313564"/>
                        <a:pt x="925507" y="304999"/>
                      </a:cubicBezTo>
                      <a:cubicBezTo>
                        <a:pt x="930608" y="296434"/>
                        <a:pt x="943504" y="315296"/>
                        <a:pt x="951202" y="324727"/>
                      </a:cubicBezTo>
                      <a:cubicBezTo>
                        <a:pt x="958901" y="334159"/>
                        <a:pt x="946006" y="337623"/>
                        <a:pt x="952069" y="354753"/>
                      </a:cubicBezTo>
                      <a:close/>
                      <a:moveTo>
                        <a:pt x="995856" y="253416"/>
                      </a:moveTo>
                      <a:cubicBezTo>
                        <a:pt x="980458" y="245717"/>
                        <a:pt x="961019" y="261981"/>
                        <a:pt x="976994" y="268044"/>
                      </a:cubicBezTo>
                      <a:cubicBezTo>
                        <a:pt x="990756" y="273241"/>
                        <a:pt x="1011350" y="261211"/>
                        <a:pt x="995856" y="253416"/>
                      </a:cubicBezTo>
                      <a:close/>
                      <a:moveTo>
                        <a:pt x="872288" y="157276"/>
                      </a:moveTo>
                      <a:cubicBezTo>
                        <a:pt x="884895" y="163628"/>
                        <a:pt x="877389" y="171904"/>
                        <a:pt x="891151" y="177871"/>
                      </a:cubicBezTo>
                      <a:cubicBezTo>
                        <a:pt x="904913" y="183837"/>
                        <a:pt x="944370" y="170172"/>
                        <a:pt x="947834" y="179603"/>
                      </a:cubicBezTo>
                      <a:cubicBezTo>
                        <a:pt x="951299" y="189034"/>
                        <a:pt x="907511" y="189900"/>
                        <a:pt x="913478" y="195867"/>
                      </a:cubicBezTo>
                      <a:cubicBezTo>
                        <a:pt x="919444" y="201833"/>
                        <a:pt x="944370" y="211361"/>
                        <a:pt x="940905" y="216461"/>
                      </a:cubicBezTo>
                      <a:cubicBezTo>
                        <a:pt x="937441" y="221658"/>
                        <a:pt x="982094" y="236190"/>
                        <a:pt x="986425" y="229357"/>
                      </a:cubicBezTo>
                      <a:cubicBezTo>
                        <a:pt x="990756" y="222524"/>
                        <a:pt x="1002689" y="224160"/>
                        <a:pt x="1013852" y="228491"/>
                      </a:cubicBezTo>
                      <a:cubicBezTo>
                        <a:pt x="1025016" y="232822"/>
                        <a:pt x="1025882" y="201930"/>
                        <a:pt x="1033581" y="207030"/>
                      </a:cubicBezTo>
                      <a:cubicBezTo>
                        <a:pt x="1041280" y="212227"/>
                        <a:pt x="1040414" y="195867"/>
                        <a:pt x="1053309" y="190766"/>
                      </a:cubicBezTo>
                      <a:cubicBezTo>
                        <a:pt x="1066205" y="185569"/>
                        <a:pt x="1084683" y="185569"/>
                        <a:pt x="1085934" y="179603"/>
                      </a:cubicBezTo>
                      <a:cubicBezTo>
                        <a:pt x="1086800" y="175272"/>
                        <a:pt x="1082469" y="169305"/>
                        <a:pt x="1067071" y="171038"/>
                      </a:cubicBezTo>
                      <a:cubicBezTo>
                        <a:pt x="1051673" y="172770"/>
                        <a:pt x="1041376" y="166707"/>
                        <a:pt x="1048209" y="158142"/>
                      </a:cubicBezTo>
                      <a:cubicBezTo>
                        <a:pt x="1055042" y="149577"/>
                        <a:pt x="1031079" y="146979"/>
                        <a:pt x="1039644" y="140146"/>
                      </a:cubicBezTo>
                      <a:cubicBezTo>
                        <a:pt x="1048209" y="133313"/>
                        <a:pt x="1023380" y="126384"/>
                        <a:pt x="1025882" y="136681"/>
                      </a:cubicBezTo>
                      <a:cubicBezTo>
                        <a:pt x="1028480" y="146979"/>
                        <a:pt x="1010484" y="137547"/>
                        <a:pt x="1007886" y="128116"/>
                      </a:cubicBezTo>
                      <a:cubicBezTo>
                        <a:pt x="1005287" y="118685"/>
                        <a:pt x="970161" y="115221"/>
                        <a:pt x="946968" y="94626"/>
                      </a:cubicBezTo>
                      <a:cubicBezTo>
                        <a:pt x="923775" y="74031"/>
                        <a:pt x="899812" y="87793"/>
                        <a:pt x="913478" y="90295"/>
                      </a:cubicBezTo>
                      <a:cubicBezTo>
                        <a:pt x="927240" y="92894"/>
                        <a:pt x="926373" y="99726"/>
                        <a:pt x="915210" y="98860"/>
                      </a:cubicBezTo>
                      <a:cubicBezTo>
                        <a:pt x="904046" y="97994"/>
                        <a:pt x="884318" y="99726"/>
                        <a:pt x="902314" y="106559"/>
                      </a:cubicBezTo>
                      <a:cubicBezTo>
                        <a:pt x="920310" y="113392"/>
                        <a:pt x="900582" y="115990"/>
                        <a:pt x="886050" y="115990"/>
                      </a:cubicBezTo>
                      <a:cubicBezTo>
                        <a:pt x="871518" y="115990"/>
                        <a:pt x="870556" y="134853"/>
                        <a:pt x="889515" y="137451"/>
                      </a:cubicBezTo>
                      <a:cubicBezTo>
                        <a:pt x="908377" y="140050"/>
                        <a:pt x="894712" y="151213"/>
                        <a:pt x="879217" y="146882"/>
                      </a:cubicBezTo>
                      <a:cubicBezTo>
                        <a:pt x="863820" y="142552"/>
                        <a:pt x="858623" y="150347"/>
                        <a:pt x="872385" y="157180"/>
                      </a:cubicBezTo>
                      <a:close/>
                      <a:moveTo>
                        <a:pt x="976128" y="72299"/>
                      </a:moveTo>
                      <a:cubicBezTo>
                        <a:pt x="988157" y="64600"/>
                        <a:pt x="997588" y="69701"/>
                        <a:pt x="987291" y="74897"/>
                      </a:cubicBezTo>
                      <a:cubicBezTo>
                        <a:pt x="976994" y="79998"/>
                        <a:pt x="980458" y="83462"/>
                        <a:pt x="994990" y="82596"/>
                      </a:cubicBezTo>
                      <a:cubicBezTo>
                        <a:pt x="1009618" y="81730"/>
                        <a:pt x="989023" y="86927"/>
                        <a:pt x="989023" y="95492"/>
                      </a:cubicBezTo>
                      <a:cubicBezTo>
                        <a:pt x="989023" y="104057"/>
                        <a:pt x="1006153" y="98957"/>
                        <a:pt x="1007020" y="107522"/>
                      </a:cubicBezTo>
                      <a:cubicBezTo>
                        <a:pt x="1007886" y="116087"/>
                        <a:pt x="1044744" y="119551"/>
                        <a:pt x="1055908" y="109254"/>
                      </a:cubicBezTo>
                      <a:cubicBezTo>
                        <a:pt x="1067071" y="98957"/>
                        <a:pt x="1062741" y="111852"/>
                        <a:pt x="1061874" y="118685"/>
                      </a:cubicBezTo>
                      <a:cubicBezTo>
                        <a:pt x="1061008" y="125518"/>
                        <a:pt x="1114227" y="131581"/>
                        <a:pt x="1116826" y="123016"/>
                      </a:cubicBezTo>
                      <a:cubicBezTo>
                        <a:pt x="1119424" y="114451"/>
                        <a:pt x="1127123" y="117819"/>
                        <a:pt x="1137420" y="120417"/>
                      </a:cubicBezTo>
                      <a:cubicBezTo>
                        <a:pt x="1147717" y="123016"/>
                        <a:pt x="1198338" y="110986"/>
                        <a:pt x="1199204" y="100689"/>
                      </a:cubicBezTo>
                      <a:cubicBezTo>
                        <a:pt x="1200070" y="90392"/>
                        <a:pt x="1215468" y="105886"/>
                        <a:pt x="1199204" y="116953"/>
                      </a:cubicBezTo>
                      <a:cubicBezTo>
                        <a:pt x="1182940" y="128020"/>
                        <a:pt x="1150316" y="126384"/>
                        <a:pt x="1135688" y="130715"/>
                      </a:cubicBezTo>
                      <a:cubicBezTo>
                        <a:pt x="1121060" y="135045"/>
                        <a:pt x="1145119" y="145343"/>
                        <a:pt x="1159747" y="156410"/>
                      </a:cubicBezTo>
                      <a:cubicBezTo>
                        <a:pt x="1174375" y="167573"/>
                        <a:pt x="1140885" y="161510"/>
                        <a:pt x="1127123" y="146979"/>
                      </a:cubicBezTo>
                      <a:cubicBezTo>
                        <a:pt x="1113361" y="132351"/>
                        <a:pt x="1082469" y="132351"/>
                        <a:pt x="1066205" y="133217"/>
                      </a:cubicBezTo>
                      <a:cubicBezTo>
                        <a:pt x="1049941" y="134083"/>
                        <a:pt x="1055042" y="164109"/>
                        <a:pt x="1067071" y="164109"/>
                      </a:cubicBezTo>
                      <a:cubicBezTo>
                        <a:pt x="1079101" y="164109"/>
                        <a:pt x="1091130" y="168439"/>
                        <a:pt x="1103160" y="187302"/>
                      </a:cubicBezTo>
                      <a:cubicBezTo>
                        <a:pt x="1115190" y="206164"/>
                        <a:pt x="1140885" y="201930"/>
                        <a:pt x="1140885" y="210495"/>
                      </a:cubicBezTo>
                      <a:cubicBezTo>
                        <a:pt x="1140885" y="219060"/>
                        <a:pt x="1107394" y="203662"/>
                        <a:pt x="1088532" y="200197"/>
                      </a:cubicBezTo>
                      <a:cubicBezTo>
                        <a:pt x="1069670" y="196733"/>
                        <a:pt x="1039644" y="208762"/>
                        <a:pt x="1038778" y="222524"/>
                      </a:cubicBezTo>
                      <a:cubicBezTo>
                        <a:pt x="1037912" y="236286"/>
                        <a:pt x="1066205" y="234554"/>
                        <a:pt x="1085067" y="223390"/>
                      </a:cubicBezTo>
                      <a:cubicBezTo>
                        <a:pt x="1103930" y="212227"/>
                        <a:pt x="1090264" y="226855"/>
                        <a:pt x="1080737" y="235420"/>
                      </a:cubicBezTo>
                      <a:cubicBezTo>
                        <a:pt x="1071306" y="243985"/>
                        <a:pt x="1103064" y="250818"/>
                        <a:pt x="1103064" y="261211"/>
                      </a:cubicBezTo>
                      <a:cubicBezTo>
                        <a:pt x="1103064" y="271605"/>
                        <a:pt x="1079871" y="268044"/>
                        <a:pt x="1077272" y="258613"/>
                      </a:cubicBezTo>
                      <a:cubicBezTo>
                        <a:pt x="1074674" y="249182"/>
                        <a:pt x="1066109" y="239751"/>
                        <a:pt x="1043782" y="241483"/>
                      </a:cubicBezTo>
                      <a:cubicBezTo>
                        <a:pt x="1021455" y="243215"/>
                        <a:pt x="1027518" y="258613"/>
                        <a:pt x="1041184" y="260345"/>
                      </a:cubicBezTo>
                      <a:cubicBezTo>
                        <a:pt x="1054945" y="262077"/>
                        <a:pt x="1055812" y="272375"/>
                        <a:pt x="1040318" y="272375"/>
                      </a:cubicBezTo>
                      <a:cubicBezTo>
                        <a:pt x="1024823" y="272375"/>
                        <a:pt x="989986" y="282095"/>
                        <a:pt x="1000860" y="292103"/>
                      </a:cubicBezTo>
                      <a:cubicBezTo>
                        <a:pt x="1012890" y="303267"/>
                        <a:pt x="1056678" y="292103"/>
                        <a:pt x="1064377" y="298936"/>
                      </a:cubicBezTo>
                      <a:cubicBezTo>
                        <a:pt x="1072076" y="305769"/>
                        <a:pt x="1093536" y="308367"/>
                        <a:pt x="1098733" y="300668"/>
                      </a:cubicBezTo>
                      <a:cubicBezTo>
                        <a:pt x="1103930" y="292969"/>
                        <a:pt x="1121060" y="296338"/>
                        <a:pt x="1138190" y="296338"/>
                      </a:cubicBezTo>
                      <a:cubicBezTo>
                        <a:pt x="1155320" y="296338"/>
                        <a:pt x="1159651" y="298936"/>
                        <a:pt x="1167350" y="305769"/>
                      </a:cubicBezTo>
                      <a:cubicBezTo>
                        <a:pt x="1175049" y="312602"/>
                        <a:pt x="1188811" y="310099"/>
                        <a:pt x="1198242" y="303170"/>
                      </a:cubicBezTo>
                      <a:cubicBezTo>
                        <a:pt x="1204526" y="298616"/>
                        <a:pt x="1211686" y="296338"/>
                        <a:pt x="1219703" y="296338"/>
                      </a:cubicBezTo>
                      <a:cubicBezTo>
                        <a:pt x="1231732" y="296338"/>
                        <a:pt x="1234330" y="288639"/>
                        <a:pt x="1228268" y="279208"/>
                      </a:cubicBezTo>
                      <a:cubicBezTo>
                        <a:pt x="1222301" y="269776"/>
                        <a:pt x="1206807" y="286040"/>
                        <a:pt x="1205075" y="279208"/>
                      </a:cubicBezTo>
                      <a:cubicBezTo>
                        <a:pt x="1202957" y="270739"/>
                        <a:pt x="1188811" y="268044"/>
                        <a:pt x="1164751" y="271509"/>
                      </a:cubicBezTo>
                      <a:cubicBezTo>
                        <a:pt x="1140692" y="274973"/>
                        <a:pt x="1150990" y="256015"/>
                        <a:pt x="1165617" y="260345"/>
                      </a:cubicBezTo>
                      <a:cubicBezTo>
                        <a:pt x="1180245" y="264676"/>
                        <a:pt x="1199974" y="262944"/>
                        <a:pt x="1216238" y="258613"/>
                      </a:cubicBezTo>
                      <a:cubicBezTo>
                        <a:pt x="1232502" y="254282"/>
                        <a:pt x="1219703" y="246583"/>
                        <a:pt x="1219703" y="239751"/>
                      </a:cubicBezTo>
                      <a:cubicBezTo>
                        <a:pt x="1219703" y="232918"/>
                        <a:pt x="1240297" y="237152"/>
                        <a:pt x="1255791" y="237152"/>
                      </a:cubicBezTo>
                      <a:cubicBezTo>
                        <a:pt x="1271285" y="237152"/>
                        <a:pt x="1293516" y="212227"/>
                        <a:pt x="1294382" y="197695"/>
                      </a:cubicBezTo>
                      <a:cubicBezTo>
                        <a:pt x="1295248" y="183067"/>
                        <a:pt x="1260026" y="186532"/>
                        <a:pt x="1242896" y="186532"/>
                      </a:cubicBezTo>
                      <a:cubicBezTo>
                        <a:pt x="1225765" y="186532"/>
                        <a:pt x="1254059" y="173636"/>
                        <a:pt x="1286683" y="175368"/>
                      </a:cubicBezTo>
                      <a:cubicBezTo>
                        <a:pt x="1319307" y="177101"/>
                        <a:pt x="1304679" y="162473"/>
                        <a:pt x="1310742" y="157372"/>
                      </a:cubicBezTo>
                      <a:cubicBezTo>
                        <a:pt x="1316805" y="152272"/>
                        <a:pt x="1332203" y="163339"/>
                        <a:pt x="1348467" y="159971"/>
                      </a:cubicBezTo>
                      <a:cubicBezTo>
                        <a:pt x="1364731" y="156506"/>
                        <a:pt x="1353664" y="142840"/>
                        <a:pt x="1364731" y="142840"/>
                      </a:cubicBezTo>
                      <a:cubicBezTo>
                        <a:pt x="1372622" y="142840"/>
                        <a:pt x="1390522" y="130811"/>
                        <a:pt x="1425649" y="111082"/>
                      </a:cubicBezTo>
                      <a:cubicBezTo>
                        <a:pt x="1460871" y="91354"/>
                        <a:pt x="1488299" y="94818"/>
                        <a:pt x="1490031" y="83655"/>
                      </a:cubicBezTo>
                      <a:cubicBezTo>
                        <a:pt x="1491763" y="72492"/>
                        <a:pt x="1441143" y="83655"/>
                        <a:pt x="1432578" y="80190"/>
                      </a:cubicBezTo>
                      <a:cubicBezTo>
                        <a:pt x="1424013" y="76726"/>
                        <a:pt x="1467800" y="67295"/>
                        <a:pt x="1478098" y="69893"/>
                      </a:cubicBezTo>
                      <a:cubicBezTo>
                        <a:pt x="1488395" y="72492"/>
                        <a:pt x="1502157" y="69893"/>
                        <a:pt x="1537283" y="52763"/>
                      </a:cubicBezTo>
                      <a:cubicBezTo>
                        <a:pt x="1572506" y="35633"/>
                        <a:pt x="1557012" y="31302"/>
                        <a:pt x="1542480" y="33901"/>
                      </a:cubicBezTo>
                      <a:cubicBezTo>
                        <a:pt x="1527852" y="36499"/>
                        <a:pt x="1511588" y="31302"/>
                        <a:pt x="1512454" y="21871"/>
                      </a:cubicBezTo>
                      <a:cubicBezTo>
                        <a:pt x="1513320" y="12440"/>
                        <a:pt x="1490993" y="21005"/>
                        <a:pt x="1490127" y="15904"/>
                      </a:cubicBezTo>
                      <a:cubicBezTo>
                        <a:pt x="1489261" y="10708"/>
                        <a:pt x="1468667" y="13306"/>
                        <a:pt x="1446340" y="21871"/>
                      </a:cubicBezTo>
                      <a:cubicBezTo>
                        <a:pt x="1424013" y="30436"/>
                        <a:pt x="1444607" y="13306"/>
                        <a:pt x="1454039" y="9842"/>
                      </a:cubicBezTo>
                      <a:cubicBezTo>
                        <a:pt x="1463470" y="6377"/>
                        <a:pt x="1397355" y="9842"/>
                        <a:pt x="1386288" y="2143"/>
                      </a:cubicBezTo>
                      <a:cubicBezTo>
                        <a:pt x="1375125" y="-5556"/>
                        <a:pt x="1362229" y="15038"/>
                        <a:pt x="1351931" y="4741"/>
                      </a:cubicBezTo>
                      <a:cubicBezTo>
                        <a:pt x="1341634" y="-5556"/>
                        <a:pt x="1315073" y="3009"/>
                        <a:pt x="1318441" y="10708"/>
                      </a:cubicBezTo>
                      <a:cubicBezTo>
                        <a:pt x="1321906" y="18407"/>
                        <a:pt x="1314111" y="18407"/>
                        <a:pt x="1303813" y="9842"/>
                      </a:cubicBezTo>
                      <a:cubicBezTo>
                        <a:pt x="1293516" y="1276"/>
                        <a:pt x="1273787" y="10708"/>
                        <a:pt x="1255791" y="8109"/>
                      </a:cubicBezTo>
                      <a:cubicBezTo>
                        <a:pt x="1237795" y="5511"/>
                        <a:pt x="1245494" y="22737"/>
                        <a:pt x="1225765" y="14076"/>
                      </a:cubicBezTo>
                      <a:cubicBezTo>
                        <a:pt x="1206037" y="5511"/>
                        <a:pt x="1184576" y="9745"/>
                        <a:pt x="1190543" y="12344"/>
                      </a:cubicBezTo>
                      <a:cubicBezTo>
                        <a:pt x="1196509" y="14942"/>
                        <a:pt x="1188811" y="20043"/>
                        <a:pt x="1180245" y="17540"/>
                      </a:cubicBezTo>
                      <a:cubicBezTo>
                        <a:pt x="1171680" y="14942"/>
                        <a:pt x="1163981" y="18407"/>
                        <a:pt x="1168216" y="26972"/>
                      </a:cubicBezTo>
                      <a:cubicBezTo>
                        <a:pt x="1172547" y="35537"/>
                        <a:pt x="1136458" y="24373"/>
                        <a:pt x="1136458" y="33804"/>
                      </a:cubicBezTo>
                      <a:cubicBezTo>
                        <a:pt x="1136458" y="43236"/>
                        <a:pt x="1123562" y="48432"/>
                        <a:pt x="1113265" y="39771"/>
                      </a:cubicBezTo>
                      <a:cubicBezTo>
                        <a:pt x="1102968" y="31206"/>
                        <a:pt x="1070343" y="28608"/>
                        <a:pt x="1079774" y="36307"/>
                      </a:cubicBezTo>
                      <a:cubicBezTo>
                        <a:pt x="1089206" y="44005"/>
                        <a:pt x="1050615" y="39771"/>
                        <a:pt x="1060912" y="47470"/>
                      </a:cubicBezTo>
                      <a:cubicBezTo>
                        <a:pt x="1071209" y="55169"/>
                        <a:pt x="1048016" y="61232"/>
                        <a:pt x="1048016" y="56901"/>
                      </a:cubicBezTo>
                      <a:cubicBezTo>
                        <a:pt x="1048016" y="52571"/>
                        <a:pt x="1026556" y="44872"/>
                        <a:pt x="1017991" y="52571"/>
                      </a:cubicBezTo>
                      <a:cubicBezTo>
                        <a:pt x="1009426" y="60269"/>
                        <a:pt x="1006827" y="69701"/>
                        <a:pt x="1002593" y="64600"/>
                      </a:cubicBezTo>
                      <a:cubicBezTo>
                        <a:pt x="998262" y="59500"/>
                        <a:pt x="979400" y="61136"/>
                        <a:pt x="961404" y="68065"/>
                      </a:cubicBezTo>
                      <a:cubicBezTo>
                        <a:pt x="943407" y="74897"/>
                        <a:pt x="964002" y="80094"/>
                        <a:pt x="976031" y="72395"/>
                      </a:cubicBezTo>
                      <a:close/>
                      <a:moveTo>
                        <a:pt x="1192371" y="812935"/>
                      </a:moveTo>
                      <a:cubicBezTo>
                        <a:pt x="1198338" y="812069"/>
                        <a:pt x="1210368" y="790609"/>
                        <a:pt x="1194970" y="791475"/>
                      </a:cubicBezTo>
                      <a:cubicBezTo>
                        <a:pt x="1179572" y="792341"/>
                        <a:pt x="1183036" y="814283"/>
                        <a:pt x="1192371" y="812935"/>
                      </a:cubicBezTo>
                      <a:close/>
                      <a:moveTo>
                        <a:pt x="1116826" y="794073"/>
                      </a:moveTo>
                      <a:cubicBezTo>
                        <a:pt x="1130587" y="802638"/>
                        <a:pt x="1151182" y="779445"/>
                        <a:pt x="1149450" y="772612"/>
                      </a:cubicBezTo>
                      <a:cubicBezTo>
                        <a:pt x="1147717" y="765779"/>
                        <a:pt x="1100273" y="783679"/>
                        <a:pt x="1116826" y="794073"/>
                      </a:cubicBezTo>
                      <a:close/>
                      <a:moveTo>
                        <a:pt x="1178609" y="746821"/>
                      </a:moveTo>
                      <a:cubicBezTo>
                        <a:pt x="1180342" y="738256"/>
                        <a:pt x="1150316" y="734791"/>
                        <a:pt x="1152048" y="725360"/>
                      </a:cubicBezTo>
                      <a:cubicBezTo>
                        <a:pt x="1153780" y="715929"/>
                        <a:pt x="1123755" y="708230"/>
                        <a:pt x="1114323" y="703033"/>
                      </a:cubicBezTo>
                      <a:cubicBezTo>
                        <a:pt x="1104892" y="697837"/>
                        <a:pt x="1090264" y="695334"/>
                        <a:pt x="1090264" y="685037"/>
                      </a:cubicBezTo>
                      <a:cubicBezTo>
                        <a:pt x="1090264" y="674740"/>
                        <a:pt x="1069670" y="682439"/>
                        <a:pt x="1068803" y="697933"/>
                      </a:cubicBezTo>
                      <a:cubicBezTo>
                        <a:pt x="1067937" y="713427"/>
                        <a:pt x="1059372" y="709962"/>
                        <a:pt x="1063703" y="724494"/>
                      </a:cubicBezTo>
                      <a:cubicBezTo>
                        <a:pt x="1068034" y="739122"/>
                        <a:pt x="1044841" y="742490"/>
                        <a:pt x="1047439" y="750285"/>
                      </a:cubicBezTo>
                      <a:cubicBezTo>
                        <a:pt x="1050037" y="757984"/>
                        <a:pt x="1061201" y="749419"/>
                        <a:pt x="1071498" y="749419"/>
                      </a:cubicBezTo>
                      <a:cubicBezTo>
                        <a:pt x="1081795" y="749419"/>
                        <a:pt x="1068707" y="763759"/>
                        <a:pt x="1081795" y="764817"/>
                      </a:cubicBezTo>
                      <a:cubicBezTo>
                        <a:pt x="1092093" y="765683"/>
                        <a:pt x="1110089" y="753654"/>
                        <a:pt x="1114420" y="746821"/>
                      </a:cubicBezTo>
                      <a:cubicBezTo>
                        <a:pt x="1118750" y="739988"/>
                        <a:pt x="1127315" y="737390"/>
                        <a:pt x="1139345" y="745955"/>
                      </a:cubicBezTo>
                      <a:cubicBezTo>
                        <a:pt x="1151374" y="754520"/>
                        <a:pt x="1177070" y="755386"/>
                        <a:pt x="1178802" y="746821"/>
                      </a:cubicBezTo>
                      <a:close/>
                      <a:moveTo>
                        <a:pt x="1459235" y="671275"/>
                      </a:moveTo>
                      <a:cubicBezTo>
                        <a:pt x="1469533" y="672141"/>
                        <a:pt x="1471265" y="685037"/>
                        <a:pt x="1487529" y="698703"/>
                      </a:cubicBezTo>
                      <a:cubicBezTo>
                        <a:pt x="1503793" y="712464"/>
                        <a:pt x="1505525" y="703033"/>
                        <a:pt x="1508124" y="693602"/>
                      </a:cubicBezTo>
                      <a:cubicBezTo>
                        <a:pt x="1510722" y="684171"/>
                        <a:pt x="1528718" y="691870"/>
                        <a:pt x="1527852" y="682439"/>
                      </a:cubicBezTo>
                      <a:cubicBezTo>
                        <a:pt x="1526986" y="673007"/>
                        <a:pt x="1542480" y="661844"/>
                        <a:pt x="1552777" y="657610"/>
                      </a:cubicBezTo>
                      <a:cubicBezTo>
                        <a:pt x="1563075" y="653279"/>
                        <a:pt x="1544212" y="642982"/>
                        <a:pt x="1530450" y="643848"/>
                      </a:cubicBezTo>
                      <a:cubicBezTo>
                        <a:pt x="1516689" y="644714"/>
                        <a:pt x="1514186" y="635283"/>
                        <a:pt x="1514186" y="629220"/>
                      </a:cubicBezTo>
                      <a:cubicBezTo>
                        <a:pt x="1514186" y="623157"/>
                        <a:pt x="1488395" y="608625"/>
                        <a:pt x="1479830" y="611224"/>
                      </a:cubicBezTo>
                      <a:cubicBezTo>
                        <a:pt x="1471265" y="613822"/>
                        <a:pt x="1456637" y="600060"/>
                        <a:pt x="1445473" y="599194"/>
                      </a:cubicBezTo>
                      <a:cubicBezTo>
                        <a:pt x="1434310" y="598328"/>
                        <a:pt x="1418046" y="589763"/>
                        <a:pt x="1419682" y="577733"/>
                      </a:cubicBezTo>
                      <a:cubicBezTo>
                        <a:pt x="1421414" y="565704"/>
                        <a:pt x="1442009" y="581198"/>
                        <a:pt x="1446243" y="571767"/>
                      </a:cubicBezTo>
                      <a:cubicBezTo>
                        <a:pt x="1450574" y="562335"/>
                        <a:pt x="1424783" y="567436"/>
                        <a:pt x="1423917" y="560603"/>
                      </a:cubicBezTo>
                      <a:cubicBezTo>
                        <a:pt x="1423050" y="553770"/>
                        <a:pt x="1429883" y="556273"/>
                        <a:pt x="1435080" y="552038"/>
                      </a:cubicBezTo>
                      <a:cubicBezTo>
                        <a:pt x="1440277" y="547708"/>
                        <a:pt x="1430749" y="539142"/>
                        <a:pt x="1424783" y="535774"/>
                      </a:cubicBezTo>
                      <a:cubicBezTo>
                        <a:pt x="1418816" y="532310"/>
                        <a:pt x="1417084" y="542607"/>
                        <a:pt x="1411021" y="542607"/>
                      </a:cubicBezTo>
                      <a:cubicBezTo>
                        <a:pt x="1404958" y="542607"/>
                        <a:pt x="1410155" y="533176"/>
                        <a:pt x="1414485" y="527113"/>
                      </a:cubicBezTo>
                      <a:cubicBezTo>
                        <a:pt x="1418816" y="521146"/>
                        <a:pt x="1394757" y="514217"/>
                        <a:pt x="1384459" y="517682"/>
                      </a:cubicBezTo>
                      <a:cubicBezTo>
                        <a:pt x="1374162" y="521146"/>
                        <a:pt x="1370698" y="515083"/>
                        <a:pt x="1370698" y="508250"/>
                      </a:cubicBezTo>
                      <a:cubicBezTo>
                        <a:pt x="1370698" y="501418"/>
                        <a:pt x="1352701" y="508250"/>
                        <a:pt x="1345772" y="513351"/>
                      </a:cubicBezTo>
                      <a:cubicBezTo>
                        <a:pt x="1338940" y="518548"/>
                        <a:pt x="1330375" y="508250"/>
                        <a:pt x="1338940" y="507384"/>
                      </a:cubicBezTo>
                      <a:cubicBezTo>
                        <a:pt x="1347505" y="506518"/>
                        <a:pt x="1357802" y="499685"/>
                        <a:pt x="1355204" y="491890"/>
                      </a:cubicBezTo>
                      <a:cubicBezTo>
                        <a:pt x="1352605" y="484191"/>
                        <a:pt x="1330278" y="483325"/>
                        <a:pt x="1326044" y="492756"/>
                      </a:cubicBezTo>
                      <a:cubicBezTo>
                        <a:pt x="1321713" y="502188"/>
                        <a:pt x="1303717" y="482459"/>
                        <a:pt x="1303717" y="474760"/>
                      </a:cubicBezTo>
                      <a:cubicBezTo>
                        <a:pt x="1303717" y="467061"/>
                        <a:pt x="1276290" y="473894"/>
                        <a:pt x="1279658" y="460998"/>
                      </a:cubicBezTo>
                      <a:cubicBezTo>
                        <a:pt x="1283122" y="448103"/>
                        <a:pt x="1247900" y="444734"/>
                        <a:pt x="1238469" y="444734"/>
                      </a:cubicBezTo>
                      <a:cubicBezTo>
                        <a:pt x="1229037" y="444734"/>
                        <a:pt x="1215276" y="452433"/>
                        <a:pt x="1217008" y="460998"/>
                      </a:cubicBezTo>
                      <a:cubicBezTo>
                        <a:pt x="1218740" y="469563"/>
                        <a:pt x="1206711" y="466099"/>
                        <a:pt x="1204978" y="456668"/>
                      </a:cubicBezTo>
                      <a:cubicBezTo>
                        <a:pt x="1203246" y="447237"/>
                        <a:pt x="1180053" y="466965"/>
                        <a:pt x="1173220" y="466965"/>
                      </a:cubicBezTo>
                      <a:cubicBezTo>
                        <a:pt x="1166387" y="466965"/>
                        <a:pt x="1177551" y="442040"/>
                        <a:pt x="1174086" y="434341"/>
                      </a:cubicBezTo>
                      <a:cubicBezTo>
                        <a:pt x="1170622" y="426642"/>
                        <a:pt x="1165521" y="424044"/>
                        <a:pt x="1160325" y="411148"/>
                      </a:cubicBezTo>
                      <a:cubicBezTo>
                        <a:pt x="1155128" y="398252"/>
                        <a:pt x="1129433" y="403449"/>
                        <a:pt x="1122600" y="411148"/>
                      </a:cubicBezTo>
                      <a:cubicBezTo>
                        <a:pt x="1115767" y="418847"/>
                        <a:pt x="1093440" y="415478"/>
                        <a:pt x="1081410" y="427412"/>
                      </a:cubicBezTo>
                      <a:cubicBezTo>
                        <a:pt x="1069381" y="439441"/>
                        <a:pt x="1082277" y="451471"/>
                        <a:pt x="1087377" y="455705"/>
                      </a:cubicBezTo>
                      <a:cubicBezTo>
                        <a:pt x="1092478" y="460036"/>
                        <a:pt x="1069381" y="466869"/>
                        <a:pt x="1077080" y="473702"/>
                      </a:cubicBezTo>
                      <a:cubicBezTo>
                        <a:pt x="1084779" y="480534"/>
                        <a:pt x="1096808" y="477166"/>
                        <a:pt x="1097674" y="488330"/>
                      </a:cubicBezTo>
                      <a:cubicBezTo>
                        <a:pt x="1098541" y="499493"/>
                        <a:pt x="1069381" y="484865"/>
                        <a:pt x="1065050" y="475434"/>
                      </a:cubicBezTo>
                      <a:cubicBezTo>
                        <a:pt x="1060720" y="466003"/>
                        <a:pt x="1066783" y="457438"/>
                        <a:pt x="1060720" y="450509"/>
                      </a:cubicBezTo>
                      <a:cubicBezTo>
                        <a:pt x="1054753" y="443676"/>
                        <a:pt x="1059854" y="435111"/>
                        <a:pt x="1071017" y="423081"/>
                      </a:cubicBezTo>
                      <a:cubicBezTo>
                        <a:pt x="1082180" y="411052"/>
                        <a:pt x="1090745" y="412784"/>
                        <a:pt x="1090745" y="405951"/>
                      </a:cubicBezTo>
                      <a:cubicBezTo>
                        <a:pt x="1090745" y="399118"/>
                        <a:pt x="1042723" y="399118"/>
                        <a:pt x="1014334" y="424813"/>
                      </a:cubicBezTo>
                      <a:cubicBezTo>
                        <a:pt x="986040" y="450605"/>
                        <a:pt x="994605" y="484865"/>
                        <a:pt x="996337" y="491794"/>
                      </a:cubicBezTo>
                      <a:cubicBezTo>
                        <a:pt x="998070" y="498627"/>
                        <a:pt x="1022899" y="495259"/>
                        <a:pt x="1037527" y="499493"/>
                      </a:cubicBezTo>
                      <a:cubicBezTo>
                        <a:pt x="1052155" y="503824"/>
                        <a:pt x="1044359" y="509790"/>
                        <a:pt x="1033196" y="508058"/>
                      </a:cubicBezTo>
                      <a:cubicBezTo>
                        <a:pt x="1022032" y="506326"/>
                        <a:pt x="1003170" y="502861"/>
                        <a:pt x="1004036" y="510656"/>
                      </a:cubicBezTo>
                      <a:cubicBezTo>
                        <a:pt x="1004902" y="518355"/>
                        <a:pt x="1028095" y="532983"/>
                        <a:pt x="1041761" y="529519"/>
                      </a:cubicBezTo>
                      <a:cubicBezTo>
                        <a:pt x="1050932" y="527209"/>
                        <a:pt x="1057515" y="528653"/>
                        <a:pt x="1061490" y="533849"/>
                      </a:cubicBezTo>
                      <a:cubicBezTo>
                        <a:pt x="1067456" y="541548"/>
                        <a:pt x="1083816" y="539046"/>
                        <a:pt x="1100080" y="539816"/>
                      </a:cubicBezTo>
                      <a:cubicBezTo>
                        <a:pt x="1116344" y="540682"/>
                        <a:pt x="1135303" y="546649"/>
                        <a:pt x="1143002" y="547515"/>
                      </a:cubicBezTo>
                      <a:cubicBezTo>
                        <a:pt x="1150701" y="548381"/>
                        <a:pt x="1160132" y="543184"/>
                        <a:pt x="1162730" y="538950"/>
                      </a:cubicBezTo>
                      <a:cubicBezTo>
                        <a:pt x="1165329" y="534619"/>
                        <a:pt x="1197087" y="545783"/>
                        <a:pt x="1206518" y="544917"/>
                      </a:cubicBezTo>
                      <a:cubicBezTo>
                        <a:pt x="1215949" y="544051"/>
                        <a:pt x="1209983" y="535485"/>
                        <a:pt x="1203920" y="532887"/>
                      </a:cubicBezTo>
                      <a:cubicBezTo>
                        <a:pt x="1197953" y="530289"/>
                        <a:pt x="1200455" y="519125"/>
                        <a:pt x="1208250" y="523456"/>
                      </a:cubicBezTo>
                      <a:cubicBezTo>
                        <a:pt x="1215949" y="527787"/>
                        <a:pt x="1228845" y="530289"/>
                        <a:pt x="1231443" y="538084"/>
                      </a:cubicBezTo>
                      <a:cubicBezTo>
                        <a:pt x="1233657" y="544628"/>
                        <a:pt x="1240875" y="541548"/>
                        <a:pt x="1241741" y="547515"/>
                      </a:cubicBezTo>
                      <a:cubicBezTo>
                        <a:pt x="1242607" y="553482"/>
                        <a:pt x="1270034" y="560411"/>
                        <a:pt x="1270900" y="567244"/>
                      </a:cubicBezTo>
                      <a:cubicBezTo>
                        <a:pt x="1271767" y="574076"/>
                        <a:pt x="1244339" y="577541"/>
                        <a:pt x="1252038" y="583507"/>
                      </a:cubicBezTo>
                      <a:cubicBezTo>
                        <a:pt x="1259737" y="589474"/>
                        <a:pt x="1271767" y="575809"/>
                        <a:pt x="1282064" y="574942"/>
                      </a:cubicBezTo>
                      <a:cubicBezTo>
                        <a:pt x="1292361" y="574076"/>
                        <a:pt x="1292361" y="597269"/>
                        <a:pt x="1300060" y="593805"/>
                      </a:cubicBezTo>
                      <a:cubicBezTo>
                        <a:pt x="1310550" y="589089"/>
                        <a:pt x="1318922" y="598135"/>
                        <a:pt x="1329220" y="612667"/>
                      </a:cubicBezTo>
                      <a:cubicBezTo>
                        <a:pt x="1339517" y="627295"/>
                        <a:pt x="1328354" y="640961"/>
                        <a:pt x="1329220" y="646157"/>
                      </a:cubicBezTo>
                      <a:cubicBezTo>
                        <a:pt x="1330086" y="651354"/>
                        <a:pt x="1349814" y="649622"/>
                        <a:pt x="1360978" y="643559"/>
                      </a:cubicBezTo>
                      <a:cubicBezTo>
                        <a:pt x="1372141" y="637592"/>
                        <a:pt x="1382439" y="650392"/>
                        <a:pt x="1391004" y="658187"/>
                      </a:cubicBezTo>
                      <a:cubicBezTo>
                        <a:pt x="1399569" y="665886"/>
                        <a:pt x="1359246" y="678782"/>
                        <a:pt x="1362710" y="671949"/>
                      </a:cubicBezTo>
                      <a:cubicBezTo>
                        <a:pt x="1366175" y="665116"/>
                        <a:pt x="1338651" y="644521"/>
                        <a:pt x="1313822" y="653953"/>
                      </a:cubicBezTo>
                      <a:cubicBezTo>
                        <a:pt x="1288897" y="663384"/>
                        <a:pt x="1306123" y="678012"/>
                        <a:pt x="1308721" y="686577"/>
                      </a:cubicBezTo>
                      <a:cubicBezTo>
                        <a:pt x="1311320" y="695142"/>
                        <a:pt x="1286394" y="703707"/>
                        <a:pt x="1263201" y="696008"/>
                      </a:cubicBezTo>
                      <a:cubicBezTo>
                        <a:pt x="1240008" y="688309"/>
                        <a:pt x="1246937" y="701109"/>
                        <a:pt x="1237506" y="701109"/>
                      </a:cubicBezTo>
                      <a:cubicBezTo>
                        <a:pt x="1228075" y="701109"/>
                        <a:pt x="1217778" y="715737"/>
                        <a:pt x="1226343" y="725168"/>
                      </a:cubicBezTo>
                      <a:cubicBezTo>
                        <a:pt x="1234908" y="734599"/>
                        <a:pt x="1253770" y="726034"/>
                        <a:pt x="1269264" y="726900"/>
                      </a:cubicBezTo>
                      <a:cubicBezTo>
                        <a:pt x="1284662" y="727766"/>
                        <a:pt x="1286394" y="732097"/>
                        <a:pt x="1288127" y="723435"/>
                      </a:cubicBezTo>
                      <a:cubicBezTo>
                        <a:pt x="1289859" y="714774"/>
                        <a:pt x="1306123" y="719105"/>
                        <a:pt x="1317286" y="721703"/>
                      </a:cubicBezTo>
                      <a:cubicBezTo>
                        <a:pt x="1328450" y="724302"/>
                        <a:pt x="1325851" y="739699"/>
                        <a:pt x="1339613" y="741432"/>
                      </a:cubicBezTo>
                      <a:cubicBezTo>
                        <a:pt x="1353375" y="743164"/>
                        <a:pt x="1342212" y="756926"/>
                        <a:pt x="1350777" y="766357"/>
                      </a:cubicBezTo>
                      <a:cubicBezTo>
                        <a:pt x="1359342" y="775788"/>
                        <a:pt x="1386865" y="770688"/>
                        <a:pt x="1397066" y="780985"/>
                      </a:cubicBezTo>
                      <a:cubicBezTo>
                        <a:pt x="1407364" y="791282"/>
                        <a:pt x="1451055" y="811781"/>
                        <a:pt x="1457118" y="804178"/>
                      </a:cubicBezTo>
                      <a:cubicBezTo>
                        <a:pt x="1463951" y="795613"/>
                        <a:pt x="1419393" y="756156"/>
                        <a:pt x="1406498" y="752691"/>
                      </a:cubicBezTo>
                      <a:cubicBezTo>
                        <a:pt x="1393602" y="749227"/>
                        <a:pt x="1419393" y="744992"/>
                        <a:pt x="1435657" y="757888"/>
                      </a:cubicBezTo>
                      <a:cubicBezTo>
                        <a:pt x="1451921" y="770784"/>
                        <a:pt x="1475980" y="776750"/>
                        <a:pt x="1488010" y="761353"/>
                      </a:cubicBezTo>
                      <a:cubicBezTo>
                        <a:pt x="1500040" y="745859"/>
                        <a:pt x="1477713" y="750189"/>
                        <a:pt x="1477713" y="739026"/>
                      </a:cubicBezTo>
                      <a:cubicBezTo>
                        <a:pt x="1477713" y="727862"/>
                        <a:pt x="1470014" y="712464"/>
                        <a:pt x="1457984" y="712464"/>
                      </a:cubicBezTo>
                      <a:cubicBezTo>
                        <a:pt x="1445955" y="712464"/>
                        <a:pt x="1415063" y="688405"/>
                        <a:pt x="1426226" y="683305"/>
                      </a:cubicBezTo>
                      <a:cubicBezTo>
                        <a:pt x="1437390" y="678108"/>
                        <a:pt x="1422762" y="671275"/>
                        <a:pt x="1431423" y="661844"/>
                      </a:cubicBezTo>
                      <a:cubicBezTo>
                        <a:pt x="1439988" y="652413"/>
                        <a:pt x="1448553" y="670409"/>
                        <a:pt x="1458850" y="671275"/>
                      </a:cubicBezTo>
                      <a:close/>
                      <a:moveTo>
                        <a:pt x="1278118" y="630086"/>
                      </a:moveTo>
                      <a:cubicBezTo>
                        <a:pt x="1288415" y="628354"/>
                        <a:pt x="1286491" y="612475"/>
                        <a:pt x="1280716" y="604295"/>
                      </a:cubicBezTo>
                      <a:cubicBezTo>
                        <a:pt x="1276386" y="598328"/>
                        <a:pt x="1265222" y="597462"/>
                        <a:pt x="1255791" y="598328"/>
                      </a:cubicBezTo>
                      <a:cubicBezTo>
                        <a:pt x="1246360" y="599194"/>
                        <a:pt x="1230000" y="613726"/>
                        <a:pt x="1238661" y="628354"/>
                      </a:cubicBezTo>
                      <a:cubicBezTo>
                        <a:pt x="1247226" y="642982"/>
                        <a:pt x="1267821" y="631818"/>
                        <a:pt x="1278118" y="630086"/>
                      </a:cubicBezTo>
                      <a:close/>
                      <a:moveTo>
                        <a:pt x="1170814" y="406913"/>
                      </a:moveTo>
                      <a:cubicBezTo>
                        <a:pt x="1165617" y="418077"/>
                        <a:pt x="1181978" y="418077"/>
                        <a:pt x="1182844" y="430973"/>
                      </a:cubicBezTo>
                      <a:cubicBezTo>
                        <a:pt x="1183710" y="443868"/>
                        <a:pt x="1199974" y="448103"/>
                        <a:pt x="1212004" y="440404"/>
                      </a:cubicBezTo>
                      <a:cubicBezTo>
                        <a:pt x="1224033" y="432705"/>
                        <a:pt x="1258293" y="442713"/>
                        <a:pt x="1258293" y="432705"/>
                      </a:cubicBezTo>
                      <a:cubicBezTo>
                        <a:pt x="1258293" y="423274"/>
                        <a:pt x="1222205" y="406144"/>
                        <a:pt x="1209405" y="408646"/>
                      </a:cubicBezTo>
                      <a:cubicBezTo>
                        <a:pt x="1196509" y="411244"/>
                        <a:pt x="1175915" y="395750"/>
                        <a:pt x="1170814" y="406913"/>
                      </a:cubicBezTo>
                      <a:close/>
                      <a:moveTo>
                        <a:pt x="1492629" y="1137252"/>
                      </a:moveTo>
                      <a:cubicBezTo>
                        <a:pt x="1494362" y="1144085"/>
                        <a:pt x="1544116" y="1164680"/>
                        <a:pt x="1545848" y="1155249"/>
                      </a:cubicBezTo>
                      <a:cubicBezTo>
                        <a:pt x="1547580" y="1145818"/>
                        <a:pt x="1491186" y="1131286"/>
                        <a:pt x="1492629" y="1137252"/>
                      </a:cubicBezTo>
                      <a:close/>
                      <a:moveTo>
                        <a:pt x="1710317" y="1188450"/>
                      </a:moveTo>
                      <a:cubicBezTo>
                        <a:pt x="1706852" y="1194706"/>
                        <a:pt x="1701752" y="1183831"/>
                        <a:pt x="1709162" y="1178153"/>
                      </a:cubicBezTo>
                      <a:cubicBezTo>
                        <a:pt x="1716572" y="1172475"/>
                        <a:pt x="1708007" y="1170165"/>
                        <a:pt x="1701174" y="1173630"/>
                      </a:cubicBezTo>
                      <a:cubicBezTo>
                        <a:pt x="1694341" y="1177094"/>
                        <a:pt x="1695977" y="1158136"/>
                        <a:pt x="1702329" y="1154768"/>
                      </a:cubicBezTo>
                      <a:cubicBezTo>
                        <a:pt x="1708584" y="1151303"/>
                        <a:pt x="1686835" y="1144470"/>
                        <a:pt x="1686835" y="1150726"/>
                      </a:cubicBezTo>
                      <a:cubicBezTo>
                        <a:pt x="1686835" y="1156981"/>
                        <a:pt x="1671341" y="1153035"/>
                        <a:pt x="1669705" y="1147261"/>
                      </a:cubicBezTo>
                      <a:cubicBezTo>
                        <a:pt x="1667973" y="1141583"/>
                        <a:pt x="1657098" y="1139851"/>
                        <a:pt x="1661140" y="1135809"/>
                      </a:cubicBezTo>
                      <a:cubicBezTo>
                        <a:pt x="1665182" y="1131767"/>
                        <a:pt x="1647955" y="1129554"/>
                        <a:pt x="1646223" y="1136386"/>
                      </a:cubicBezTo>
                      <a:cubicBezTo>
                        <a:pt x="1644491" y="1143219"/>
                        <a:pt x="1639390" y="1131767"/>
                        <a:pt x="1647955" y="1122625"/>
                      </a:cubicBezTo>
                      <a:cubicBezTo>
                        <a:pt x="1656520" y="1113482"/>
                        <a:pt x="1653633" y="1105494"/>
                        <a:pt x="1661717" y="1100875"/>
                      </a:cubicBezTo>
                      <a:cubicBezTo>
                        <a:pt x="1669705" y="1096256"/>
                        <a:pt x="1661140" y="1091155"/>
                        <a:pt x="1652575" y="1094620"/>
                      </a:cubicBezTo>
                      <a:cubicBezTo>
                        <a:pt x="1644010" y="1098084"/>
                        <a:pt x="1621105" y="1129554"/>
                        <a:pt x="1621105" y="1138119"/>
                      </a:cubicBezTo>
                      <a:cubicBezTo>
                        <a:pt x="1621105" y="1146684"/>
                        <a:pt x="1620528" y="1156981"/>
                        <a:pt x="1612540" y="1156404"/>
                      </a:cubicBezTo>
                      <a:cubicBezTo>
                        <a:pt x="1604553" y="1155826"/>
                        <a:pt x="1595410" y="1163236"/>
                        <a:pt x="1601666" y="1167856"/>
                      </a:cubicBezTo>
                      <a:cubicBezTo>
                        <a:pt x="1607921" y="1172475"/>
                        <a:pt x="1585016" y="1185467"/>
                        <a:pt x="1595987" y="1191337"/>
                      </a:cubicBezTo>
                      <a:cubicBezTo>
                        <a:pt x="1603398" y="1195283"/>
                        <a:pt x="1615427" y="1189605"/>
                        <a:pt x="1625725" y="1190760"/>
                      </a:cubicBezTo>
                      <a:cubicBezTo>
                        <a:pt x="1636022" y="1191915"/>
                        <a:pt x="1644587" y="1192492"/>
                        <a:pt x="1653152" y="1186141"/>
                      </a:cubicBezTo>
                      <a:cubicBezTo>
                        <a:pt x="1661717" y="1179885"/>
                        <a:pt x="1661717" y="1191819"/>
                        <a:pt x="1670860" y="1190760"/>
                      </a:cubicBezTo>
                      <a:cubicBezTo>
                        <a:pt x="1680002" y="1189605"/>
                        <a:pt x="1665663" y="1198170"/>
                        <a:pt x="1666240" y="1204522"/>
                      </a:cubicBezTo>
                      <a:cubicBezTo>
                        <a:pt x="1666818" y="1210873"/>
                        <a:pt x="1675960" y="1201057"/>
                        <a:pt x="1682793" y="1197689"/>
                      </a:cubicBezTo>
                      <a:cubicBezTo>
                        <a:pt x="1689626" y="1194224"/>
                        <a:pt x="1698191" y="1197689"/>
                        <a:pt x="1694822" y="1203367"/>
                      </a:cubicBezTo>
                      <a:cubicBezTo>
                        <a:pt x="1691358" y="1209045"/>
                        <a:pt x="1713685" y="1214819"/>
                        <a:pt x="1718882" y="1205677"/>
                      </a:cubicBezTo>
                      <a:cubicBezTo>
                        <a:pt x="1724078" y="1196534"/>
                        <a:pt x="1713685" y="1182195"/>
                        <a:pt x="1710317" y="1188547"/>
                      </a:cubicBezTo>
                      <a:close/>
                      <a:moveTo>
                        <a:pt x="159175" y="1030815"/>
                      </a:moveTo>
                      <a:cubicBezTo>
                        <a:pt x="143681" y="1038995"/>
                        <a:pt x="180829" y="1078163"/>
                        <a:pt x="188624" y="1073255"/>
                      </a:cubicBezTo>
                      <a:cubicBezTo>
                        <a:pt x="193917" y="1069887"/>
                        <a:pt x="179481" y="1053430"/>
                        <a:pt x="179481" y="1043326"/>
                      </a:cubicBezTo>
                      <a:cubicBezTo>
                        <a:pt x="179481" y="1033221"/>
                        <a:pt x="174669" y="1022539"/>
                        <a:pt x="159272" y="1030815"/>
                      </a:cubicBezTo>
                      <a:close/>
                      <a:moveTo>
                        <a:pt x="1573276" y="1226560"/>
                      </a:moveTo>
                      <a:cubicBezTo>
                        <a:pt x="1567309" y="1227426"/>
                        <a:pt x="1572025" y="1217995"/>
                        <a:pt x="1572891" y="1213279"/>
                      </a:cubicBezTo>
                      <a:cubicBezTo>
                        <a:pt x="1573757" y="1208564"/>
                        <a:pt x="1559995" y="1215397"/>
                        <a:pt x="1559610" y="1220978"/>
                      </a:cubicBezTo>
                      <a:cubicBezTo>
                        <a:pt x="1559225" y="1226560"/>
                        <a:pt x="1549698" y="1228677"/>
                        <a:pt x="1549698" y="1232142"/>
                      </a:cubicBezTo>
                      <a:cubicBezTo>
                        <a:pt x="1549698" y="1242150"/>
                        <a:pt x="1548447" y="1236857"/>
                        <a:pt x="1541518" y="1240322"/>
                      </a:cubicBezTo>
                      <a:cubicBezTo>
                        <a:pt x="1534685" y="1243786"/>
                        <a:pt x="1508027" y="1240322"/>
                        <a:pt x="1507161" y="1234355"/>
                      </a:cubicBezTo>
                      <a:cubicBezTo>
                        <a:pt x="1506295" y="1228388"/>
                        <a:pt x="1486951" y="1225309"/>
                        <a:pt x="1486182" y="1217225"/>
                      </a:cubicBezTo>
                      <a:cubicBezTo>
                        <a:pt x="1485315" y="1209045"/>
                        <a:pt x="1475884" y="1206543"/>
                        <a:pt x="1483583" y="1197497"/>
                      </a:cubicBezTo>
                      <a:cubicBezTo>
                        <a:pt x="1491282" y="1188450"/>
                        <a:pt x="1482332" y="1184216"/>
                        <a:pt x="1475018" y="1191049"/>
                      </a:cubicBezTo>
                      <a:cubicBezTo>
                        <a:pt x="1467704" y="1197882"/>
                        <a:pt x="1463470" y="1187199"/>
                        <a:pt x="1473286" y="1183350"/>
                      </a:cubicBezTo>
                      <a:cubicBezTo>
                        <a:pt x="1483198" y="1179500"/>
                        <a:pt x="1501579" y="1175651"/>
                        <a:pt x="1492148" y="1158425"/>
                      </a:cubicBezTo>
                      <a:cubicBezTo>
                        <a:pt x="1482717" y="1141294"/>
                        <a:pt x="1423532" y="1163525"/>
                        <a:pt x="1408519" y="1172186"/>
                      </a:cubicBezTo>
                      <a:cubicBezTo>
                        <a:pt x="1393506" y="1180751"/>
                        <a:pt x="1374643" y="1208275"/>
                        <a:pt x="1366463" y="1208275"/>
                      </a:cubicBezTo>
                      <a:cubicBezTo>
                        <a:pt x="1358283" y="1208275"/>
                        <a:pt x="1380610" y="1193647"/>
                        <a:pt x="1384075" y="1188065"/>
                      </a:cubicBezTo>
                      <a:cubicBezTo>
                        <a:pt x="1387539" y="1182484"/>
                        <a:pt x="1383208" y="1176902"/>
                        <a:pt x="1387924" y="1179019"/>
                      </a:cubicBezTo>
                      <a:cubicBezTo>
                        <a:pt x="1392640" y="1181136"/>
                        <a:pt x="1405920" y="1160542"/>
                        <a:pt x="1414966" y="1153709"/>
                      </a:cubicBezTo>
                      <a:cubicBezTo>
                        <a:pt x="1424013" y="1146876"/>
                        <a:pt x="1433829" y="1153324"/>
                        <a:pt x="1435176" y="1147742"/>
                      </a:cubicBezTo>
                      <a:cubicBezTo>
                        <a:pt x="1436427" y="1142161"/>
                        <a:pt x="1440758" y="1138311"/>
                        <a:pt x="1449323" y="1130612"/>
                      </a:cubicBezTo>
                      <a:cubicBezTo>
                        <a:pt x="1457888" y="1122913"/>
                        <a:pt x="1560476" y="1124164"/>
                        <a:pt x="1570292" y="1124646"/>
                      </a:cubicBezTo>
                      <a:cubicBezTo>
                        <a:pt x="1580205" y="1125030"/>
                        <a:pt x="1599452" y="1111750"/>
                        <a:pt x="1605034" y="1103185"/>
                      </a:cubicBezTo>
                      <a:cubicBezTo>
                        <a:pt x="1610615" y="1094620"/>
                        <a:pt x="1617929" y="1094620"/>
                        <a:pt x="1631595" y="1095486"/>
                      </a:cubicBezTo>
                      <a:cubicBezTo>
                        <a:pt x="1645357" y="1096352"/>
                        <a:pt x="1651805" y="1083937"/>
                        <a:pt x="1658638" y="1079222"/>
                      </a:cubicBezTo>
                      <a:cubicBezTo>
                        <a:pt x="1665470" y="1074506"/>
                        <a:pt x="1662968" y="1072389"/>
                        <a:pt x="1656905" y="1071042"/>
                      </a:cubicBezTo>
                      <a:cubicBezTo>
                        <a:pt x="1650939" y="1069791"/>
                        <a:pt x="1645357" y="1065845"/>
                        <a:pt x="1651323" y="1065460"/>
                      </a:cubicBezTo>
                      <a:cubicBezTo>
                        <a:pt x="1657290" y="1065075"/>
                        <a:pt x="1660370" y="1061611"/>
                        <a:pt x="1662872" y="1053912"/>
                      </a:cubicBezTo>
                      <a:cubicBezTo>
                        <a:pt x="1665470" y="1046213"/>
                        <a:pt x="1660755" y="1049581"/>
                        <a:pt x="1652575" y="1038899"/>
                      </a:cubicBezTo>
                      <a:cubicBezTo>
                        <a:pt x="1644394" y="1028216"/>
                        <a:pt x="1640160" y="1042363"/>
                        <a:pt x="1631980" y="1041497"/>
                      </a:cubicBezTo>
                      <a:cubicBezTo>
                        <a:pt x="1623800" y="1040631"/>
                        <a:pt x="1637562" y="1030334"/>
                        <a:pt x="1630729" y="1026003"/>
                      </a:cubicBezTo>
                      <a:cubicBezTo>
                        <a:pt x="1623896" y="1021672"/>
                        <a:pt x="1611000" y="1024752"/>
                        <a:pt x="1600703" y="1033317"/>
                      </a:cubicBezTo>
                      <a:cubicBezTo>
                        <a:pt x="1590406" y="1041882"/>
                        <a:pt x="1591272" y="1032836"/>
                        <a:pt x="1582226" y="1041497"/>
                      </a:cubicBezTo>
                      <a:cubicBezTo>
                        <a:pt x="1573179" y="1050062"/>
                        <a:pt x="1573179" y="1037166"/>
                        <a:pt x="1577510" y="1033798"/>
                      </a:cubicBezTo>
                      <a:cubicBezTo>
                        <a:pt x="1581841" y="1030334"/>
                        <a:pt x="1584824" y="1034183"/>
                        <a:pt x="1588674" y="1029083"/>
                      </a:cubicBezTo>
                      <a:cubicBezTo>
                        <a:pt x="1592523" y="1023886"/>
                        <a:pt x="1596372" y="1029083"/>
                        <a:pt x="1606285" y="1022635"/>
                      </a:cubicBezTo>
                      <a:cubicBezTo>
                        <a:pt x="1616197" y="1016187"/>
                        <a:pt x="1624762" y="1019170"/>
                        <a:pt x="1627746" y="1014455"/>
                      </a:cubicBezTo>
                      <a:cubicBezTo>
                        <a:pt x="1630729" y="1009739"/>
                        <a:pt x="1623030" y="1003291"/>
                        <a:pt x="1613599" y="1005408"/>
                      </a:cubicBezTo>
                      <a:cubicBezTo>
                        <a:pt x="1604168" y="1007526"/>
                        <a:pt x="1597720" y="992513"/>
                        <a:pt x="1591753" y="996843"/>
                      </a:cubicBezTo>
                      <a:cubicBezTo>
                        <a:pt x="1585786" y="1001174"/>
                        <a:pt x="1587038" y="990395"/>
                        <a:pt x="1580205" y="994726"/>
                      </a:cubicBezTo>
                      <a:cubicBezTo>
                        <a:pt x="1573372" y="999057"/>
                        <a:pt x="1569522" y="993475"/>
                        <a:pt x="1566443" y="985295"/>
                      </a:cubicBezTo>
                      <a:cubicBezTo>
                        <a:pt x="1563460" y="977115"/>
                        <a:pt x="1544982" y="963834"/>
                        <a:pt x="1533819" y="960370"/>
                      </a:cubicBezTo>
                      <a:cubicBezTo>
                        <a:pt x="1522655" y="956905"/>
                        <a:pt x="1529969" y="950939"/>
                        <a:pt x="1535936" y="955173"/>
                      </a:cubicBezTo>
                      <a:cubicBezTo>
                        <a:pt x="1541903" y="959504"/>
                        <a:pt x="1548832" y="950842"/>
                        <a:pt x="1551334" y="946608"/>
                      </a:cubicBezTo>
                      <a:cubicBezTo>
                        <a:pt x="1553932" y="942277"/>
                        <a:pt x="1547003" y="938428"/>
                        <a:pt x="1543635" y="938043"/>
                      </a:cubicBezTo>
                      <a:cubicBezTo>
                        <a:pt x="1540170" y="937562"/>
                        <a:pt x="1540170" y="931980"/>
                        <a:pt x="1541036" y="927746"/>
                      </a:cubicBezTo>
                      <a:cubicBezTo>
                        <a:pt x="1541903" y="923415"/>
                        <a:pt x="1529007" y="917833"/>
                        <a:pt x="1528622" y="913599"/>
                      </a:cubicBezTo>
                      <a:cubicBezTo>
                        <a:pt x="1528237" y="909268"/>
                        <a:pt x="1520923" y="906285"/>
                        <a:pt x="1521308" y="902435"/>
                      </a:cubicBezTo>
                      <a:cubicBezTo>
                        <a:pt x="1521693" y="898586"/>
                        <a:pt x="1513994" y="893004"/>
                        <a:pt x="1513994" y="887807"/>
                      </a:cubicBezTo>
                      <a:cubicBezTo>
                        <a:pt x="1513994" y="882611"/>
                        <a:pt x="1501098" y="872313"/>
                        <a:pt x="1500713" y="866347"/>
                      </a:cubicBezTo>
                      <a:cubicBezTo>
                        <a:pt x="1500328" y="860380"/>
                        <a:pt x="1493399" y="856049"/>
                        <a:pt x="1490801" y="848735"/>
                      </a:cubicBezTo>
                      <a:cubicBezTo>
                        <a:pt x="1488203" y="841421"/>
                        <a:pt x="1484834" y="844886"/>
                        <a:pt x="1482236" y="855183"/>
                      </a:cubicBezTo>
                      <a:cubicBezTo>
                        <a:pt x="1479637" y="865481"/>
                        <a:pt x="1470688" y="865096"/>
                        <a:pt x="1473190" y="868464"/>
                      </a:cubicBezTo>
                      <a:cubicBezTo>
                        <a:pt x="1478483" y="875489"/>
                        <a:pt x="1474441" y="875778"/>
                        <a:pt x="1470591" y="880012"/>
                      </a:cubicBezTo>
                      <a:cubicBezTo>
                        <a:pt x="1466742" y="884343"/>
                        <a:pt x="1473190" y="890791"/>
                        <a:pt x="1466742" y="890791"/>
                      </a:cubicBezTo>
                      <a:cubicBezTo>
                        <a:pt x="1460294" y="890791"/>
                        <a:pt x="1463277" y="904071"/>
                        <a:pt x="1459909" y="898105"/>
                      </a:cubicBezTo>
                      <a:cubicBezTo>
                        <a:pt x="1456444" y="892138"/>
                        <a:pt x="1448361" y="893774"/>
                        <a:pt x="1448361" y="899837"/>
                      </a:cubicBezTo>
                      <a:cubicBezTo>
                        <a:pt x="1448361" y="905900"/>
                        <a:pt x="1434599" y="911385"/>
                        <a:pt x="1429017" y="911000"/>
                      </a:cubicBezTo>
                      <a:cubicBezTo>
                        <a:pt x="1423435" y="910519"/>
                        <a:pt x="1423435" y="898971"/>
                        <a:pt x="1418720" y="902435"/>
                      </a:cubicBezTo>
                      <a:cubicBezTo>
                        <a:pt x="1414004" y="905900"/>
                        <a:pt x="1414870" y="892523"/>
                        <a:pt x="1407556" y="893004"/>
                      </a:cubicBezTo>
                      <a:cubicBezTo>
                        <a:pt x="1400242" y="893389"/>
                        <a:pt x="1395142" y="892619"/>
                        <a:pt x="1397259" y="886171"/>
                      </a:cubicBezTo>
                      <a:cubicBezTo>
                        <a:pt x="1399376" y="879723"/>
                        <a:pt x="1384845" y="876740"/>
                        <a:pt x="1389560" y="872891"/>
                      </a:cubicBezTo>
                      <a:cubicBezTo>
                        <a:pt x="1394276" y="869041"/>
                        <a:pt x="1388309" y="862208"/>
                        <a:pt x="1387443" y="851045"/>
                      </a:cubicBezTo>
                      <a:cubicBezTo>
                        <a:pt x="1386577" y="839882"/>
                        <a:pt x="1393891" y="839015"/>
                        <a:pt x="1393891" y="834781"/>
                      </a:cubicBezTo>
                      <a:cubicBezTo>
                        <a:pt x="1393891" y="830547"/>
                        <a:pt x="1388694" y="830450"/>
                        <a:pt x="1383593" y="833915"/>
                      </a:cubicBezTo>
                      <a:cubicBezTo>
                        <a:pt x="1378493" y="837379"/>
                        <a:pt x="1378493" y="829199"/>
                        <a:pt x="1372911" y="829584"/>
                      </a:cubicBezTo>
                      <a:cubicBezTo>
                        <a:pt x="1367329" y="829969"/>
                        <a:pt x="1350584" y="829199"/>
                        <a:pt x="1349718" y="821404"/>
                      </a:cubicBezTo>
                      <a:cubicBezTo>
                        <a:pt x="1348852" y="813705"/>
                        <a:pt x="1343270" y="817555"/>
                        <a:pt x="1340672" y="810241"/>
                      </a:cubicBezTo>
                      <a:cubicBezTo>
                        <a:pt x="1338074" y="802927"/>
                        <a:pt x="1331241" y="808509"/>
                        <a:pt x="1331241" y="803408"/>
                      </a:cubicBezTo>
                      <a:cubicBezTo>
                        <a:pt x="1331241" y="798307"/>
                        <a:pt x="1328257" y="796094"/>
                        <a:pt x="1323061" y="795709"/>
                      </a:cubicBezTo>
                      <a:cubicBezTo>
                        <a:pt x="1317960" y="795324"/>
                        <a:pt x="1316228" y="789742"/>
                        <a:pt x="1309299" y="788876"/>
                      </a:cubicBezTo>
                      <a:cubicBezTo>
                        <a:pt x="1302466" y="788010"/>
                        <a:pt x="1293901" y="793592"/>
                        <a:pt x="1289955" y="795324"/>
                      </a:cubicBezTo>
                      <a:cubicBezTo>
                        <a:pt x="1286106" y="797056"/>
                        <a:pt x="1276193" y="789357"/>
                        <a:pt x="1272344" y="792341"/>
                      </a:cubicBezTo>
                      <a:cubicBezTo>
                        <a:pt x="1268494" y="795324"/>
                        <a:pt x="1267628" y="790224"/>
                        <a:pt x="1256946" y="787144"/>
                      </a:cubicBezTo>
                      <a:cubicBezTo>
                        <a:pt x="1246168" y="784161"/>
                        <a:pt x="1232021" y="783295"/>
                        <a:pt x="1231155" y="787144"/>
                      </a:cubicBezTo>
                      <a:cubicBezTo>
                        <a:pt x="1230288" y="790993"/>
                        <a:pt x="1221723" y="792341"/>
                        <a:pt x="1222975" y="801291"/>
                      </a:cubicBezTo>
                      <a:cubicBezTo>
                        <a:pt x="1224226" y="810337"/>
                        <a:pt x="1233272" y="808605"/>
                        <a:pt x="1235389" y="814571"/>
                      </a:cubicBezTo>
                      <a:cubicBezTo>
                        <a:pt x="1237506" y="820538"/>
                        <a:pt x="1231058" y="818421"/>
                        <a:pt x="1230673" y="824003"/>
                      </a:cubicBezTo>
                      <a:cubicBezTo>
                        <a:pt x="1230288" y="829584"/>
                        <a:pt x="1224707" y="829199"/>
                        <a:pt x="1224707" y="833049"/>
                      </a:cubicBezTo>
                      <a:cubicBezTo>
                        <a:pt x="1224707" y="836898"/>
                        <a:pt x="1228556" y="836032"/>
                        <a:pt x="1230673" y="843827"/>
                      </a:cubicBezTo>
                      <a:cubicBezTo>
                        <a:pt x="1232791" y="851526"/>
                        <a:pt x="1237121" y="851141"/>
                        <a:pt x="1238372" y="861439"/>
                      </a:cubicBezTo>
                      <a:cubicBezTo>
                        <a:pt x="1239623" y="871736"/>
                        <a:pt x="1234908" y="869619"/>
                        <a:pt x="1230673" y="870870"/>
                      </a:cubicBezTo>
                      <a:cubicBezTo>
                        <a:pt x="1226439" y="872121"/>
                        <a:pt x="1231058" y="877318"/>
                        <a:pt x="1225092" y="884150"/>
                      </a:cubicBezTo>
                      <a:cubicBezTo>
                        <a:pt x="1219125" y="890983"/>
                        <a:pt x="1213928" y="898297"/>
                        <a:pt x="1218644" y="902628"/>
                      </a:cubicBezTo>
                      <a:cubicBezTo>
                        <a:pt x="1223359" y="906958"/>
                        <a:pt x="1240971" y="914176"/>
                        <a:pt x="1247804" y="925821"/>
                      </a:cubicBezTo>
                      <a:cubicBezTo>
                        <a:pt x="1254636" y="937369"/>
                        <a:pt x="1254251" y="955462"/>
                        <a:pt x="1252134" y="968357"/>
                      </a:cubicBezTo>
                      <a:cubicBezTo>
                        <a:pt x="1250017" y="981253"/>
                        <a:pt x="1235389" y="984236"/>
                        <a:pt x="1224707" y="995400"/>
                      </a:cubicBezTo>
                      <a:cubicBezTo>
                        <a:pt x="1214025" y="1006563"/>
                        <a:pt x="1202861" y="1004831"/>
                        <a:pt x="1197664" y="1005312"/>
                      </a:cubicBezTo>
                      <a:cubicBezTo>
                        <a:pt x="1192468" y="1005697"/>
                        <a:pt x="1195547" y="1015994"/>
                        <a:pt x="1202765" y="1024175"/>
                      </a:cubicBezTo>
                      <a:cubicBezTo>
                        <a:pt x="1210079" y="1032355"/>
                        <a:pt x="1204016" y="1034953"/>
                        <a:pt x="1207962" y="1043518"/>
                      </a:cubicBezTo>
                      <a:cubicBezTo>
                        <a:pt x="1211811" y="1052083"/>
                        <a:pt x="1207962" y="1058916"/>
                        <a:pt x="1213543" y="1066711"/>
                      </a:cubicBezTo>
                      <a:cubicBezTo>
                        <a:pt x="1219125" y="1074410"/>
                        <a:pt x="1215661" y="1077490"/>
                        <a:pt x="1209213" y="1083071"/>
                      </a:cubicBezTo>
                      <a:cubicBezTo>
                        <a:pt x="1202765" y="1088653"/>
                        <a:pt x="1211811" y="1085670"/>
                        <a:pt x="1212196" y="1092984"/>
                      </a:cubicBezTo>
                      <a:cubicBezTo>
                        <a:pt x="1212581" y="1100298"/>
                        <a:pt x="1209213" y="1095967"/>
                        <a:pt x="1203631" y="1092118"/>
                      </a:cubicBezTo>
                      <a:cubicBezTo>
                        <a:pt x="1198049" y="1088268"/>
                        <a:pt x="1192949" y="1099432"/>
                        <a:pt x="1192949" y="1104147"/>
                      </a:cubicBezTo>
                      <a:cubicBezTo>
                        <a:pt x="1192949" y="1108863"/>
                        <a:pt x="1179668" y="1097699"/>
                        <a:pt x="1176685" y="1098180"/>
                      </a:cubicBezTo>
                      <a:cubicBezTo>
                        <a:pt x="1173701" y="1098565"/>
                        <a:pt x="1177551" y="1090866"/>
                        <a:pt x="1169852" y="1084900"/>
                      </a:cubicBezTo>
                      <a:cubicBezTo>
                        <a:pt x="1162153" y="1078933"/>
                        <a:pt x="1156090" y="1077586"/>
                        <a:pt x="1156090" y="1071619"/>
                      </a:cubicBezTo>
                      <a:cubicBezTo>
                        <a:pt x="1156090" y="1065652"/>
                        <a:pt x="1142809" y="1061322"/>
                        <a:pt x="1142809" y="1054489"/>
                      </a:cubicBezTo>
                      <a:cubicBezTo>
                        <a:pt x="1142809" y="1047656"/>
                        <a:pt x="1144542" y="1030045"/>
                        <a:pt x="1141558" y="1024848"/>
                      </a:cubicBezTo>
                      <a:cubicBezTo>
                        <a:pt x="1138575" y="1019748"/>
                        <a:pt x="1141173" y="1014166"/>
                        <a:pt x="1143676" y="1009450"/>
                      </a:cubicBezTo>
                      <a:cubicBezTo>
                        <a:pt x="1146274" y="1004735"/>
                        <a:pt x="1140692" y="997421"/>
                        <a:pt x="1132993" y="997421"/>
                      </a:cubicBezTo>
                      <a:cubicBezTo>
                        <a:pt x="1125294" y="997421"/>
                        <a:pt x="1114516" y="994822"/>
                        <a:pt x="1103834" y="995689"/>
                      </a:cubicBezTo>
                      <a:cubicBezTo>
                        <a:pt x="1093151" y="996555"/>
                        <a:pt x="1087089" y="994822"/>
                        <a:pt x="1083624" y="991839"/>
                      </a:cubicBezTo>
                      <a:cubicBezTo>
                        <a:pt x="1080159" y="988856"/>
                        <a:pt x="1070343" y="982408"/>
                        <a:pt x="1057063" y="978943"/>
                      </a:cubicBezTo>
                      <a:cubicBezTo>
                        <a:pt x="1043782" y="975479"/>
                        <a:pt x="1037719" y="968646"/>
                        <a:pt x="1036468" y="964797"/>
                      </a:cubicBezTo>
                      <a:cubicBezTo>
                        <a:pt x="1035217" y="960947"/>
                        <a:pt x="1021840" y="957964"/>
                        <a:pt x="1018857" y="954018"/>
                      </a:cubicBezTo>
                      <a:cubicBezTo>
                        <a:pt x="1015873" y="950169"/>
                        <a:pt x="1002978" y="948051"/>
                        <a:pt x="997877" y="948821"/>
                      </a:cubicBezTo>
                      <a:cubicBezTo>
                        <a:pt x="992680" y="949687"/>
                        <a:pt x="979881" y="938043"/>
                        <a:pt x="972182" y="938524"/>
                      </a:cubicBezTo>
                      <a:cubicBezTo>
                        <a:pt x="964483" y="938909"/>
                        <a:pt x="946391" y="946704"/>
                        <a:pt x="943407" y="947089"/>
                      </a:cubicBezTo>
                      <a:cubicBezTo>
                        <a:pt x="940424" y="947474"/>
                        <a:pt x="943792" y="940641"/>
                        <a:pt x="946006" y="937658"/>
                      </a:cubicBezTo>
                      <a:cubicBezTo>
                        <a:pt x="948123" y="934675"/>
                        <a:pt x="939558" y="921779"/>
                        <a:pt x="937441" y="913214"/>
                      </a:cubicBezTo>
                      <a:cubicBezTo>
                        <a:pt x="935323" y="904649"/>
                        <a:pt x="932244" y="895218"/>
                        <a:pt x="923294" y="896469"/>
                      </a:cubicBezTo>
                      <a:cubicBezTo>
                        <a:pt x="914248" y="897720"/>
                        <a:pt x="904431" y="893004"/>
                        <a:pt x="901833" y="891368"/>
                      </a:cubicBezTo>
                      <a:cubicBezTo>
                        <a:pt x="899235" y="889636"/>
                        <a:pt x="898850" y="865192"/>
                        <a:pt x="900967" y="854895"/>
                      </a:cubicBezTo>
                      <a:cubicBezTo>
                        <a:pt x="903084" y="844597"/>
                        <a:pt x="914248" y="829103"/>
                        <a:pt x="914248" y="822751"/>
                      </a:cubicBezTo>
                      <a:cubicBezTo>
                        <a:pt x="914248" y="816400"/>
                        <a:pt x="921561" y="813320"/>
                        <a:pt x="928009" y="811588"/>
                      </a:cubicBezTo>
                      <a:cubicBezTo>
                        <a:pt x="934457" y="809856"/>
                        <a:pt x="929260" y="797441"/>
                        <a:pt x="935708" y="796575"/>
                      </a:cubicBezTo>
                      <a:cubicBezTo>
                        <a:pt x="942156" y="795709"/>
                        <a:pt x="942541" y="793111"/>
                        <a:pt x="943888" y="788010"/>
                      </a:cubicBezTo>
                      <a:cubicBezTo>
                        <a:pt x="945140" y="782813"/>
                        <a:pt x="952935" y="786278"/>
                        <a:pt x="948604" y="782043"/>
                      </a:cubicBezTo>
                      <a:cubicBezTo>
                        <a:pt x="944273" y="777713"/>
                        <a:pt x="947738" y="776462"/>
                        <a:pt x="957650" y="776462"/>
                      </a:cubicBezTo>
                      <a:cubicBezTo>
                        <a:pt x="967563" y="776462"/>
                        <a:pt x="982094" y="772997"/>
                        <a:pt x="979977" y="763181"/>
                      </a:cubicBezTo>
                      <a:cubicBezTo>
                        <a:pt x="977860" y="753269"/>
                        <a:pt x="952069" y="760583"/>
                        <a:pt x="952069" y="752403"/>
                      </a:cubicBezTo>
                      <a:cubicBezTo>
                        <a:pt x="952069" y="744223"/>
                        <a:pt x="919444" y="743838"/>
                        <a:pt x="921561" y="739122"/>
                      </a:cubicBezTo>
                      <a:cubicBezTo>
                        <a:pt x="923679" y="734406"/>
                        <a:pt x="954186" y="742586"/>
                        <a:pt x="965349" y="746821"/>
                      </a:cubicBezTo>
                      <a:cubicBezTo>
                        <a:pt x="976513" y="751151"/>
                        <a:pt x="979496" y="750670"/>
                        <a:pt x="988542" y="750285"/>
                      </a:cubicBezTo>
                      <a:cubicBezTo>
                        <a:pt x="997588" y="749900"/>
                        <a:pt x="991525" y="738256"/>
                        <a:pt x="993258" y="733540"/>
                      </a:cubicBezTo>
                      <a:cubicBezTo>
                        <a:pt x="994990" y="728825"/>
                        <a:pt x="1012120" y="740854"/>
                        <a:pt x="1022032" y="738256"/>
                      </a:cubicBezTo>
                      <a:cubicBezTo>
                        <a:pt x="1031945" y="735657"/>
                        <a:pt x="1041376" y="715544"/>
                        <a:pt x="1049460" y="709962"/>
                      </a:cubicBezTo>
                      <a:cubicBezTo>
                        <a:pt x="1057640" y="704381"/>
                        <a:pt x="1050326" y="699184"/>
                        <a:pt x="1034447" y="700531"/>
                      </a:cubicBezTo>
                      <a:cubicBezTo>
                        <a:pt x="1018568" y="701782"/>
                        <a:pt x="1009522" y="695815"/>
                        <a:pt x="1000957" y="689368"/>
                      </a:cubicBezTo>
                      <a:cubicBezTo>
                        <a:pt x="992392" y="682920"/>
                        <a:pt x="993258" y="677819"/>
                        <a:pt x="1002208" y="678685"/>
                      </a:cubicBezTo>
                      <a:cubicBezTo>
                        <a:pt x="1011254" y="679552"/>
                        <a:pt x="1032715" y="697163"/>
                        <a:pt x="1040799" y="697548"/>
                      </a:cubicBezTo>
                      <a:cubicBezTo>
                        <a:pt x="1048979" y="697933"/>
                        <a:pt x="1063126" y="681669"/>
                        <a:pt x="1069958" y="676568"/>
                      </a:cubicBezTo>
                      <a:cubicBezTo>
                        <a:pt x="1076791" y="671371"/>
                        <a:pt x="1063510" y="669254"/>
                        <a:pt x="1058795" y="665405"/>
                      </a:cubicBezTo>
                      <a:cubicBezTo>
                        <a:pt x="1054079" y="661555"/>
                        <a:pt x="1066975" y="658957"/>
                        <a:pt x="1073808" y="658957"/>
                      </a:cubicBezTo>
                      <a:cubicBezTo>
                        <a:pt x="1080641" y="658957"/>
                        <a:pt x="1083720" y="664924"/>
                        <a:pt x="1086222" y="668003"/>
                      </a:cubicBezTo>
                      <a:cubicBezTo>
                        <a:pt x="1088821" y="670987"/>
                        <a:pt x="1100850" y="665886"/>
                        <a:pt x="1106817" y="665886"/>
                      </a:cubicBezTo>
                      <a:cubicBezTo>
                        <a:pt x="1112784" y="665886"/>
                        <a:pt x="1105951" y="655974"/>
                        <a:pt x="1096135" y="652124"/>
                      </a:cubicBezTo>
                      <a:cubicBezTo>
                        <a:pt x="1086222" y="648275"/>
                        <a:pt x="1096520" y="640961"/>
                        <a:pt x="1099599" y="647024"/>
                      </a:cubicBezTo>
                      <a:cubicBezTo>
                        <a:pt x="1102583" y="652990"/>
                        <a:pt x="1109415" y="651739"/>
                        <a:pt x="1112880" y="658572"/>
                      </a:cubicBezTo>
                      <a:cubicBezTo>
                        <a:pt x="1117884" y="668581"/>
                        <a:pt x="1121060" y="662037"/>
                        <a:pt x="1129625" y="658957"/>
                      </a:cubicBezTo>
                      <a:cubicBezTo>
                        <a:pt x="1138190" y="655974"/>
                        <a:pt x="1142521" y="650777"/>
                        <a:pt x="1147236" y="645676"/>
                      </a:cubicBezTo>
                      <a:cubicBezTo>
                        <a:pt x="1151952" y="640479"/>
                        <a:pt x="1152818" y="646542"/>
                        <a:pt x="1158400" y="638362"/>
                      </a:cubicBezTo>
                      <a:cubicBezTo>
                        <a:pt x="1163981" y="630182"/>
                        <a:pt x="1155801" y="622483"/>
                        <a:pt x="1148969" y="617287"/>
                      </a:cubicBezTo>
                      <a:cubicBezTo>
                        <a:pt x="1142136" y="612186"/>
                        <a:pt x="1149354" y="606989"/>
                        <a:pt x="1142521" y="603525"/>
                      </a:cubicBezTo>
                      <a:cubicBezTo>
                        <a:pt x="1135688" y="600060"/>
                        <a:pt x="1134341" y="593612"/>
                        <a:pt x="1142906" y="595345"/>
                      </a:cubicBezTo>
                      <a:cubicBezTo>
                        <a:pt x="1151471" y="597077"/>
                        <a:pt x="1158304" y="594478"/>
                        <a:pt x="1162249" y="588512"/>
                      </a:cubicBezTo>
                      <a:cubicBezTo>
                        <a:pt x="1166099" y="582545"/>
                        <a:pt x="1149354" y="581198"/>
                        <a:pt x="1157149" y="576963"/>
                      </a:cubicBezTo>
                      <a:cubicBezTo>
                        <a:pt x="1164848" y="572633"/>
                        <a:pt x="1158400" y="568398"/>
                        <a:pt x="1150701" y="568398"/>
                      </a:cubicBezTo>
                      <a:cubicBezTo>
                        <a:pt x="1143002" y="568398"/>
                        <a:pt x="1136554" y="564549"/>
                        <a:pt x="1136073" y="558101"/>
                      </a:cubicBezTo>
                      <a:cubicBezTo>
                        <a:pt x="1135688" y="551653"/>
                        <a:pt x="1122311" y="555984"/>
                        <a:pt x="1114227" y="552134"/>
                      </a:cubicBezTo>
                      <a:cubicBezTo>
                        <a:pt x="1106047" y="548285"/>
                        <a:pt x="1088051" y="549151"/>
                        <a:pt x="1083720" y="549536"/>
                      </a:cubicBezTo>
                      <a:cubicBezTo>
                        <a:pt x="1079390" y="549921"/>
                        <a:pt x="1079005" y="567532"/>
                        <a:pt x="1085453" y="568013"/>
                      </a:cubicBezTo>
                      <a:cubicBezTo>
                        <a:pt x="1091900" y="568398"/>
                        <a:pt x="1097001" y="575327"/>
                        <a:pt x="1091419" y="577445"/>
                      </a:cubicBezTo>
                      <a:cubicBezTo>
                        <a:pt x="1085837" y="579562"/>
                        <a:pt x="1092285" y="586491"/>
                        <a:pt x="1087955" y="586010"/>
                      </a:cubicBezTo>
                      <a:cubicBezTo>
                        <a:pt x="1083624" y="585625"/>
                        <a:pt x="1076791" y="583411"/>
                        <a:pt x="1075540" y="594575"/>
                      </a:cubicBezTo>
                      <a:cubicBezTo>
                        <a:pt x="1074289" y="605738"/>
                        <a:pt x="1073423" y="610069"/>
                        <a:pt x="1066109" y="613918"/>
                      </a:cubicBezTo>
                      <a:cubicBezTo>
                        <a:pt x="1058795" y="617768"/>
                        <a:pt x="1064377" y="601504"/>
                        <a:pt x="1057544" y="601889"/>
                      </a:cubicBezTo>
                      <a:cubicBezTo>
                        <a:pt x="1050711" y="602370"/>
                        <a:pt x="1049845" y="615651"/>
                        <a:pt x="1054945" y="616902"/>
                      </a:cubicBezTo>
                      <a:cubicBezTo>
                        <a:pt x="1060142" y="618153"/>
                        <a:pt x="1060912" y="622483"/>
                        <a:pt x="1062259" y="628931"/>
                      </a:cubicBezTo>
                      <a:cubicBezTo>
                        <a:pt x="1063510" y="635379"/>
                        <a:pt x="1052828" y="630663"/>
                        <a:pt x="1048498" y="638362"/>
                      </a:cubicBezTo>
                      <a:cubicBezTo>
                        <a:pt x="1044167" y="646061"/>
                        <a:pt x="1043782" y="634898"/>
                        <a:pt x="1037815" y="629797"/>
                      </a:cubicBezTo>
                      <a:cubicBezTo>
                        <a:pt x="1031849" y="624601"/>
                        <a:pt x="1024535" y="616035"/>
                        <a:pt x="1024920" y="609588"/>
                      </a:cubicBezTo>
                      <a:cubicBezTo>
                        <a:pt x="1025305" y="603910"/>
                        <a:pt x="1028384" y="601889"/>
                        <a:pt x="1033100" y="601023"/>
                      </a:cubicBezTo>
                      <a:cubicBezTo>
                        <a:pt x="1037815" y="600156"/>
                        <a:pt x="1033100" y="595826"/>
                        <a:pt x="1032715" y="588127"/>
                      </a:cubicBezTo>
                      <a:cubicBezTo>
                        <a:pt x="1032330" y="580428"/>
                        <a:pt x="1026748" y="582930"/>
                        <a:pt x="1019819" y="574846"/>
                      </a:cubicBezTo>
                      <a:cubicBezTo>
                        <a:pt x="1012986" y="566666"/>
                        <a:pt x="1005672" y="566666"/>
                        <a:pt x="1001823" y="570516"/>
                      </a:cubicBezTo>
                      <a:cubicBezTo>
                        <a:pt x="997973" y="574365"/>
                        <a:pt x="1000572" y="581679"/>
                        <a:pt x="994509" y="584277"/>
                      </a:cubicBezTo>
                      <a:cubicBezTo>
                        <a:pt x="988542" y="586876"/>
                        <a:pt x="991044" y="598905"/>
                        <a:pt x="985944" y="599675"/>
                      </a:cubicBezTo>
                      <a:cubicBezTo>
                        <a:pt x="980747" y="600541"/>
                        <a:pt x="983827" y="578696"/>
                        <a:pt x="979496" y="576482"/>
                      </a:cubicBezTo>
                      <a:cubicBezTo>
                        <a:pt x="975165" y="574365"/>
                        <a:pt x="975647" y="569168"/>
                        <a:pt x="982094" y="568302"/>
                      </a:cubicBezTo>
                      <a:cubicBezTo>
                        <a:pt x="988542" y="567436"/>
                        <a:pt x="992392" y="560603"/>
                        <a:pt x="986810" y="560603"/>
                      </a:cubicBezTo>
                      <a:cubicBezTo>
                        <a:pt x="981228" y="560603"/>
                        <a:pt x="971316" y="554637"/>
                        <a:pt x="967466" y="552904"/>
                      </a:cubicBezTo>
                      <a:cubicBezTo>
                        <a:pt x="963617" y="551172"/>
                        <a:pt x="957169" y="560218"/>
                        <a:pt x="952838" y="556754"/>
                      </a:cubicBezTo>
                      <a:cubicBezTo>
                        <a:pt x="948508" y="553289"/>
                        <a:pt x="953223" y="544724"/>
                        <a:pt x="953705" y="540009"/>
                      </a:cubicBezTo>
                      <a:cubicBezTo>
                        <a:pt x="954089" y="535293"/>
                        <a:pt x="960537" y="542126"/>
                        <a:pt x="964868" y="536159"/>
                      </a:cubicBezTo>
                      <a:cubicBezTo>
                        <a:pt x="969199" y="530192"/>
                        <a:pt x="952838" y="530192"/>
                        <a:pt x="952838" y="523745"/>
                      </a:cubicBezTo>
                      <a:cubicBezTo>
                        <a:pt x="952838" y="517297"/>
                        <a:pt x="939943" y="515564"/>
                        <a:pt x="935708" y="513447"/>
                      </a:cubicBezTo>
                      <a:cubicBezTo>
                        <a:pt x="931378" y="511330"/>
                        <a:pt x="938692" y="500552"/>
                        <a:pt x="936574" y="496317"/>
                      </a:cubicBezTo>
                      <a:cubicBezTo>
                        <a:pt x="934457" y="491987"/>
                        <a:pt x="918578" y="477840"/>
                        <a:pt x="911649" y="479187"/>
                      </a:cubicBezTo>
                      <a:cubicBezTo>
                        <a:pt x="904816" y="480438"/>
                        <a:pt x="903084" y="470141"/>
                        <a:pt x="906934" y="470622"/>
                      </a:cubicBezTo>
                      <a:cubicBezTo>
                        <a:pt x="910783" y="471007"/>
                        <a:pt x="913766" y="468505"/>
                        <a:pt x="921080" y="460325"/>
                      </a:cubicBezTo>
                      <a:cubicBezTo>
                        <a:pt x="928394" y="452145"/>
                        <a:pt x="929260" y="449642"/>
                        <a:pt x="924064" y="447910"/>
                      </a:cubicBezTo>
                      <a:cubicBezTo>
                        <a:pt x="918963" y="446178"/>
                        <a:pt x="916365" y="441077"/>
                        <a:pt x="925315" y="441462"/>
                      </a:cubicBezTo>
                      <a:cubicBezTo>
                        <a:pt x="934361" y="441847"/>
                        <a:pt x="950240" y="447910"/>
                        <a:pt x="955341" y="444061"/>
                      </a:cubicBezTo>
                      <a:cubicBezTo>
                        <a:pt x="960537" y="440211"/>
                        <a:pt x="976801" y="414901"/>
                        <a:pt x="983249" y="405855"/>
                      </a:cubicBezTo>
                      <a:cubicBezTo>
                        <a:pt x="989697" y="396809"/>
                        <a:pt x="978534" y="395942"/>
                        <a:pt x="963040" y="397290"/>
                      </a:cubicBezTo>
                      <a:cubicBezTo>
                        <a:pt x="947642" y="398541"/>
                        <a:pt x="944177" y="391323"/>
                        <a:pt x="931281" y="390457"/>
                      </a:cubicBezTo>
                      <a:cubicBezTo>
                        <a:pt x="918386" y="389591"/>
                        <a:pt x="894423" y="393055"/>
                        <a:pt x="890958" y="396905"/>
                      </a:cubicBezTo>
                      <a:cubicBezTo>
                        <a:pt x="887494" y="400754"/>
                        <a:pt x="897406" y="404219"/>
                        <a:pt x="896155" y="408453"/>
                      </a:cubicBezTo>
                      <a:cubicBezTo>
                        <a:pt x="894904" y="412784"/>
                        <a:pt x="887109" y="405470"/>
                        <a:pt x="883741" y="407202"/>
                      </a:cubicBezTo>
                      <a:cubicBezTo>
                        <a:pt x="880276" y="408934"/>
                        <a:pt x="884992" y="414516"/>
                        <a:pt x="883741" y="429529"/>
                      </a:cubicBezTo>
                      <a:cubicBezTo>
                        <a:pt x="882489" y="444542"/>
                        <a:pt x="886724" y="445408"/>
                        <a:pt x="891054" y="450990"/>
                      </a:cubicBezTo>
                      <a:cubicBezTo>
                        <a:pt x="895385" y="456571"/>
                        <a:pt x="894519" y="463885"/>
                        <a:pt x="894519" y="473317"/>
                      </a:cubicBezTo>
                      <a:cubicBezTo>
                        <a:pt x="894519" y="482748"/>
                        <a:pt x="885473" y="482363"/>
                        <a:pt x="882489" y="484480"/>
                      </a:cubicBezTo>
                      <a:cubicBezTo>
                        <a:pt x="879506" y="486597"/>
                        <a:pt x="890188" y="490062"/>
                        <a:pt x="888456" y="496028"/>
                      </a:cubicBezTo>
                      <a:cubicBezTo>
                        <a:pt x="886724" y="501995"/>
                        <a:pt x="877774" y="492564"/>
                        <a:pt x="872577" y="494296"/>
                      </a:cubicBezTo>
                      <a:cubicBezTo>
                        <a:pt x="867477" y="496028"/>
                        <a:pt x="863146" y="510560"/>
                        <a:pt x="868728" y="515372"/>
                      </a:cubicBezTo>
                      <a:cubicBezTo>
                        <a:pt x="874309" y="520088"/>
                        <a:pt x="876427" y="519221"/>
                        <a:pt x="872192" y="524803"/>
                      </a:cubicBezTo>
                      <a:cubicBezTo>
                        <a:pt x="867862" y="530385"/>
                        <a:pt x="863146" y="538565"/>
                        <a:pt x="873443" y="546649"/>
                      </a:cubicBezTo>
                      <a:cubicBezTo>
                        <a:pt x="883741" y="554829"/>
                        <a:pt x="902603" y="553963"/>
                        <a:pt x="912515" y="560411"/>
                      </a:cubicBezTo>
                      <a:cubicBezTo>
                        <a:pt x="922428" y="566859"/>
                        <a:pt x="908185" y="563009"/>
                        <a:pt x="912130" y="570323"/>
                      </a:cubicBezTo>
                      <a:cubicBezTo>
                        <a:pt x="915980" y="577637"/>
                        <a:pt x="905682" y="580235"/>
                        <a:pt x="906164" y="585817"/>
                      </a:cubicBezTo>
                      <a:cubicBezTo>
                        <a:pt x="906549" y="591399"/>
                        <a:pt x="910494" y="588416"/>
                        <a:pt x="915595" y="578984"/>
                      </a:cubicBezTo>
                      <a:cubicBezTo>
                        <a:pt x="920792" y="569553"/>
                        <a:pt x="924641" y="581583"/>
                        <a:pt x="924160" y="589763"/>
                      </a:cubicBezTo>
                      <a:cubicBezTo>
                        <a:pt x="923775" y="597943"/>
                        <a:pt x="916461" y="593227"/>
                        <a:pt x="910879" y="601311"/>
                      </a:cubicBezTo>
                      <a:cubicBezTo>
                        <a:pt x="905298" y="609491"/>
                        <a:pt x="900197" y="610742"/>
                        <a:pt x="892017" y="609010"/>
                      </a:cubicBezTo>
                      <a:cubicBezTo>
                        <a:pt x="883837" y="607278"/>
                        <a:pt x="888552" y="620559"/>
                        <a:pt x="892017" y="627873"/>
                      </a:cubicBezTo>
                      <a:cubicBezTo>
                        <a:pt x="895481" y="635187"/>
                        <a:pt x="891151" y="637785"/>
                        <a:pt x="881720" y="635187"/>
                      </a:cubicBezTo>
                      <a:cubicBezTo>
                        <a:pt x="872288" y="632588"/>
                        <a:pt x="866707" y="626621"/>
                        <a:pt x="871422" y="619307"/>
                      </a:cubicBezTo>
                      <a:cubicBezTo>
                        <a:pt x="876138" y="611993"/>
                        <a:pt x="879602" y="603428"/>
                        <a:pt x="874021" y="604295"/>
                      </a:cubicBezTo>
                      <a:cubicBezTo>
                        <a:pt x="868439" y="605161"/>
                        <a:pt x="855543" y="603910"/>
                        <a:pt x="851694" y="597847"/>
                      </a:cubicBezTo>
                      <a:cubicBezTo>
                        <a:pt x="847844" y="591880"/>
                        <a:pt x="854292" y="594382"/>
                        <a:pt x="865841" y="595730"/>
                      </a:cubicBezTo>
                      <a:cubicBezTo>
                        <a:pt x="877389" y="596981"/>
                        <a:pt x="867573" y="588031"/>
                        <a:pt x="876138" y="588031"/>
                      </a:cubicBezTo>
                      <a:cubicBezTo>
                        <a:pt x="884703" y="588031"/>
                        <a:pt x="891151" y="592746"/>
                        <a:pt x="898465" y="586298"/>
                      </a:cubicBezTo>
                      <a:cubicBezTo>
                        <a:pt x="905779" y="579851"/>
                        <a:pt x="893749" y="567436"/>
                        <a:pt x="887782" y="569553"/>
                      </a:cubicBezTo>
                      <a:cubicBezTo>
                        <a:pt x="881816" y="571670"/>
                        <a:pt x="872385" y="574269"/>
                        <a:pt x="872385" y="568302"/>
                      </a:cubicBezTo>
                      <a:cubicBezTo>
                        <a:pt x="872385" y="562335"/>
                        <a:pt x="882682" y="566570"/>
                        <a:pt x="888264" y="565319"/>
                      </a:cubicBezTo>
                      <a:cubicBezTo>
                        <a:pt x="893845" y="564068"/>
                        <a:pt x="885280" y="556273"/>
                        <a:pt x="876715" y="558486"/>
                      </a:cubicBezTo>
                      <a:cubicBezTo>
                        <a:pt x="868150" y="560603"/>
                        <a:pt x="862087" y="561084"/>
                        <a:pt x="855254" y="553770"/>
                      </a:cubicBezTo>
                      <a:cubicBezTo>
                        <a:pt x="848422" y="546456"/>
                        <a:pt x="835911" y="542222"/>
                        <a:pt x="832928" y="558871"/>
                      </a:cubicBezTo>
                      <a:cubicBezTo>
                        <a:pt x="829944" y="575616"/>
                        <a:pt x="817915" y="566570"/>
                        <a:pt x="813199" y="572152"/>
                      </a:cubicBezTo>
                      <a:cubicBezTo>
                        <a:pt x="808483" y="577733"/>
                        <a:pt x="818781" y="581583"/>
                        <a:pt x="830329" y="582064"/>
                      </a:cubicBezTo>
                      <a:cubicBezTo>
                        <a:pt x="841878" y="582545"/>
                        <a:pt x="850539" y="593227"/>
                        <a:pt x="844957" y="593227"/>
                      </a:cubicBezTo>
                      <a:cubicBezTo>
                        <a:pt x="839375" y="593227"/>
                        <a:pt x="841974" y="601407"/>
                        <a:pt x="835911" y="598424"/>
                      </a:cubicBezTo>
                      <a:cubicBezTo>
                        <a:pt x="829944" y="595441"/>
                        <a:pt x="823881" y="598424"/>
                        <a:pt x="828212" y="603525"/>
                      </a:cubicBezTo>
                      <a:cubicBezTo>
                        <a:pt x="832543" y="608721"/>
                        <a:pt x="826480" y="610839"/>
                        <a:pt x="826961" y="615939"/>
                      </a:cubicBezTo>
                      <a:cubicBezTo>
                        <a:pt x="827346" y="621136"/>
                        <a:pt x="817915" y="616324"/>
                        <a:pt x="808965" y="615554"/>
                      </a:cubicBezTo>
                      <a:cubicBezTo>
                        <a:pt x="799918" y="614688"/>
                        <a:pt x="783173" y="617671"/>
                        <a:pt x="771240" y="620270"/>
                      </a:cubicBezTo>
                      <a:cubicBezTo>
                        <a:pt x="759210" y="622868"/>
                        <a:pt x="745930" y="618538"/>
                        <a:pt x="740733" y="612956"/>
                      </a:cubicBezTo>
                      <a:cubicBezTo>
                        <a:pt x="735536" y="607374"/>
                        <a:pt x="728703" y="608240"/>
                        <a:pt x="720138" y="608240"/>
                      </a:cubicBezTo>
                      <a:cubicBezTo>
                        <a:pt x="711573" y="608240"/>
                        <a:pt x="714172" y="600060"/>
                        <a:pt x="703008" y="599675"/>
                      </a:cubicBezTo>
                      <a:cubicBezTo>
                        <a:pt x="691845" y="599194"/>
                        <a:pt x="694443" y="589763"/>
                        <a:pt x="693096" y="584181"/>
                      </a:cubicBezTo>
                      <a:cubicBezTo>
                        <a:pt x="691845" y="578599"/>
                        <a:pt x="669518" y="580332"/>
                        <a:pt x="661338" y="585432"/>
                      </a:cubicBezTo>
                      <a:cubicBezTo>
                        <a:pt x="653158" y="590629"/>
                        <a:pt x="637279" y="588416"/>
                        <a:pt x="633044" y="597847"/>
                      </a:cubicBezTo>
                      <a:cubicBezTo>
                        <a:pt x="628714" y="607278"/>
                        <a:pt x="636894" y="606027"/>
                        <a:pt x="641609" y="606027"/>
                      </a:cubicBezTo>
                      <a:cubicBezTo>
                        <a:pt x="648153" y="606027"/>
                        <a:pt x="647576" y="598328"/>
                        <a:pt x="659606" y="600060"/>
                      </a:cubicBezTo>
                      <a:cubicBezTo>
                        <a:pt x="671635" y="601792"/>
                        <a:pt x="680200" y="587646"/>
                        <a:pt x="685397" y="592746"/>
                      </a:cubicBezTo>
                      <a:cubicBezTo>
                        <a:pt x="690594" y="597943"/>
                        <a:pt x="664802" y="607759"/>
                        <a:pt x="653639" y="609491"/>
                      </a:cubicBezTo>
                      <a:cubicBezTo>
                        <a:pt x="642475" y="611224"/>
                        <a:pt x="645074" y="620174"/>
                        <a:pt x="655756" y="636053"/>
                      </a:cubicBezTo>
                      <a:cubicBezTo>
                        <a:pt x="666438" y="651932"/>
                        <a:pt x="651041" y="642885"/>
                        <a:pt x="651041" y="650681"/>
                      </a:cubicBezTo>
                      <a:cubicBezTo>
                        <a:pt x="651041" y="658476"/>
                        <a:pt x="630831" y="648082"/>
                        <a:pt x="639011" y="645484"/>
                      </a:cubicBezTo>
                      <a:cubicBezTo>
                        <a:pt x="647191" y="642885"/>
                        <a:pt x="643342" y="634705"/>
                        <a:pt x="636894" y="629605"/>
                      </a:cubicBezTo>
                      <a:cubicBezTo>
                        <a:pt x="630446" y="624408"/>
                        <a:pt x="626211" y="629605"/>
                        <a:pt x="627078" y="624023"/>
                      </a:cubicBezTo>
                      <a:cubicBezTo>
                        <a:pt x="627944" y="618441"/>
                        <a:pt x="620245" y="624408"/>
                        <a:pt x="614182" y="619692"/>
                      </a:cubicBezTo>
                      <a:cubicBezTo>
                        <a:pt x="608215" y="614977"/>
                        <a:pt x="605136" y="611127"/>
                        <a:pt x="597052" y="615362"/>
                      </a:cubicBezTo>
                      <a:cubicBezTo>
                        <a:pt x="588872" y="619692"/>
                        <a:pt x="579440" y="618345"/>
                        <a:pt x="561444" y="621328"/>
                      </a:cubicBezTo>
                      <a:cubicBezTo>
                        <a:pt x="543448" y="624312"/>
                        <a:pt x="510343" y="623446"/>
                        <a:pt x="504376" y="617479"/>
                      </a:cubicBezTo>
                      <a:cubicBezTo>
                        <a:pt x="498409" y="611512"/>
                        <a:pt x="519774" y="600734"/>
                        <a:pt x="526222" y="602466"/>
                      </a:cubicBezTo>
                      <a:cubicBezTo>
                        <a:pt x="532477" y="604102"/>
                        <a:pt x="528820" y="595633"/>
                        <a:pt x="518908" y="587838"/>
                      </a:cubicBezTo>
                      <a:cubicBezTo>
                        <a:pt x="508995" y="580139"/>
                        <a:pt x="487150" y="575424"/>
                        <a:pt x="487631" y="580139"/>
                      </a:cubicBezTo>
                      <a:cubicBezTo>
                        <a:pt x="488016" y="584855"/>
                        <a:pt x="475216" y="580524"/>
                        <a:pt x="459337" y="577541"/>
                      </a:cubicBezTo>
                      <a:cubicBezTo>
                        <a:pt x="443458" y="574558"/>
                        <a:pt x="441341" y="568976"/>
                        <a:pt x="431044" y="568495"/>
                      </a:cubicBezTo>
                      <a:cubicBezTo>
                        <a:pt x="421131" y="568110"/>
                        <a:pt x="405349" y="565030"/>
                        <a:pt x="393319" y="555599"/>
                      </a:cubicBezTo>
                      <a:cubicBezTo>
                        <a:pt x="381289" y="546168"/>
                        <a:pt x="352996" y="548766"/>
                        <a:pt x="349531" y="557331"/>
                      </a:cubicBezTo>
                      <a:cubicBezTo>
                        <a:pt x="346067" y="565896"/>
                        <a:pt x="336636" y="565511"/>
                        <a:pt x="327204" y="565511"/>
                      </a:cubicBezTo>
                      <a:cubicBezTo>
                        <a:pt x="317773" y="565511"/>
                        <a:pt x="331439" y="554925"/>
                        <a:pt x="328071" y="553097"/>
                      </a:cubicBezTo>
                      <a:cubicBezTo>
                        <a:pt x="323547" y="550691"/>
                        <a:pt x="328456" y="538950"/>
                        <a:pt x="321623" y="538084"/>
                      </a:cubicBezTo>
                      <a:cubicBezTo>
                        <a:pt x="314790" y="537218"/>
                        <a:pt x="308342" y="566377"/>
                        <a:pt x="295446" y="565511"/>
                      </a:cubicBezTo>
                      <a:cubicBezTo>
                        <a:pt x="282551" y="564645"/>
                        <a:pt x="276969" y="534619"/>
                        <a:pt x="266287" y="526920"/>
                      </a:cubicBezTo>
                      <a:cubicBezTo>
                        <a:pt x="255604" y="519221"/>
                        <a:pt x="245692" y="518740"/>
                        <a:pt x="254738" y="530385"/>
                      </a:cubicBezTo>
                      <a:cubicBezTo>
                        <a:pt x="263785" y="541933"/>
                        <a:pt x="247039" y="533849"/>
                        <a:pt x="247905" y="541548"/>
                      </a:cubicBezTo>
                      <a:cubicBezTo>
                        <a:pt x="248772" y="549247"/>
                        <a:pt x="233278" y="558294"/>
                        <a:pt x="233759" y="553963"/>
                      </a:cubicBezTo>
                      <a:cubicBezTo>
                        <a:pt x="234144" y="549632"/>
                        <a:pt x="225194" y="544917"/>
                        <a:pt x="214896" y="556946"/>
                      </a:cubicBezTo>
                      <a:cubicBezTo>
                        <a:pt x="204599" y="568976"/>
                        <a:pt x="197285" y="567244"/>
                        <a:pt x="196419" y="562913"/>
                      </a:cubicBezTo>
                      <a:cubicBezTo>
                        <a:pt x="195553" y="558582"/>
                        <a:pt x="165142" y="574076"/>
                        <a:pt x="166393" y="579177"/>
                      </a:cubicBezTo>
                      <a:cubicBezTo>
                        <a:pt x="167644" y="584374"/>
                        <a:pt x="161677" y="588223"/>
                        <a:pt x="153497" y="587742"/>
                      </a:cubicBezTo>
                      <a:cubicBezTo>
                        <a:pt x="145317" y="587261"/>
                        <a:pt x="151765" y="580428"/>
                        <a:pt x="158213" y="576963"/>
                      </a:cubicBezTo>
                      <a:cubicBezTo>
                        <a:pt x="165431" y="573114"/>
                        <a:pt x="185255" y="557235"/>
                        <a:pt x="195553" y="555503"/>
                      </a:cubicBezTo>
                      <a:cubicBezTo>
                        <a:pt x="205850" y="553770"/>
                        <a:pt x="225579" y="545590"/>
                        <a:pt x="226060" y="540875"/>
                      </a:cubicBezTo>
                      <a:cubicBezTo>
                        <a:pt x="226445" y="536159"/>
                        <a:pt x="216244" y="540009"/>
                        <a:pt x="209315" y="538758"/>
                      </a:cubicBezTo>
                      <a:cubicBezTo>
                        <a:pt x="202482" y="537506"/>
                        <a:pt x="190452" y="545205"/>
                        <a:pt x="178808" y="550306"/>
                      </a:cubicBezTo>
                      <a:cubicBezTo>
                        <a:pt x="167259" y="555503"/>
                        <a:pt x="153882" y="553770"/>
                        <a:pt x="157347" y="560603"/>
                      </a:cubicBezTo>
                      <a:cubicBezTo>
                        <a:pt x="160811" y="567436"/>
                        <a:pt x="146665" y="559737"/>
                        <a:pt x="143585" y="564453"/>
                      </a:cubicBezTo>
                      <a:cubicBezTo>
                        <a:pt x="140602" y="569168"/>
                        <a:pt x="135020" y="564068"/>
                        <a:pt x="139254" y="561469"/>
                      </a:cubicBezTo>
                      <a:cubicBezTo>
                        <a:pt x="143585" y="558871"/>
                        <a:pt x="128957" y="554155"/>
                        <a:pt x="128957" y="557139"/>
                      </a:cubicBezTo>
                      <a:cubicBezTo>
                        <a:pt x="128957" y="560122"/>
                        <a:pt x="126359" y="563971"/>
                        <a:pt x="116061" y="563971"/>
                      </a:cubicBezTo>
                      <a:cubicBezTo>
                        <a:pt x="105764" y="563971"/>
                        <a:pt x="95467" y="571285"/>
                        <a:pt x="102300" y="576386"/>
                      </a:cubicBezTo>
                      <a:cubicBezTo>
                        <a:pt x="109132" y="581583"/>
                        <a:pt x="113463" y="584085"/>
                        <a:pt x="109998" y="587549"/>
                      </a:cubicBezTo>
                      <a:cubicBezTo>
                        <a:pt x="106534" y="591014"/>
                        <a:pt x="95852" y="578503"/>
                        <a:pt x="80839" y="579851"/>
                      </a:cubicBezTo>
                      <a:cubicBezTo>
                        <a:pt x="65826" y="581102"/>
                        <a:pt x="35800" y="563105"/>
                        <a:pt x="35800" y="558871"/>
                      </a:cubicBezTo>
                      <a:cubicBezTo>
                        <a:pt x="35800" y="555406"/>
                        <a:pt x="14724" y="557524"/>
                        <a:pt x="0" y="555984"/>
                      </a:cubicBezTo>
                      <a:lnTo>
                        <a:pt x="0" y="852585"/>
                      </a:lnTo>
                      <a:cubicBezTo>
                        <a:pt x="0" y="852585"/>
                        <a:pt x="7410" y="858167"/>
                        <a:pt x="10297" y="854702"/>
                      </a:cubicBezTo>
                      <a:cubicBezTo>
                        <a:pt x="13184" y="851237"/>
                        <a:pt x="18285" y="855857"/>
                        <a:pt x="28005" y="851237"/>
                      </a:cubicBezTo>
                      <a:cubicBezTo>
                        <a:pt x="37725" y="846618"/>
                        <a:pt x="41189" y="856434"/>
                        <a:pt x="41189" y="860957"/>
                      </a:cubicBezTo>
                      <a:cubicBezTo>
                        <a:pt x="41189" y="865481"/>
                        <a:pt x="54951" y="872987"/>
                        <a:pt x="60629" y="880397"/>
                      </a:cubicBezTo>
                      <a:cubicBezTo>
                        <a:pt x="66307" y="887807"/>
                        <a:pt x="69194" y="894159"/>
                        <a:pt x="75546" y="890117"/>
                      </a:cubicBezTo>
                      <a:cubicBezTo>
                        <a:pt x="81801" y="886075"/>
                        <a:pt x="93253" y="883862"/>
                        <a:pt x="93253" y="876355"/>
                      </a:cubicBezTo>
                      <a:cubicBezTo>
                        <a:pt x="93253" y="868849"/>
                        <a:pt x="119526" y="867790"/>
                        <a:pt x="119526" y="877510"/>
                      </a:cubicBezTo>
                      <a:cubicBezTo>
                        <a:pt x="119526" y="887230"/>
                        <a:pt x="146376" y="898682"/>
                        <a:pt x="161293" y="924955"/>
                      </a:cubicBezTo>
                      <a:cubicBezTo>
                        <a:pt x="176209" y="951323"/>
                        <a:pt x="173900" y="957001"/>
                        <a:pt x="195649" y="965567"/>
                      </a:cubicBezTo>
                      <a:cubicBezTo>
                        <a:pt x="217398" y="974132"/>
                        <a:pt x="216821" y="978751"/>
                        <a:pt x="213934" y="986161"/>
                      </a:cubicBezTo>
                      <a:cubicBezTo>
                        <a:pt x="211047" y="993571"/>
                        <a:pt x="227118" y="997613"/>
                        <a:pt x="217976" y="1003869"/>
                      </a:cubicBezTo>
                      <a:cubicBezTo>
                        <a:pt x="214511" y="1006275"/>
                        <a:pt x="209507" y="1009835"/>
                        <a:pt x="204791" y="1013204"/>
                      </a:cubicBezTo>
                      <a:cubicBezTo>
                        <a:pt x="205176" y="1016957"/>
                        <a:pt x="208641" y="1019363"/>
                        <a:pt x="212972" y="1023020"/>
                      </a:cubicBezTo>
                      <a:cubicBezTo>
                        <a:pt x="218072" y="1027350"/>
                        <a:pt x="203540" y="1027350"/>
                        <a:pt x="207775" y="1031200"/>
                      </a:cubicBezTo>
                      <a:cubicBezTo>
                        <a:pt x="212105" y="1035049"/>
                        <a:pt x="206909" y="1041112"/>
                        <a:pt x="211239" y="1045828"/>
                      </a:cubicBezTo>
                      <a:cubicBezTo>
                        <a:pt x="215570" y="1050543"/>
                        <a:pt x="223269" y="1048811"/>
                        <a:pt x="227984" y="1044962"/>
                      </a:cubicBezTo>
                      <a:cubicBezTo>
                        <a:pt x="232700" y="1041112"/>
                        <a:pt x="236165" y="1049677"/>
                        <a:pt x="232315" y="1056125"/>
                      </a:cubicBezTo>
                      <a:cubicBezTo>
                        <a:pt x="228466" y="1062573"/>
                        <a:pt x="236646" y="1067289"/>
                        <a:pt x="240495" y="1062573"/>
                      </a:cubicBezTo>
                      <a:cubicBezTo>
                        <a:pt x="244345" y="1057857"/>
                        <a:pt x="252525" y="1070272"/>
                        <a:pt x="256374" y="1072485"/>
                      </a:cubicBezTo>
                      <a:cubicBezTo>
                        <a:pt x="260224" y="1074602"/>
                        <a:pt x="264073" y="1081050"/>
                        <a:pt x="257625" y="1081050"/>
                      </a:cubicBezTo>
                      <a:cubicBezTo>
                        <a:pt x="251177" y="1081050"/>
                        <a:pt x="252044" y="1092214"/>
                        <a:pt x="256759" y="1092599"/>
                      </a:cubicBezTo>
                      <a:cubicBezTo>
                        <a:pt x="261475" y="1093080"/>
                        <a:pt x="261090" y="1099047"/>
                        <a:pt x="261090" y="1102896"/>
                      </a:cubicBezTo>
                      <a:cubicBezTo>
                        <a:pt x="261090" y="1106746"/>
                        <a:pt x="276103" y="1112327"/>
                        <a:pt x="281685" y="1110595"/>
                      </a:cubicBezTo>
                      <a:cubicBezTo>
                        <a:pt x="287266" y="1108863"/>
                        <a:pt x="292367" y="1114060"/>
                        <a:pt x="294965" y="1118775"/>
                      </a:cubicBezTo>
                      <a:cubicBezTo>
                        <a:pt x="297564" y="1123491"/>
                        <a:pt x="307861" y="1126955"/>
                        <a:pt x="311710" y="1123972"/>
                      </a:cubicBezTo>
                      <a:cubicBezTo>
                        <a:pt x="315560" y="1120988"/>
                        <a:pt x="318158" y="1129554"/>
                        <a:pt x="319024" y="1135520"/>
                      </a:cubicBezTo>
                      <a:cubicBezTo>
                        <a:pt x="319890" y="1141487"/>
                        <a:pt x="328456" y="1138119"/>
                        <a:pt x="333652" y="1137637"/>
                      </a:cubicBezTo>
                      <a:cubicBezTo>
                        <a:pt x="338849" y="1137252"/>
                        <a:pt x="341832" y="1144470"/>
                        <a:pt x="345201" y="1143219"/>
                      </a:cubicBezTo>
                      <a:cubicBezTo>
                        <a:pt x="352803" y="1140332"/>
                        <a:pt x="355017" y="1153613"/>
                        <a:pt x="360021" y="1161312"/>
                      </a:cubicBezTo>
                      <a:lnTo>
                        <a:pt x="893364" y="1158425"/>
                      </a:lnTo>
                      <a:cubicBezTo>
                        <a:pt x="893364" y="1158425"/>
                        <a:pt x="893749" y="1145144"/>
                        <a:pt x="900005" y="1149763"/>
                      </a:cubicBezTo>
                      <a:cubicBezTo>
                        <a:pt x="906260" y="1154383"/>
                        <a:pt x="900582" y="1161793"/>
                        <a:pt x="907992" y="1164680"/>
                      </a:cubicBezTo>
                      <a:cubicBezTo>
                        <a:pt x="915402" y="1167567"/>
                        <a:pt x="920599" y="1172090"/>
                        <a:pt x="924545" y="1170358"/>
                      </a:cubicBezTo>
                      <a:cubicBezTo>
                        <a:pt x="928587" y="1168626"/>
                        <a:pt x="935420" y="1162948"/>
                        <a:pt x="942252" y="1170935"/>
                      </a:cubicBezTo>
                      <a:cubicBezTo>
                        <a:pt x="949085" y="1178923"/>
                        <a:pt x="954282" y="1172090"/>
                        <a:pt x="958228" y="1177191"/>
                      </a:cubicBezTo>
                      <a:cubicBezTo>
                        <a:pt x="962270" y="1182291"/>
                        <a:pt x="969680" y="1186333"/>
                        <a:pt x="974780" y="1180078"/>
                      </a:cubicBezTo>
                      <a:cubicBezTo>
                        <a:pt x="978919" y="1174977"/>
                        <a:pt x="994798" y="1181136"/>
                        <a:pt x="1002496" y="1183927"/>
                      </a:cubicBezTo>
                      <a:cubicBezTo>
                        <a:pt x="1011928" y="1176421"/>
                        <a:pt x="1019338" y="1160253"/>
                        <a:pt x="1027711" y="1160253"/>
                      </a:cubicBezTo>
                      <a:cubicBezTo>
                        <a:pt x="1038874" y="1160253"/>
                        <a:pt x="1067167" y="1162851"/>
                        <a:pt x="1068900" y="1177383"/>
                      </a:cubicBezTo>
                      <a:cubicBezTo>
                        <a:pt x="1070632" y="1192011"/>
                        <a:pt x="1087762" y="1178249"/>
                        <a:pt x="1089494" y="1192011"/>
                      </a:cubicBezTo>
                      <a:cubicBezTo>
                        <a:pt x="1090938" y="1203656"/>
                        <a:pt x="1102294" y="1212894"/>
                        <a:pt x="1100369" y="1219054"/>
                      </a:cubicBezTo>
                      <a:cubicBezTo>
                        <a:pt x="1103641" y="1221074"/>
                        <a:pt x="1107683" y="1223769"/>
                        <a:pt x="1111436" y="1226752"/>
                      </a:cubicBezTo>
                      <a:cubicBezTo>
                        <a:pt x="1116922" y="1224924"/>
                        <a:pt x="1131357" y="1227234"/>
                        <a:pt x="1140981" y="1230698"/>
                      </a:cubicBezTo>
                      <a:cubicBezTo>
                        <a:pt x="1153010" y="1235029"/>
                        <a:pt x="1171007" y="1225598"/>
                        <a:pt x="1177070" y="1240129"/>
                      </a:cubicBezTo>
                      <a:cubicBezTo>
                        <a:pt x="1183036" y="1254757"/>
                        <a:pt x="1196991" y="1265728"/>
                        <a:pt x="1183903" y="1266691"/>
                      </a:cubicBezTo>
                      <a:cubicBezTo>
                        <a:pt x="1172739" y="1267557"/>
                        <a:pt x="1158207" y="1252063"/>
                        <a:pt x="1158977" y="1260724"/>
                      </a:cubicBezTo>
                      <a:cubicBezTo>
                        <a:pt x="1159843" y="1269289"/>
                        <a:pt x="1153010" y="1265055"/>
                        <a:pt x="1153010" y="1277854"/>
                      </a:cubicBezTo>
                      <a:cubicBezTo>
                        <a:pt x="1153010" y="1290653"/>
                        <a:pt x="1144445" y="1308746"/>
                        <a:pt x="1139249" y="1307880"/>
                      </a:cubicBezTo>
                      <a:cubicBezTo>
                        <a:pt x="1139056" y="1307880"/>
                        <a:pt x="1138960" y="1307784"/>
                        <a:pt x="1138768" y="1307687"/>
                      </a:cubicBezTo>
                      <a:cubicBezTo>
                        <a:pt x="1137901" y="1312595"/>
                        <a:pt x="1137805" y="1318851"/>
                        <a:pt x="1141943" y="1322893"/>
                      </a:cubicBezTo>
                      <a:cubicBezTo>
                        <a:pt x="1148487" y="1318177"/>
                        <a:pt x="1157822" y="1309997"/>
                        <a:pt x="1165906" y="1310478"/>
                      </a:cubicBezTo>
                      <a:cubicBezTo>
                        <a:pt x="1178802" y="1311344"/>
                        <a:pt x="1182170" y="1319043"/>
                        <a:pt x="1190832" y="1313077"/>
                      </a:cubicBezTo>
                      <a:cubicBezTo>
                        <a:pt x="1199397" y="1307110"/>
                        <a:pt x="1201129" y="1304512"/>
                        <a:pt x="1202861" y="1308746"/>
                      </a:cubicBezTo>
                      <a:cubicBezTo>
                        <a:pt x="1203053" y="1309323"/>
                        <a:pt x="1202861" y="1309997"/>
                        <a:pt x="1202572" y="1310671"/>
                      </a:cubicBezTo>
                      <a:cubicBezTo>
                        <a:pt x="1205844" y="1308938"/>
                        <a:pt x="1208154" y="1307206"/>
                        <a:pt x="1208347" y="1305859"/>
                      </a:cubicBezTo>
                      <a:cubicBezTo>
                        <a:pt x="1208539" y="1303742"/>
                        <a:pt x="1207962" y="1300758"/>
                        <a:pt x="1207288" y="1298160"/>
                      </a:cubicBezTo>
                      <a:cubicBezTo>
                        <a:pt x="1198723" y="1299411"/>
                        <a:pt x="1195836" y="1300085"/>
                        <a:pt x="1193526" y="1294118"/>
                      </a:cubicBezTo>
                      <a:cubicBezTo>
                        <a:pt x="1190062" y="1285553"/>
                        <a:pt x="1219221" y="1276988"/>
                        <a:pt x="1232983" y="1278720"/>
                      </a:cubicBezTo>
                      <a:cubicBezTo>
                        <a:pt x="1245975" y="1280356"/>
                        <a:pt x="1255118" y="1271214"/>
                        <a:pt x="1259737" y="1276796"/>
                      </a:cubicBezTo>
                      <a:cubicBezTo>
                        <a:pt x="1268013" y="1269385"/>
                        <a:pt x="1282064" y="1257259"/>
                        <a:pt x="1285624" y="1257259"/>
                      </a:cubicBezTo>
                      <a:cubicBezTo>
                        <a:pt x="1290821" y="1257259"/>
                        <a:pt x="1352028" y="1256682"/>
                        <a:pt x="1352028" y="1256682"/>
                      </a:cubicBezTo>
                      <a:cubicBezTo>
                        <a:pt x="1352028" y="1256682"/>
                        <a:pt x="1373200" y="1243498"/>
                        <a:pt x="1376087" y="1231564"/>
                      </a:cubicBezTo>
                      <a:cubicBezTo>
                        <a:pt x="1378974" y="1219535"/>
                        <a:pt x="1392640" y="1190952"/>
                        <a:pt x="1400724" y="1197208"/>
                      </a:cubicBezTo>
                      <a:cubicBezTo>
                        <a:pt x="1408711" y="1203463"/>
                        <a:pt x="1425937" y="1198940"/>
                        <a:pt x="1426419" y="1204618"/>
                      </a:cubicBezTo>
                      <a:cubicBezTo>
                        <a:pt x="1426996" y="1209911"/>
                        <a:pt x="1420741" y="1229351"/>
                        <a:pt x="1442779" y="1258414"/>
                      </a:cubicBezTo>
                      <a:cubicBezTo>
                        <a:pt x="1450478" y="1253506"/>
                        <a:pt x="1458562" y="1249657"/>
                        <a:pt x="1463085" y="1249945"/>
                      </a:cubicBezTo>
                      <a:cubicBezTo>
                        <a:pt x="1470784" y="1250330"/>
                        <a:pt x="1482428" y="1240033"/>
                        <a:pt x="1485797" y="1233585"/>
                      </a:cubicBezTo>
                      <a:cubicBezTo>
                        <a:pt x="1489261" y="1227137"/>
                        <a:pt x="1493977" y="1239552"/>
                        <a:pt x="1487048" y="1241765"/>
                      </a:cubicBezTo>
                      <a:cubicBezTo>
                        <a:pt x="1480215" y="1243883"/>
                        <a:pt x="1492629" y="1249079"/>
                        <a:pt x="1504659" y="1248598"/>
                      </a:cubicBezTo>
                      <a:cubicBezTo>
                        <a:pt x="1516689" y="1248213"/>
                        <a:pt x="1499077" y="1252929"/>
                        <a:pt x="1490031" y="1252448"/>
                      </a:cubicBezTo>
                      <a:cubicBezTo>
                        <a:pt x="1480985" y="1252063"/>
                        <a:pt x="1477135" y="1253314"/>
                        <a:pt x="1465106" y="1265343"/>
                      </a:cubicBezTo>
                      <a:cubicBezTo>
                        <a:pt x="1453076" y="1277373"/>
                        <a:pt x="1456060" y="1280741"/>
                        <a:pt x="1462989" y="1286804"/>
                      </a:cubicBezTo>
                      <a:cubicBezTo>
                        <a:pt x="1469821" y="1292771"/>
                        <a:pt x="1478868" y="1290269"/>
                        <a:pt x="1488299" y="1282088"/>
                      </a:cubicBezTo>
                      <a:cubicBezTo>
                        <a:pt x="1497730" y="1273908"/>
                        <a:pt x="1497345" y="1265825"/>
                        <a:pt x="1506776" y="1266209"/>
                      </a:cubicBezTo>
                      <a:cubicBezTo>
                        <a:pt x="1516207" y="1266594"/>
                        <a:pt x="1540651" y="1257644"/>
                        <a:pt x="1551430" y="1254180"/>
                      </a:cubicBezTo>
                      <a:cubicBezTo>
                        <a:pt x="1562112" y="1250715"/>
                        <a:pt x="1555279" y="1248983"/>
                        <a:pt x="1555279" y="1244268"/>
                      </a:cubicBezTo>
                      <a:cubicBezTo>
                        <a:pt x="1555279" y="1239552"/>
                        <a:pt x="1574142" y="1239552"/>
                        <a:pt x="1581071" y="1234836"/>
                      </a:cubicBezTo>
                      <a:cubicBezTo>
                        <a:pt x="1587904" y="1230121"/>
                        <a:pt x="1579820" y="1226271"/>
                        <a:pt x="1573757" y="1227137"/>
                      </a:cubicBezTo>
                      <a:close/>
                      <a:moveTo>
                        <a:pt x="456450" y="670409"/>
                      </a:moveTo>
                      <a:cubicBezTo>
                        <a:pt x="445190" y="684363"/>
                        <a:pt x="441437" y="686481"/>
                        <a:pt x="429793" y="684363"/>
                      </a:cubicBezTo>
                      <a:cubicBezTo>
                        <a:pt x="418148" y="682342"/>
                        <a:pt x="411026" y="688117"/>
                        <a:pt x="416801" y="692255"/>
                      </a:cubicBezTo>
                      <a:cubicBezTo>
                        <a:pt x="422575" y="696393"/>
                        <a:pt x="422960" y="699761"/>
                        <a:pt x="411026" y="702456"/>
                      </a:cubicBezTo>
                      <a:cubicBezTo>
                        <a:pt x="399093" y="705150"/>
                        <a:pt x="391202" y="714389"/>
                        <a:pt x="386486" y="713331"/>
                      </a:cubicBezTo>
                      <a:cubicBezTo>
                        <a:pt x="381674" y="712272"/>
                        <a:pt x="406985" y="694179"/>
                        <a:pt x="400440" y="689464"/>
                      </a:cubicBezTo>
                      <a:cubicBezTo>
                        <a:pt x="393993" y="684652"/>
                        <a:pt x="377921" y="697644"/>
                        <a:pt x="377632" y="703418"/>
                      </a:cubicBezTo>
                      <a:cubicBezTo>
                        <a:pt x="377247" y="709192"/>
                        <a:pt x="366758" y="709577"/>
                        <a:pt x="360214" y="709192"/>
                      </a:cubicBezTo>
                      <a:cubicBezTo>
                        <a:pt x="353766" y="708807"/>
                        <a:pt x="345201" y="702745"/>
                        <a:pt x="351648" y="702071"/>
                      </a:cubicBezTo>
                      <a:cubicBezTo>
                        <a:pt x="358096" y="701397"/>
                        <a:pt x="353669" y="694179"/>
                        <a:pt x="362619" y="690811"/>
                      </a:cubicBezTo>
                      <a:cubicBezTo>
                        <a:pt x="371473" y="687347"/>
                        <a:pt x="360887" y="682246"/>
                        <a:pt x="363678" y="678493"/>
                      </a:cubicBezTo>
                      <a:cubicBezTo>
                        <a:pt x="366373" y="674740"/>
                        <a:pt x="384465" y="682246"/>
                        <a:pt x="384850" y="675413"/>
                      </a:cubicBezTo>
                      <a:cubicBezTo>
                        <a:pt x="385235" y="668581"/>
                        <a:pt x="366758" y="662806"/>
                        <a:pt x="360598" y="666848"/>
                      </a:cubicBezTo>
                      <a:cubicBezTo>
                        <a:pt x="354439" y="670890"/>
                        <a:pt x="340100" y="680514"/>
                        <a:pt x="323066" y="673007"/>
                      </a:cubicBezTo>
                      <a:cubicBezTo>
                        <a:pt x="317677" y="670602"/>
                        <a:pt x="366084" y="665501"/>
                        <a:pt x="374264" y="657995"/>
                      </a:cubicBezTo>
                      <a:cubicBezTo>
                        <a:pt x="382444" y="650488"/>
                        <a:pt x="419303" y="641923"/>
                        <a:pt x="421997" y="648756"/>
                      </a:cubicBezTo>
                      <a:cubicBezTo>
                        <a:pt x="424692" y="655589"/>
                        <a:pt x="402173" y="660016"/>
                        <a:pt x="413144" y="666175"/>
                      </a:cubicBezTo>
                      <a:cubicBezTo>
                        <a:pt x="424018" y="672334"/>
                        <a:pt x="441822" y="668196"/>
                        <a:pt x="445864" y="661748"/>
                      </a:cubicBezTo>
                      <a:cubicBezTo>
                        <a:pt x="450002" y="655300"/>
                        <a:pt x="467710" y="656262"/>
                        <a:pt x="456450" y="670313"/>
                      </a:cubicBezTo>
                      <a:close/>
                      <a:moveTo>
                        <a:pt x="564909" y="808220"/>
                      </a:moveTo>
                      <a:cubicBezTo>
                        <a:pt x="551628" y="819864"/>
                        <a:pt x="552590" y="816785"/>
                        <a:pt x="541042" y="818806"/>
                      </a:cubicBezTo>
                      <a:cubicBezTo>
                        <a:pt x="529397" y="820827"/>
                        <a:pt x="538636" y="832471"/>
                        <a:pt x="524682" y="833434"/>
                      </a:cubicBezTo>
                      <a:cubicBezTo>
                        <a:pt x="510728" y="834492"/>
                        <a:pt x="476949" y="835840"/>
                        <a:pt x="472137" y="827948"/>
                      </a:cubicBezTo>
                      <a:cubicBezTo>
                        <a:pt x="470501" y="825350"/>
                        <a:pt x="490518" y="827275"/>
                        <a:pt x="491961" y="821500"/>
                      </a:cubicBezTo>
                      <a:cubicBezTo>
                        <a:pt x="493309" y="815726"/>
                        <a:pt x="498794" y="806487"/>
                        <a:pt x="507359" y="806487"/>
                      </a:cubicBezTo>
                      <a:cubicBezTo>
                        <a:pt x="515924" y="806487"/>
                        <a:pt x="515154" y="795228"/>
                        <a:pt x="501200" y="788395"/>
                      </a:cubicBezTo>
                      <a:cubicBezTo>
                        <a:pt x="487246" y="781562"/>
                        <a:pt x="521314" y="777135"/>
                        <a:pt x="529205" y="788010"/>
                      </a:cubicBezTo>
                      <a:cubicBezTo>
                        <a:pt x="537096" y="798981"/>
                        <a:pt x="551051" y="806776"/>
                        <a:pt x="558846" y="798981"/>
                      </a:cubicBezTo>
                      <a:cubicBezTo>
                        <a:pt x="566641" y="791090"/>
                        <a:pt x="611391" y="769340"/>
                        <a:pt x="611391" y="779541"/>
                      </a:cubicBezTo>
                      <a:cubicBezTo>
                        <a:pt x="611391" y="789742"/>
                        <a:pt x="578286" y="796575"/>
                        <a:pt x="565005" y="808220"/>
                      </a:cubicBezTo>
                      <a:close/>
                      <a:moveTo>
                        <a:pt x="863531" y="1120122"/>
                      </a:moveTo>
                      <a:cubicBezTo>
                        <a:pt x="854100" y="1121181"/>
                        <a:pt x="864397" y="1095197"/>
                        <a:pt x="847267" y="1085766"/>
                      </a:cubicBezTo>
                      <a:cubicBezTo>
                        <a:pt x="827057" y="1074699"/>
                        <a:pt x="818107" y="1054008"/>
                        <a:pt x="818107" y="1042844"/>
                      </a:cubicBezTo>
                      <a:cubicBezTo>
                        <a:pt x="818107" y="1031681"/>
                        <a:pt x="835237" y="1026580"/>
                        <a:pt x="842166" y="1035145"/>
                      </a:cubicBezTo>
                      <a:cubicBezTo>
                        <a:pt x="848999" y="1043711"/>
                        <a:pt x="859297" y="1078933"/>
                        <a:pt x="865359" y="1090097"/>
                      </a:cubicBezTo>
                      <a:cubicBezTo>
                        <a:pt x="871326" y="1101260"/>
                        <a:pt x="871326" y="1119256"/>
                        <a:pt x="863627" y="1120122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37" name="צורה חופשית: צורה 2136">
                  <a:extLst>
                    <a:ext uri="{FF2B5EF4-FFF2-40B4-BE49-F238E27FC236}">
                      <a16:creationId xmlns:a16="http://schemas.microsoft.com/office/drawing/2014/main" id="{9EFE60DB-4E09-7F5A-9649-8A549E24BE20}"/>
                    </a:ext>
                  </a:extLst>
                </p:cNvPr>
                <p:cNvSpPr/>
                <p:nvPr/>
              </p:nvSpPr>
              <p:spPr>
                <a:xfrm>
                  <a:off x="4408172" y="1722108"/>
                  <a:ext cx="2024032" cy="1371168"/>
                </a:xfrm>
                <a:custGeom>
                  <a:avLst/>
                  <a:gdLst>
                    <a:gd name="connsiteX0" fmla="*/ 736326 w 1964689"/>
                    <a:gd name="connsiteY0" fmla="*/ 488502 h 1330967"/>
                    <a:gd name="connsiteX1" fmla="*/ 718041 w 1964689"/>
                    <a:gd name="connsiteY1" fmla="*/ 467908 h 1330967"/>
                    <a:gd name="connsiteX2" fmla="*/ 683685 w 1964689"/>
                    <a:gd name="connsiteY2" fmla="*/ 427296 h 1330967"/>
                    <a:gd name="connsiteX3" fmla="*/ 641918 w 1964689"/>
                    <a:gd name="connsiteY3" fmla="*/ 379851 h 1330967"/>
                    <a:gd name="connsiteX4" fmla="*/ 615645 w 1964689"/>
                    <a:gd name="connsiteY4" fmla="*/ 378696 h 1330967"/>
                    <a:gd name="connsiteX5" fmla="*/ 597938 w 1964689"/>
                    <a:gd name="connsiteY5" fmla="*/ 392458 h 1330967"/>
                    <a:gd name="connsiteX6" fmla="*/ 583021 w 1964689"/>
                    <a:gd name="connsiteY6" fmla="*/ 382738 h 1330967"/>
                    <a:gd name="connsiteX7" fmla="*/ 563581 w 1964689"/>
                    <a:gd name="connsiteY7" fmla="*/ 363298 h 1330967"/>
                    <a:gd name="connsiteX8" fmla="*/ 550397 w 1964689"/>
                    <a:gd name="connsiteY8" fmla="*/ 353579 h 1330967"/>
                    <a:gd name="connsiteX9" fmla="*/ 532689 w 1964689"/>
                    <a:gd name="connsiteY9" fmla="*/ 357043 h 1330967"/>
                    <a:gd name="connsiteX10" fmla="*/ 522392 w 1964689"/>
                    <a:gd name="connsiteY10" fmla="*/ 354926 h 1330967"/>
                    <a:gd name="connsiteX11" fmla="*/ 522392 w 1964689"/>
                    <a:gd name="connsiteY11" fmla="*/ 58325 h 1330967"/>
                    <a:gd name="connsiteX12" fmla="*/ 513538 w 1964689"/>
                    <a:gd name="connsiteY12" fmla="*/ 56496 h 1330967"/>
                    <a:gd name="connsiteX13" fmla="*/ 472734 w 1964689"/>
                    <a:gd name="connsiteY13" fmla="*/ 45333 h 1330967"/>
                    <a:gd name="connsiteX14" fmla="*/ 436260 w 1964689"/>
                    <a:gd name="connsiteY14" fmla="*/ 46584 h 1330967"/>
                    <a:gd name="connsiteX15" fmla="*/ 405753 w 1964689"/>
                    <a:gd name="connsiteY15" fmla="*/ 42253 h 1330967"/>
                    <a:gd name="connsiteX16" fmla="*/ 364564 w 1964689"/>
                    <a:gd name="connsiteY16" fmla="*/ 30224 h 1330967"/>
                    <a:gd name="connsiteX17" fmla="*/ 315195 w 1964689"/>
                    <a:gd name="connsiteY17" fmla="*/ 33688 h 1330967"/>
                    <a:gd name="connsiteX18" fmla="*/ 302780 w 1964689"/>
                    <a:gd name="connsiteY18" fmla="*/ 28107 h 1330967"/>
                    <a:gd name="connsiteX19" fmla="*/ 296813 w 1964689"/>
                    <a:gd name="connsiteY19" fmla="*/ 18194 h 1330967"/>
                    <a:gd name="connsiteX20" fmla="*/ 263323 w 1964689"/>
                    <a:gd name="connsiteY20" fmla="*/ 18579 h 1330967"/>
                    <a:gd name="connsiteX21" fmla="*/ 253892 w 1964689"/>
                    <a:gd name="connsiteY21" fmla="*/ 10880 h 1330967"/>
                    <a:gd name="connsiteX22" fmla="*/ 243980 w 1964689"/>
                    <a:gd name="connsiteY22" fmla="*/ 13479 h 1330967"/>
                    <a:gd name="connsiteX23" fmla="*/ 228967 w 1964689"/>
                    <a:gd name="connsiteY23" fmla="*/ 16077 h 1330967"/>
                    <a:gd name="connsiteX24" fmla="*/ 236666 w 1964689"/>
                    <a:gd name="connsiteY24" fmla="*/ 7512 h 1330967"/>
                    <a:gd name="connsiteX25" fmla="*/ 221172 w 1964689"/>
                    <a:gd name="connsiteY25" fmla="*/ 198 h 1330967"/>
                    <a:gd name="connsiteX26" fmla="*/ 200962 w 1964689"/>
                    <a:gd name="connsiteY26" fmla="*/ 12613 h 1330967"/>
                    <a:gd name="connsiteX27" fmla="*/ 170455 w 1964689"/>
                    <a:gd name="connsiteY27" fmla="*/ 19060 h 1330967"/>
                    <a:gd name="connsiteX28" fmla="*/ 152459 w 1964689"/>
                    <a:gd name="connsiteY28" fmla="*/ 24642 h 1330967"/>
                    <a:gd name="connsiteX29" fmla="*/ 156789 w 1964689"/>
                    <a:gd name="connsiteY29" fmla="*/ 34939 h 1330967"/>
                    <a:gd name="connsiteX30" fmla="*/ 142642 w 1964689"/>
                    <a:gd name="connsiteY30" fmla="*/ 33207 h 1330967"/>
                    <a:gd name="connsiteX31" fmla="*/ 114349 w 1964689"/>
                    <a:gd name="connsiteY31" fmla="*/ 38308 h 1330967"/>
                    <a:gd name="connsiteX32" fmla="*/ 91637 w 1964689"/>
                    <a:gd name="connsiteY32" fmla="*/ 57170 h 1330967"/>
                    <a:gd name="connsiteX33" fmla="*/ 83457 w 1964689"/>
                    <a:gd name="connsiteY33" fmla="*/ 77765 h 1330967"/>
                    <a:gd name="connsiteX34" fmla="*/ 34569 w 1964689"/>
                    <a:gd name="connsiteY34" fmla="*/ 87677 h 1330967"/>
                    <a:gd name="connsiteX35" fmla="*/ 29372 w 1964689"/>
                    <a:gd name="connsiteY35" fmla="*/ 99707 h 1330967"/>
                    <a:gd name="connsiteX36" fmla="*/ 50833 w 1964689"/>
                    <a:gd name="connsiteY36" fmla="*/ 113468 h 1330967"/>
                    <a:gd name="connsiteX37" fmla="*/ 82591 w 1964689"/>
                    <a:gd name="connsiteY37" fmla="*/ 146959 h 1330967"/>
                    <a:gd name="connsiteX38" fmla="*/ 115215 w 1964689"/>
                    <a:gd name="connsiteY38" fmla="*/ 147825 h 1330967"/>
                    <a:gd name="connsiteX39" fmla="*/ 121663 w 1964689"/>
                    <a:gd name="connsiteY39" fmla="*/ 164570 h 1330967"/>
                    <a:gd name="connsiteX40" fmla="*/ 142258 w 1964689"/>
                    <a:gd name="connsiteY40" fmla="*/ 168901 h 1330967"/>
                    <a:gd name="connsiteX41" fmla="*/ 119065 w 1964689"/>
                    <a:gd name="connsiteY41" fmla="*/ 175349 h 1330967"/>
                    <a:gd name="connsiteX42" fmla="*/ 102801 w 1964689"/>
                    <a:gd name="connsiteY42" fmla="*/ 180064 h 1330967"/>
                    <a:gd name="connsiteX43" fmla="*/ 77875 w 1964689"/>
                    <a:gd name="connsiteY43" fmla="*/ 179198 h 1330967"/>
                    <a:gd name="connsiteX44" fmla="*/ 77875 w 1964689"/>
                    <a:gd name="connsiteY44" fmla="*/ 165917 h 1330967"/>
                    <a:gd name="connsiteX45" fmla="*/ 53816 w 1964689"/>
                    <a:gd name="connsiteY45" fmla="*/ 166784 h 1330967"/>
                    <a:gd name="connsiteX46" fmla="*/ 43134 w 1964689"/>
                    <a:gd name="connsiteY46" fmla="*/ 178332 h 1330967"/>
                    <a:gd name="connsiteX47" fmla="*/ 26389 w 1964689"/>
                    <a:gd name="connsiteY47" fmla="*/ 180064 h 1330967"/>
                    <a:gd name="connsiteX48" fmla="*/ 212 w 1964689"/>
                    <a:gd name="connsiteY48" fmla="*/ 195077 h 1330967"/>
                    <a:gd name="connsiteX49" fmla="*/ 28121 w 1964689"/>
                    <a:gd name="connsiteY49" fmla="*/ 206240 h 1330967"/>
                    <a:gd name="connsiteX50" fmla="*/ 24656 w 1964689"/>
                    <a:gd name="connsiteY50" fmla="*/ 215672 h 1330967"/>
                    <a:gd name="connsiteX51" fmla="*/ 39284 w 1964689"/>
                    <a:gd name="connsiteY51" fmla="*/ 229818 h 1330967"/>
                    <a:gd name="connsiteX52" fmla="*/ 80474 w 1964689"/>
                    <a:gd name="connsiteY52" fmla="*/ 229818 h 1330967"/>
                    <a:gd name="connsiteX53" fmla="*/ 98085 w 1964689"/>
                    <a:gd name="connsiteY53" fmla="*/ 231936 h 1330967"/>
                    <a:gd name="connsiteX54" fmla="*/ 132441 w 1964689"/>
                    <a:gd name="connsiteY54" fmla="*/ 219906 h 1330967"/>
                    <a:gd name="connsiteX55" fmla="*/ 126860 w 1964689"/>
                    <a:gd name="connsiteY55" fmla="*/ 233187 h 1330967"/>
                    <a:gd name="connsiteX56" fmla="*/ 128977 w 1964689"/>
                    <a:gd name="connsiteY56" fmla="*/ 258978 h 1330967"/>
                    <a:gd name="connsiteX57" fmla="*/ 105399 w 1964689"/>
                    <a:gd name="connsiteY57" fmla="*/ 260710 h 1330967"/>
                    <a:gd name="connsiteX58" fmla="*/ 95102 w 1964689"/>
                    <a:gd name="connsiteY58" fmla="*/ 276589 h 1330967"/>
                    <a:gd name="connsiteX59" fmla="*/ 70658 w 1964689"/>
                    <a:gd name="connsiteY59" fmla="*/ 269757 h 1330967"/>
                    <a:gd name="connsiteX60" fmla="*/ 62959 w 1964689"/>
                    <a:gd name="connsiteY60" fmla="*/ 289485 h 1330967"/>
                    <a:gd name="connsiteX61" fmla="*/ 43615 w 1964689"/>
                    <a:gd name="connsiteY61" fmla="*/ 303632 h 1330967"/>
                    <a:gd name="connsiteX62" fmla="*/ 34184 w 1964689"/>
                    <a:gd name="connsiteY62" fmla="*/ 320762 h 1330967"/>
                    <a:gd name="connsiteX63" fmla="*/ 51795 w 1964689"/>
                    <a:gd name="connsiteY63" fmla="*/ 332310 h 1330967"/>
                    <a:gd name="connsiteX64" fmla="*/ 50929 w 1964689"/>
                    <a:gd name="connsiteY64" fmla="*/ 350788 h 1330967"/>
                    <a:gd name="connsiteX65" fmla="*/ 74988 w 1964689"/>
                    <a:gd name="connsiteY65" fmla="*/ 373500 h 1330967"/>
                    <a:gd name="connsiteX66" fmla="*/ 97700 w 1964689"/>
                    <a:gd name="connsiteY66" fmla="*/ 370035 h 1330967"/>
                    <a:gd name="connsiteX67" fmla="*/ 107612 w 1964689"/>
                    <a:gd name="connsiteY67" fmla="*/ 361855 h 1330967"/>
                    <a:gd name="connsiteX68" fmla="*/ 115311 w 1964689"/>
                    <a:gd name="connsiteY68" fmla="*/ 383701 h 1330967"/>
                    <a:gd name="connsiteX69" fmla="*/ 113579 w 1964689"/>
                    <a:gd name="connsiteY69" fmla="*/ 403044 h 1330967"/>
                    <a:gd name="connsiteX70" fmla="*/ 134559 w 1964689"/>
                    <a:gd name="connsiteY70" fmla="*/ 400446 h 1330967"/>
                    <a:gd name="connsiteX71" fmla="*/ 161120 w 1964689"/>
                    <a:gd name="connsiteY71" fmla="*/ 402563 h 1330967"/>
                    <a:gd name="connsiteX72" fmla="*/ 173149 w 1964689"/>
                    <a:gd name="connsiteY72" fmla="*/ 406412 h 1330967"/>
                    <a:gd name="connsiteX73" fmla="*/ 181330 w 1964689"/>
                    <a:gd name="connsiteY73" fmla="*/ 396500 h 1330967"/>
                    <a:gd name="connsiteX74" fmla="*/ 202309 w 1964689"/>
                    <a:gd name="connsiteY74" fmla="*/ 398617 h 1330967"/>
                    <a:gd name="connsiteX75" fmla="*/ 202694 w 1964689"/>
                    <a:gd name="connsiteY75" fmla="*/ 407664 h 1330967"/>
                    <a:gd name="connsiteX76" fmla="*/ 195861 w 1964689"/>
                    <a:gd name="connsiteY76" fmla="*/ 438555 h 1330967"/>
                    <a:gd name="connsiteX77" fmla="*/ 172283 w 1964689"/>
                    <a:gd name="connsiteY77" fmla="*/ 459150 h 1330967"/>
                    <a:gd name="connsiteX78" fmla="*/ 139659 w 1964689"/>
                    <a:gd name="connsiteY78" fmla="*/ 484941 h 1330967"/>
                    <a:gd name="connsiteX79" fmla="*/ 109633 w 1964689"/>
                    <a:gd name="connsiteY79" fmla="*/ 487925 h 1330967"/>
                    <a:gd name="connsiteX80" fmla="*/ 95487 w 1964689"/>
                    <a:gd name="connsiteY80" fmla="*/ 509001 h 1330967"/>
                    <a:gd name="connsiteX81" fmla="*/ 118680 w 1964689"/>
                    <a:gd name="connsiteY81" fmla="*/ 496586 h 1330967"/>
                    <a:gd name="connsiteX82" fmla="*/ 125512 w 1964689"/>
                    <a:gd name="connsiteY82" fmla="*/ 496201 h 1330967"/>
                    <a:gd name="connsiteX83" fmla="*/ 141391 w 1964689"/>
                    <a:gd name="connsiteY83" fmla="*/ 491004 h 1330967"/>
                    <a:gd name="connsiteX84" fmla="*/ 155538 w 1964689"/>
                    <a:gd name="connsiteY84" fmla="*/ 489272 h 1330967"/>
                    <a:gd name="connsiteX85" fmla="*/ 172668 w 1964689"/>
                    <a:gd name="connsiteY85" fmla="*/ 482439 h 1330967"/>
                    <a:gd name="connsiteX86" fmla="*/ 184217 w 1964689"/>
                    <a:gd name="connsiteY86" fmla="*/ 470891 h 1330967"/>
                    <a:gd name="connsiteX87" fmla="*/ 219439 w 1964689"/>
                    <a:gd name="connsiteY87" fmla="*/ 450681 h 1330967"/>
                    <a:gd name="connsiteX88" fmla="*/ 227138 w 1964689"/>
                    <a:gd name="connsiteY88" fmla="*/ 440384 h 1330967"/>
                    <a:gd name="connsiteX89" fmla="*/ 248599 w 1964689"/>
                    <a:gd name="connsiteY89" fmla="*/ 427103 h 1330967"/>
                    <a:gd name="connsiteX90" fmla="*/ 263227 w 1964689"/>
                    <a:gd name="connsiteY90" fmla="*/ 421522 h 1330967"/>
                    <a:gd name="connsiteX91" fmla="*/ 270060 w 1964689"/>
                    <a:gd name="connsiteY91" fmla="*/ 407375 h 1330967"/>
                    <a:gd name="connsiteX92" fmla="*/ 279972 w 1964689"/>
                    <a:gd name="connsiteY92" fmla="*/ 397462 h 1330967"/>
                    <a:gd name="connsiteX93" fmla="*/ 264574 w 1964689"/>
                    <a:gd name="connsiteY93" fmla="*/ 389764 h 1330967"/>
                    <a:gd name="connsiteX94" fmla="*/ 280453 w 1964689"/>
                    <a:gd name="connsiteY94" fmla="*/ 376002 h 1330967"/>
                    <a:gd name="connsiteX95" fmla="*/ 293349 w 1964689"/>
                    <a:gd name="connsiteY95" fmla="*/ 364453 h 1330967"/>
                    <a:gd name="connsiteX96" fmla="*/ 306245 w 1964689"/>
                    <a:gd name="connsiteY96" fmla="*/ 350307 h 1330967"/>
                    <a:gd name="connsiteX97" fmla="*/ 316157 w 1964689"/>
                    <a:gd name="connsiteY97" fmla="*/ 338758 h 1330967"/>
                    <a:gd name="connsiteX98" fmla="*/ 332902 w 1964689"/>
                    <a:gd name="connsiteY98" fmla="*/ 327210 h 1330967"/>
                    <a:gd name="connsiteX99" fmla="*/ 344451 w 1964689"/>
                    <a:gd name="connsiteY99" fmla="*/ 331925 h 1330967"/>
                    <a:gd name="connsiteX100" fmla="*/ 344836 w 1964689"/>
                    <a:gd name="connsiteY100" fmla="*/ 339239 h 1330967"/>
                    <a:gd name="connsiteX101" fmla="*/ 324626 w 1964689"/>
                    <a:gd name="connsiteY101" fmla="*/ 343089 h 1330967"/>
                    <a:gd name="connsiteX102" fmla="*/ 316927 w 1964689"/>
                    <a:gd name="connsiteY102" fmla="*/ 360700 h 1330967"/>
                    <a:gd name="connsiteX103" fmla="*/ 318178 w 1964689"/>
                    <a:gd name="connsiteY103" fmla="*/ 374847 h 1330967"/>
                    <a:gd name="connsiteX104" fmla="*/ 311345 w 1964689"/>
                    <a:gd name="connsiteY104" fmla="*/ 383412 h 1330967"/>
                    <a:gd name="connsiteX105" fmla="*/ 319044 w 1964689"/>
                    <a:gd name="connsiteY105" fmla="*/ 389860 h 1330967"/>
                    <a:gd name="connsiteX106" fmla="*/ 357250 w 1964689"/>
                    <a:gd name="connsiteY106" fmla="*/ 368784 h 1330967"/>
                    <a:gd name="connsiteX107" fmla="*/ 385159 w 1964689"/>
                    <a:gd name="connsiteY107" fmla="*/ 367533 h 1330967"/>
                    <a:gd name="connsiteX108" fmla="*/ 385544 w 1964689"/>
                    <a:gd name="connsiteY108" fmla="*/ 357717 h 1330967"/>
                    <a:gd name="connsiteX109" fmla="*/ 376979 w 1964689"/>
                    <a:gd name="connsiteY109" fmla="*/ 346168 h 1330967"/>
                    <a:gd name="connsiteX110" fmla="*/ 383426 w 1964689"/>
                    <a:gd name="connsiteY110" fmla="*/ 336737 h 1330967"/>
                    <a:gd name="connsiteX111" fmla="*/ 394109 w 1964689"/>
                    <a:gd name="connsiteY111" fmla="*/ 335871 h 1330967"/>
                    <a:gd name="connsiteX112" fmla="*/ 408255 w 1964689"/>
                    <a:gd name="connsiteY112" fmla="*/ 341068 h 1330967"/>
                    <a:gd name="connsiteX113" fmla="*/ 423268 w 1964689"/>
                    <a:gd name="connsiteY113" fmla="*/ 344532 h 1330967"/>
                    <a:gd name="connsiteX114" fmla="*/ 414703 w 1964689"/>
                    <a:gd name="connsiteY114" fmla="*/ 350980 h 1330967"/>
                    <a:gd name="connsiteX115" fmla="*/ 416821 w 1964689"/>
                    <a:gd name="connsiteY115" fmla="*/ 357813 h 1330967"/>
                    <a:gd name="connsiteX116" fmla="*/ 432315 w 1964689"/>
                    <a:gd name="connsiteY116" fmla="*/ 354830 h 1330967"/>
                    <a:gd name="connsiteX117" fmla="*/ 443863 w 1964689"/>
                    <a:gd name="connsiteY117" fmla="*/ 353097 h 1330967"/>
                    <a:gd name="connsiteX118" fmla="*/ 448194 w 1964689"/>
                    <a:gd name="connsiteY118" fmla="*/ 356947 h 1330967"/>
                    <a:gd name="connsiteX119" fmla="*/ 470039 w 1964689"/>
                    <a:gd name="connsiteY119" fmla="*/ 363780 h 1330967"/>
                    <a:gd name="connsiteX120" fmla="*/ 512095 w 1964689"/>
                    <a:gd name="connsiteY120" fmla="*/ 362529 h 1330967"/>
                    <a:gd name="connsiteX121" fmla="*/ 529225 w 1964689"/>
                    <a:gd name="connsiteY121" fmla="*/ 374077 h 1330967"/>
                    <a:gd name="connsiteX122" fmla="*/ 552803 w 1964689"/>
                    <a:gd name="connsiteY122" fmla="*/ 366378 h 1330967"/>
                    <a:gd name="connsiteX123" fmla="*/ 548953 w 1964689"/>
                    <a:gd name="connsiteY123" fmla="*/ 378408 h 1330967"/>
                    <a:gd name="connsiteX124" fmla="*/ 558385 w 1964689"/>
                    <a:gd name="connsiteY124" fmla="*/ 385240 h 1330967"/>
                    <a:gd name="connsiteX125" fmla="*/ 581096 w 1964689"/>
                    <a:gd name="connsiteY125" fmla="*/ 396404 h 1330967"/>
                    <a:gd name="connsiteX126" fmla="*/ 603808 w 1964689"/>
                    <a:gd name="connsiteY126" fmla="*/ 414881 h 1330967"/>
                    <a:gd name="connsiteX127" fmla="*/ 614972 w 1964689"/>
                    <a:gd name="connsiteY127" fmla="*/ 405450 h 1330967"/>
                    <a:gd name="connsiteX128" fmla="*/ 630370 w 1964689"/>
                    <a:gd name="connsiteY128" fmla="*/ 413630 h 1330967"/>
                    <a:gd name="connsiteX129" fmla="*/ 632102 w 1964689"/>
                    <a:gd name="connsiteY129" fmla="*/ 397366 h 1330967"/>
                    <a:gd name="connsiteX130" fmla="*/ 639801 w 1964689"/>
                    <a:gd name="connsiteY130" fmla="*/ 399098 h 1330967"/>
                    <a:gd name="connsiteX131" fmla="*/ 641052 w 1964689"/>
                    <a:gd name="connsiteY131" fmla="*/ 424409 h 1330967"/>
                    <a:gd name="connsiteX132" fmla="*/ 626905 w 1964689"/>
                    <a:gd name="connsiteY132" fmla="*/ 421425 h 1330967"/>
                    <a:gd name="connsiteX133" fmla="*/ 613624 w 1964689"/>
                    <a:gd name="connsiteY133" fmla="*/ 424890 h 1330967"/>
                    <a:gd name="connsiteX134" fmla="*/ 629503 w 1964689"/>
                    <a:gd name="connsiteY134" fmla="*/ 443752 h 1330967"/>
                    <a:gd name="connsiteX135" fmla="*/ 635470 w 1964689"/>
                    <a:gd name="connsiteY135" fmla="*/ 457033 h 1330967"/>
                    <a:gd name="connsiteX136" fmla="*/ 644516 w 1964689"/>
                    <a:gd name="connsiteY136" fmla="*/ 468196 h 1330967"/>
                    <a:gd name="connsiteX137" fmla="*/ 642784 w 1964689"/>
                    <a:gd name="connsiteY137" fmla="*/ 447217 h 1330967"/>
                    <a:gd name="connsiteX138" fmla="*/ 645767 w 1964689"/>
                    <a:gd name="connsiteY138" fmla="*/ 434321 h 1330967"/>
                    <a:gd name="connsiteX139" fmla="*/ 648366 w 1964689"/>
                    <a:gd name="connsiteY139" fmla="*/ 448083 h 1330967"/>
                    <a:gd name="connsiteX140" fmla="*/ 659914 w 1964689"/>
                    <a:gd name="connsiteY140" fmla="*/ 441635 h 1330967"/>
                    <a:gd name="connsiteX141" fmla="*/ 659529 w 1964689"/>
                    <a:gd name="connsiteY141" fmla="*/ 423158 h 1330967"/>
                    <a:gd name="connsiteX142" fmla="*/ 671078 w 1964689"/>
                    <a:gd name="connsiteY142" fmla="*/ 436438 h 1330967"/>
                    <a:gd name="connsiteX143" fmla="*/ 664630 w 1964689"/>
                    <a:gd name="connsiteY143" fmla="*/ 449719 h 1330967"/>
                    <a:gd name="connsiteX144" fmla="*/ 653947 w 1964689"/>
                    <a:gd name="connsiteY144" fmla="*/ 454916 h 1330967"/>
                    <a:gd name="connsiteX145" fmla="*/ 656065 w 1964689"/>
                    <a:gd name="connsiteY145" fmla="*/ 475125 h 1330967"/>
                    <a:gd name="connsiteX146" fmla="*/ 663764 w 1964689"/>
                    <a:gd name="connsiteY146" fmla="*/ 468293 h 1330967"/>
                    <a:gd name="connsiteX147" fmla="*/ 676178 w 1964689"/>
                    <a:gd name="connsiteY147" fmla="*/ 465694 h 1330967"/>
                    <a:gd name="connsiteX148" fmla="*/ 692442 w 1964689"/>
                    <a:gd name="connsiteY148" fmla="*/ 478590 h 1330967"/>
                    <a:gd name="connsiteX149" fmla="*/ 684743 w 1964689"/>
                    <a:gd name="connsiteY149" fmla="*/ 469159 h 1330967"/>
                    <a:gd name="connsiteX150" fmla="*/ 685128 w 1964689"/>
                    <a:gd name="connsiteY150" fmla="*/ 458380 h 1330967"/>
                    <a:gd name="connsiteX151" fmla="*/ 700141 w 1964689"/>
                    <a:gd name="connsiteY151" fmla="*/ 477724 h 1330967"/>
                    <a:gd name="connsiteX152" fmla="*/ 690229 w 1964689"/>
                    <a:gd name="connsiteY152" fmla="*/ 487636 h 1330967"/>
                    <a:gd name="connsiteX153" fmla="*/ 673483 w 1964689"/>
                    <a:gd name="connsiteY153" fmla="*/ 479456 h 1330967"/>
                    <a:gd name="connsiteX154" fmla="*/ 676082 w 1964689"/>
                    <a:gd name="connsiteY154" fmla="*/ 494469 h 1330967"/>
                    <a:gd name="connsiteX155" fmla="*/ 676467 w 1964689"/>
                    <a:gd name="connsiteY155" fmla="*/ 513331 h 1330967"/>
                    <a:gd name="connsiteX156" fmla="*/ 682915 w 1964689"/>
                    <a:gd name="connsiteY156" fmla="*/ 506883 h 1330967"/>
                    <a:gd name="connsiteX157" fmla="*/ 693597 w 1964689"/>
                    <a:gd name="connsiteY157" fmla="*/ 510733 h 1330967"/>
                    <a:gd name="connsiteX158" fmla="*/ 697928 w 1964689"/>
                    <a:gd name="connsiteY158" fmla="*/ 499954 h 1330967"/>
                    <a:gd name="connsiteX159" fmla="*/ 707840 w 1964689"/>
                    <a:gd name="connsiteY159" fmla="*/ 503419 h 1330967"/>
                    <a:gd name="connsiteX160" fmla="*/ 716886 w 1964689"/>
                    <a:gd name="connsiteY160" fmla="*/ 498703 h 1330967"/>
                    <a:gd name="connsiteX161" fmla="*/ 718618 w 1964689"/>
                    <a:gd name="connsiteY161" fmla="*/ 512465 h 1330967"/>
                    <a:gd name="connsiteX162" fmla="*/ 726799 w 1964689"/>
                    <a:gd name="connsiteY162" fmla="*/ 513716 h 1330967"/>
                    <a:gd name="connsiteX163" fmla="*/ 726799 w 1964689"/>
                    <a:gd name="connsiteY163" fmla="*/ 515930 h 1330967"/>
                    <a:gd name="connsiteX164" fmla="*/ 739983 w 1964689"/>
                    <a:gd name="connsiteY164" fmla="*/ 506595 h 1330967"/>
                    <a:gd name="connsiteX165" fmla="*/ 735941 w 1964689"/>
                    <a:gd name="connsiteY165" fmla="*/ 488887 h 1330967"/>
                    <a:gd name="connsiteX166" fmla="*/ 12338 w 1964689"/>
                    <a:gd name="connsiteY166" fmla="*/ 549420 h 1330967"/>
                    <a:gd name="connsiteX167" fmla="*/ 22635 w 1964689"/>
                    <a:gd name="connsiteY167" fmla="*/ 534792 h 1330967"/>
                    <a:gd name="connsiteX168" fmla="*/ 12338 w 1964689"/>
                    <a:gd name="connsiteY168" fmla="*/ 549420 h 1330967"/>
                    <a:gd name="connsiteX169" fmla="*/ 85285 w 1964689"/>
                    <a:gd name="connsiteY169" fmla="*/ 510829 h 1330967"/>
                    <a:gd name="connsiteX170" fmla="*/ 59590 w 1964689"/>
                    <a:gd name="connsiteY170" fmla="*/ 523725 h 1330967"/>
                    <a:gd name="connsiteX171" fmla="*/ 74988 w 1964689"/>
                    <a:gd name="connsiteY171" fmla="*/ 518528 h 1330967"/>
                    <a:gd name="connsiteX172" fmla="*/ 85285 w 1964689"/>
                    <a:gd name="connsiteY172" fmla="*/ 510829 h 1330967"/>
                    <a:gd name="connsiteX173" fmla="*/ 302876 w 1964689"/>
                    <a:gd name="connsiteY173" fmla="*/ 409973 h 1330967"/>
                    <a:gd name="connsiteX174" fmla="*/ 287864 w 1964689"/>
                    <a:gd name="connsiteY174" fmla="*/ 415555 h 1330967"/>
                    <a:gd name="connsiteX175" fmla="*/ 270733 w 1964689"/>
                    <a:gd name="connsiteY175" fmla="*/ 435283 h 1330967"/>
                    <a:gd name="connsiteX176" fmla="*/ 256587 w 1964689"/>
                    <a:gd name="connsiteY176" fmla="*/ 440384 h 1330967"/>
                    <a:gd name="connsiteX177" fmla="*/ 264767 w 1964689"/>
                    <a:gd name="connsiteY177" fmla="*/ 455397 h 1330967"/>
                    <a:gd name="connsiteX178" fmla="*/ 275064 w 1964689"/>
                    <a:gd name="connsiteY178" fmla="*/ 455397 h 1330967"/>
                    <a:gd name="connsiteX179" fmla="*/ 300374 w 1964689"/>
                    <a:gd name="connsiteY179" fmla="*/ 437304 h 1330967"/>
                    <a:gd name="connsiteX180" fmla="*/ 293060 w 1964689"/>
                    <a:gd name="connsiteY180" fmla="*/ 425756 h 1330967"/>
                    <a:gd name="connsiteX181" fmla="*/ 306822 w 1964689"/>
                    <a:gd name="connsiteY181" fmla="*/ 419308 h 1330967"/>
                    <a:gd name="connsiteX182" fmla="*/ 302973 w 1964689"/>
                    <a:gd name="connsiteY182" fmla="*/ 409877 h 1330967"/>
                    <a:gd name="connsiteX183" fmla="*/ 29565 w 1964689"/>
                    <a:gd name="connsiteY183" fmla="*/ 359353 h 1330967"/>
                    <a:gd name="connsiteX184" fmla="*/ 12434 w 1964689"/>
                    <a:gd name="connsiteY184" fmla="*/ 365319 h 1330967"/>
                    <a:gd name="connsiteX185" fmla="*/ 39477 w 1964689"/>
                    <a:gd name="connsiteY185" fmla="*/ 373500 h 1330967"/>
                    <a:gd name="connsiteX186" fmla="*/ 43326 w 1964689"/>
                    <a:gd name="connsiteY186" fmla="*/ 360219 h 1330967"/>
                    <a:gd name="connsiteX187" fmla="*/ 29565 w 1964689"/>
                    <a:gd name="connsiteY187" fmla="*/ 359353 h 1330967"/>
                    <a:gd name="connsiteX188" fmla="*/ 238687 w 1964689"/>
                    <a:gd name="connsiteY188" fmla="*/ 1306801 h 1330967"/>
                    <a:gd name="connsiteX189" fmla="*/ 239649 w 1964689"/>
                    <a:gd name="connsiteY189" fmla="*/ 1330476 h 1330967"/>
                    <a:gd name="connsiteX190" fmla="*/ 253507 w 1964689"/>
                    <a:gd name="connsiteY190" fmla="*/ 1322584 h 1330967"/>
                    <a:gd name="connsiteX191" fmla="*/ 238687 w 1964689"/>
                    <a:gd name="connsiteY191" fmla="*/ 1306801 h 1330967"/>
                    <a:gd name="connsiteX192" fmla="*/ 224444 w 1964689"/>
                    <a:gd name="connsiteY192" fmla="*/ 1290345 h 1330967"/>
                    <a:gd name="connsiteX193" fmla="*/ 226368 w 1964689"/>
                    <a:gd name="connsiteY193" fmla="*/ 1299776 h 1330967"/>
                    <a:gd name="connsiteX194" fmla="*/ 224444 w 1964689"/>
                    <a:gd name="connsiteY194" fmla="*/ 1290345 h 1330967"/>
                    <a:gd name="connsiteX195" fmla="*/ 157559 w 1964689"/>
                    <a:gd name="connsiteY195" fmla="*/ 1268596 h 1330967"/>
                    <a:gd name="connsiteX196" fmla="*/ 168915 w 1964689"/>
                    <a:gd name="connsiteY196" fmla="*/ 1267633 h 1330967"/>
                    <a:gd name="connsiteX197" fmla="*/ 157559 w 1964689"/>
                    <a:gd name="connsiteY197" fmla="*/ 1268596 h 1330967"/>
                    <a:gd name="connsiteX198" fmla="*/ 187874 w 1964689"/>
                    <a:gd name="connsiteY198" fmla="*/ 1281491 h 1330967"/>
                    <a:gd name="connsiteX199" fmla="*/ 199903 w 1964689"/>
                    <a:gd name="connsiteY199" fmla="*/ 1283416 h 1330967"/>
                    <a:gd name="connsiteX200" fmla="*/ 187874 w 1964689"/>
                    <a:gd name="connsiteY200" fmla="*/ 1281491 h 1330967"/>
                    <a:gd name="connsiteX201" fmla="*/ 1948714 w 1964689"/>
                    <a:gd name="connsiteY201" fmla="*/ 707055 h 1330967"/>
                    <a:gd name="connsiteX202" fmla="*/ 1923019 w 1964689"/>
                    <a:gd name="connsiteY202" fmla="*/ 699645 h 1330967"/>
                    <a:gd name="connsiteX203" fmla="*/ 1898383 w 1964689"/>
                    <a:gd name="connsiteY203" fmla="*/ 734002 h 1330967"/>
                    <a:gd name="connsiteX204" fmla="*/ 1874324 w 1964689"/>
                    <a:gd name="connsiteY204" fmla="*/ 759119 h 1330967"/>
                    <a:gd name="connsiteX205" fmla="*/ 1807920 w 1964689"/>
                    <a:gd name="connsiteY205" fmla="*/ 759697 h 1330967"/>
                    <a:gd name="connsiteX206" fmla="*/ 1782033 w 1964689"/>
                    <a:gd name="connsiteY206" fmla="*/ 779233 h 1330967"/>
                    <a:gd name="connsiteX207" fmla="*/ 1782803 w 1964689"/>
                    <a:gd name="connsiteY207" fmla="*/ 780291 h 1330967"/>
                    <a:gd name="connsiteX208" fmla="*/ 1745078 w 1964689"/>
                    <a:gd name="connsiteY208" fmla="*/ 799154 h 1330967"/>
                    <a:gd name="connsiteX209" fmla="*/ 1729680 w 1964689"/>
                    <a:gd name="connsiteY209" fmla="*/ 800597 h 1330967"/>
                    <a:gd name="connsiteX210" fmla="*/ 1730739 w 1964689"/>
                    <a:gd name="connsiteY210" fmla="*/ 808296 h 1330967"/>
                    <a:gd name="connsiteX211" fmla="*/ 1724964 w 1964689"/>
                    <a:gd name="connsiteY211" fmla="*/ 813108 h 1330967"/>
                    <a:gd name="connsiteX212" fmla="*/ 1680599 w 1964689"/>
                    <a:gd name="connsiteY212" fmla="*/ 840343 h 1330967"/>
                    <a:gd name="connsiteX213" fmla="*/ 1642009 w 1964689"/>
                    <a:gd name="connsiteY213" fmla="*/ 831778 h 1330967"/>
                    <a:gd name="connsiteX214" fmla="*/ 1656636 w 1964689"/>
                    <a:gd name="connsiteY214" fmla="*/ 827447 h 1330967"/>
                    <a:gd name="connsiteX215" fmla="*/ 1664432 w 1964689"/>
                    <a:gd name="connsiteY215" fmla="*/ 825234 h 1330967"/>
                    <a:gd name="connsiteX216" fmla="*/ 1661256 w 1964689"/>
                    <a:gd name="connsiteY216" fmla="*/ 810029 h 1330967"/>
                    <a:gd name="connsiteX217" fmla="*/ 1654038 w 1964689"/>
                    <a:gd name="connsiteY217" fmla="*/ 785392 h 1330967"/>
                    <a:gd name="connsiteX218" fmla="*/ 1633443 w 1964689"/>
                    <a:gd name="connsiteY218" fmla="*/ 788856 h 1330967"/>
                    <a:gd name="connsiteX219" fmla="*/ 1641142 w 1964689"/>
                    <a:gd name="connsiteY219" fmla="*/ 753634 h 1330967"/>
                    <a:gd name="connsiteX220" fmla="*/ 1611116 w 1964689"/>
                    <a:gd name="connsiteY220" fmla="*/ 750169 h 1330967"/>
                    <a:gd name="connsiteX221" fmla="*/ 1591388 w 1964689"/>
                    <a:gd name="connsiteY221" fmla="*/ 764797 h 1330967"/>
                    <a:gd name="connsiteX222" fmla="*/ 1586287 w 1964689"/>
                    <a:gd name="connsiteY222" fmla="*/ 805986 h 1330967"/>
                    <a:gd name="connsiteX223" fmla="*/ 1572526 w 1964689"/>
                    <a:gd name="connsiteY223" fmla="*/ 834280 h 1330967"/>
                    <a:gd name="connsiteX224" fmla="*/ 1557898 w 1964689"/>
                    <a:gd name="connsiteY224" fmla="*/ 797421 h 1330967"/>
                    <a:gd name="connsiteX225" fmla="*/ 1562228 w 1964689"/>
                    <a:gd name="connsiteY225" fmla="*/ 763931 h 1330967"/>
                    <a:gd name="connsiteX226" fmla="*/ 1591388 w 1964689"/>
                    <a:gd name="connsiteY226" fmla="*/ 739006 h 1330967"/>
                    <a:gd name="connsiteX227" fmla="*/ 1631711 w 1964689"/>
                    <a:gd name="connsiteY227" fmla="*/ 731307 h 1330967"/>
                    <a:gd name="connsiteX228" fmla="*/ 1633925 w 1964689"/>
                    <a:gd name="connsiteY228" fmla="*/ 729094 h 1330967"/>
                    <a:gd name="connsiteX229" fmla="*/ 1622857 w 1964689"/>
                    <a:gd name="connsiteY229" fmla="*/ 721395 h 1330967"/>
                    <a:gd name="connsiteX230" fmla="*/ 1620548 w 1964689"/>
                    <a:gd name="connsiteY230" fmla="*/ 724378 h 1330967"/>
                    <a:gd name="connsiteX231" fmla="*/ 1602551 w 1964689"/>
                    <a:gd name="connsiteY231" fmla="*/ 716679 h 1330967"/>
                    <a:gd name="connsiteX232" fmla="*/ 1566463 w 1964689"/>
                    <a:gd name="connsiteY232" fmla="*/ 723512 h 1330967"/>
                    <a:gd name="connsiteX233" fmla="*/ 1551835 w 1964689"/>
                    <a:gd name="connsiteY233" fmla="*/ 711482 h 1330967"/>
                    <a:gd name="connsiteX234" fmla="*/ 1545002 w 1964689"/>
                    <a:gd name="connsiteY234" fmla="*/ 701185 h 1330967"/>
                    <a:gd name="connsiteX235" fmla="*/ 1501214 w 1964689"/>
                    <a:gd name="connsiteY235" fmla="*/ 719181 h 1330967"/>
                    <a:gd name="connsiteX236" fmla="*/ 1476289 w 1964689"/>
                    <a:gd name="connsiteY236" fmla="*/ 714851 h 1330967"/>
                    <a:gd name="connsiteX237" fmla="*/ 1514880 w 1964689"/>
                    <a:gd name="connsiteY237" fmla="*/ 689925 h 1330967"/>
                    <a:gd name="connsiteX238" fmla="*/ 1524792 w 1964689"/>
                    <a:gd name="connsiteY238" fmla="*/ 686076 h 1330967"/>
                    <a:gd name="connsiteX239" fmla="*/ 1497076 w 1964689"/>
                    <a:gd name="connsiteY239" fmla="*/ 682226 h 1330967"/>
                    <a:gd name="connsiteX240" fmla="*/ 1480524 w 1964689"/>
                    <a:gd name="connsiteY240" fmla="*/ 679339 h 1330967"/>
                    <a:gd name="connsiteX241" fmla="*/ 1464548 w 1964689"/>
                    <a:gd name="connsiteY241" fmla="*/ 673084 h 1330967"/>
                    <a:gd name="connsiteX242" fmla="*/ 1446841 w 1964689"/>
                    <a:gd name="connsiteY242" fmla="*/ 672506 h 1330967"/>
                    <a:gd name="connsiteX243" fmla="*/ 1430288 w 1964689"/>
                    <a:gd name="connsiteY243" fmla="*/ 666829 h 1330967"/>
                    <a:gd name="connsiteX244" fmla="*/ 1422300 w 1964689"/>
                    <a:gd name="connsiteY244" fmla="*/ 651912 h 1330967"/>
                    <a:gd name="connsiteX245" fmla="*/ 1415660 w 1964689"/>
                    <a:gd name="connsiteY245" fmla="*/ 660573 h 1330967"/>
                    <a:gd name="connsiteX246" fmla="*/ 882317 w 1964689"/>
                    <a:gd name="connsiteY246" fmla="*/ 663460 h 1330967"/>
                    <a:gd name="connsiteX247" fmla="*/ 884242 w 1964689"/>
                    <a:gd name="connsiteY247" fmla="*/ 665962 h 1330967"/>
                    <a:gd name="connsiteX248" fmla="*/ 887706 w 1964689"/>
                    <a:gd name="connsiteY248" fmla="*/ 686172 h 1330967"/>
                    <a:gd name="connsiteX249" fmla="*/ 881739 w 1964689"/>
                    <a:gd name="connsiteY249" fmla="*/ 705901 h 1330967"/>
                    <a:gd name="connsiteX250" fmla="*/ 879141 w 1964689"/>
                    <a:gd name="connsiteY250" fmla="*/ 695988 h 1330967"/>
                    <a:gd name="connsiteX251" fmla="*/ 876543 w 1964689"/>
                    <a:gd name="connsiteY251" fmla="*/ 683959 h 1330967"/>
                    <a:gd name="connsiteX252" fmla="*/ 872789 w 1964689"/>
                    <a:gd name="connsiteY252" fmla="*/ 676933 h 1330967"/>
                    <a:gd name="connsiteX253" fmla="*/ 842186 w 1964689"/>
                    <a:gd name="connsiteY253" fmla="*/ 676933 h 1330967"/>
                    <a:gd name="connsiteX254" fmla="*/ 842571 w 1964689"/>
                    <a:gd name="connsiteY254" fmla="*/ 678473 h 1330967"/>
                    <a:gd name="connsiteX255" fmla="*/ 852483 w 1964689"/>
                    <a:gd name="connsiteY255" fmla="*/ 704168 h 1330967"/>
                    <a:gd name="connsiteX256" fmla="*/ 861049 w 1964689"/>
                    <a:gd name="connsiteY256" fmla="*/ 722165 h 1330967"/>
                    <a:gd name="connsiteX257" fmla="*/ 861049 w 1964689"/>
                    <a:gd name="connsiteY257" fmla="*/ 728612 h 1330967"/>
                    <a:gd name="connsiteX258" fmla="*/ 857199 w 1964689"/>
                    <a:gd name="connsiteY258" fmla="*/ 746224 h 1330967"/>
                    <a:gd name="connsiteX259" fmla="*/ 854216 w 1964689"/>
                    <a:gd name="connsiteY259" fmla="*/ 793861 h 1330967"/>
                    <a:gd name="connsiteX260" fmla="*/ 849115 w 1964689"/>
                    <a:gd name="connsiteY260" fmla="*/ 823886 h 1330967"/>
                    <a:gd name="connsiteX261" fmla="*/ 855563 w 1964689"/>
                    <a:gd name="connsiteY261" fmla="*/ 855163 h 1330967"/>
                    <a:gd name="connsiteX262" fmla="*/ 857680 w 1964689"/>
                    <a:gd name="connsiteY262" fmla="*/ 880474 h 1330967"/>
                    <a:gd name="connsiteX263" fmla="*/ 863647 w 1964689"/>
                    <a:gd name="connsiteY263" fmla="*/ 905784 h 1330967"/>
                    <a:gd name="connsiteX264" fmla="*/ 878275 w 1964689"/>
                    <a:gd name="connsiteY264" fmla="*/ 922529 h 1330967"/>
                    <a:gd name="connsiteX265" fmla="*/ 888187 w 1964689"/>
                    <a:gd name="connsiteY265" fmla="*/ 933307 h 1330967"/>
                    <a:gd name="connsiteX266" fmla="*/ 895886 w 1964689"/>
                    <a:gd name="connsiteY266" fmla="*/ 945337 h 1330967"/>
                    <a:gd name="connsiteX267" fmla="*/ 898485 w 1964689"/>
                    <a:gd name="connsiteY267" fmla="*/ 960350 h 1330967"/>
                    <a:gd name="connsiteX268" fmla="*/ 918694 w 1964689"/>
                    <a:gd name="connsiteY268" fmla="*/ 982196 h 1330967"/>
                    <a:gd name="connsiteX269" fmla="*/ 928607 w 1964689"/>
                    <a:gd name="connsiteY269" fmla="*/ 1000192 h 1330967"/>
                    <a:gd name="connsiteX270" fmla="*/ 952666 w 1964689"/>
                    <a:gd name="connsiteY270" fmla="*/ 1010104 h 1330967"/>
                    <a:gd name="connsiteX271" fmla="*/ 968930 w 1964689"/>
                    <a:gd name="connsiteY271" fmla="*/ 1013569 h 1330967"/>
                    <a:gd name="connsiteX272" fmla="*/ 986926 w 1964689"/>
                    <a:gd name="connsiteY272" fmla="*/ 1035029 h 1330967"/>
                    <a:gd name="connsiteX273" fmla="*/ 991257 w 1964689"/>
                    <a:gd name="connsiteY273" fmla="*/ 1047252 h 1330967"/>
                    <a:gd name="connsiteX274" fmla="*/ 1035718 w 1964689"/>
                    <a:gd name="connsiteY274" fmla="*/ 1041381 h 1330967"/>
                    <a:gd name="connsiteX275" fmla="*/ 1057275 w 1964689"/>
                    <a:gd name="connsiteY275" fmla="*/ 1052833 h 1330967"/>
                    <a:gd name="connsiteX276" fmla="*/ 1107222 w 1964689"/>
                    <a:gd name="connsiteY276" fmla="*/ 1070252 h 1330967"/>
                    <a:gd name="connsiteX277" fmla="*/ 1162269 w 1964689"/>
                    <a:gd name="connsiteY277" fmla="*/ 1069771 h 1330967"/>
                    <a:gd name="connsiteX278" fmla="*/ 1168717 w 1964689"/>
                    <a:gd name="connsiteY278" fmla="*/ 1061494 h 1330967"/>
                    <a:gd name="connsiteX279" fmla="*/ 1198935 w 1964689"/>
                    <a:gd name="connsiteY279" fmla="*/ 1061494 h 1330967"/>
                    <a:gd name="connsiteX280" fmla="*/ 1220973 w 1964689"/>
                    <a:gd name="connsiteY280" fmla="*/ 1081223 h 1330967"/>
                    <a:gd name="connsiteX281" fmla="*/ 1233388 w 1964689"/>
                    <a:gd name="connsiteY281" fmla="*/ 1096332 h 1330967"/>
                    <a:gd name="connsiteX282" fmla="*/ 1240221 w 1964689"/>
                    <a:gd name="connsiteY282" fmla="*/ 1108747 h 1330967"/>
                    <a:gd name="connsiteX283" fmla="*/ 1262644 w 1964689"/>
                    <a:gd name="connsiteY283" fmla="*/ 1120199 h 1330967"/>
                    <a:gd name="connsiteX284" fmla="*/ 1277753 w 1964689"/>
                    <a:gd name="connsiteY284" fmla="*/ 1102299 h 1330967"/>
                    <a:gd name="connsiteX285" fmla="*/ 1312110 w 1964689"/>
                    <a:gd name="connsiteY285" fmla="*/ 1122027 h 1330967"/>
                    <a:gd name="connsiteX286" fmla="*/ 1330394 w 1964689"/>
                    <a:gd name="connsiteY286" fmla="*/ 1148107 h 1330967"/>
                    <a:gd name="connsiteX287" fmla="*/ 1335014 w 1964689"/>
                    <a:gd name="connsiteY287" fmla="*/ 1162735 h 1330967"/>
                    <a:gd name="connsiteX288" fmla="*/ 1340499 w 1964689"/>
                    <a:gd name="connsiteY288" fmla="*/ 1174669 h 1330967"/>
                    <a:gd name="connsiteX289" fmla="*/ 1367542 w 1964689"/>
                    <a:gd name="connsiteY289" fmla="*/ 1184292 h 1330967"/>
                    <a:gd name="connsiteX290" fmla="*/ 1375626 w 1964689"/>
                    <a:gd name="connsiteY290" fmla="*/ 1187276 h 1330967"/>
                    <a:gd name="connsiteX291" fmla="*/ 1370044 w 1964689"/>
                    <a:gd name="connsiteY291" fmla="*/ 1162350 h 1330967"/>
                    <a:gd name="connsiteX292" fmla="*/ 1374759 w 1964689"/>
                    <a:gd name="connsiteY292" fmla="*/ 1143873 h 1330967"/>
                    <a:gd name="connsiteX293" fmla="*/ 1388906 w 1964689"/>
                    <a:gd name="connsiteY293" fmla="*/ 1131843 h 1330967"/>
                    <a:gd name="connsiteX294" fmla="*/ 1400455 w 1964689"/>
                    <a:gd name="connsiteY294" fmla="*/ 1127513 h 1330967"/>
                    <a:gd name="connsiteX295" fmla="*/ 1419317 w 1964689"/>
                    <a:gd name="connsiteY295" fmla="*/ 1111634 h 1330967"/>
                    <a:gd name="connsiteX296" fmla="*/ 1428748 w 1964689"/>
                    <a:gd name="connsiteY296" fmla="*/ 1107784 h 1330967"/>
                    <a:gd name="connsiteX297" fmla="*/ 1440778 w 1964689"/>
                    <a:gd name="connsiteY297" fmla="*/ 1100085 h 1330967"/>
                    <a:gd name="connsiteX298" fmla="*/ 1450690 w 1964689"/>
                    <a:gd name="connsiteY298" fmla="*/ 1100952 h 1330967"/>
                    <a:gd name="connsiteX299" fmla="*/ 1460121 w 1964689"/>
                    <a:gd name="connsiteY299" fmla="*/ 1103069 h 1330967"/>
                    <a:gd name="connsiteX300" fmla="*/ 1476000 w 1964689"/>
                    <a:gd name="connsiteY300" fmla="*/ 1103454 h 1330967"/>
                    <a:gd name="connsiteX301" fmla="*/ 1488896 w 1964689"/>
                    <a:gd name="connsiteY301" fmla="*/ 1109420 h 1330967"/>
                    <a:gd name="connsiteX302" fmla="*/ 1505160 w 1964689"/>
                    <a:gd name="connsiteY302" fmla="*/ 1114136 h 1330967"/>
                    <a:gd name="connsiteX303" fmla="*/ 1513725 w 1964689"/>
                    <a:gd name="connsiteY303" fmla="*/ 1107303 h 1330967"/>
                    <a:gd name="connsiteX304" fmla="*/ 1530855 w 1964689"/>
                    <a:gd name="connsiteY304" fmla="*/ 1119333 h 1330967"/>
                    <a:gd name="connsiteX305" fmla="*/ 1526525 w 1964689"/>
                    <a:gd name="connsiteY305" fmla="*/ 1109420 h 1330967"/>
                    <a:gd name="connsiteX306" fmla="*/ 1522675 w 1964689"/>
                    <a:gd name="connsiteY306" fmla="*/ 1098738 h 1330967"/>
                    <a:gd name="connsiteX307" fmla="*/ 1539420 w 1964689"/>
                    <a:gd name="connsiteY307" fmla="*/ 1090173 h 1330967"/>
                    <a:gd name="connsiteX308" fmla="*/ 1553182 w 1964689"/>
                    <a:gd name="connsiteY308" fmla="*/ 1087190 h 1330967"/>
                    <a:gd name="connsiteX309" fmla="*/ 1560881 w 1964689"/>
                    <a:gd name="connsiteY309" fmla="*/ 1092290 h 1330967"/>
                    <a:gd name="connsiteX310" fmla="*/ 1586576 w 1964689"/>
                    <a:gd name="connsiteY310" fmla="*/ 1089307 h 1330967"/>
                    <a:gd name="connsiteX311" fmla="*/ 1604572 w 1964689"/>
                    <a:gd name="connsiteY311" fmla="*/ 1102203 h 1330967"/>
                    <a:gd name="connsiteX312" fmla="*/ 1617853 w 1964689"/>
                    <a:gd name="connsiteY312" fmla="*/ 1104320 h 1330967"/>
                    <a:gd name="connsiteX313" fmla="*/ 1635849 w 1964689"/>
                    <a:gd name="connsiteY313" fmla="*/ 1098353 h 1330967"/>
                    <a:gd name="connsiteX314" fmla="*/ 1655193 w 1964689"/>
                    <a:gd name="connsiteY314" fmla="*/ 1119814 h 1330967"/>
                    <a:gd name="connsiteX315" fmla="*/ 1655578 w 1964689"/>
                    <a:gd name="connsiteY315" fmla="*/ 1141660 h 1330967"/>
                    <a:gd name="connsiteX316" fmla="*/ 1663758 w 1964689"/>
                    <a:gd name="connsiteY316" fmla="*/ 1161003 h 1330967"/>
                    <a:gd name="connsiteX317" fmla="*/ 1671457 w 1964689"/>
                    <a:gd name="connsiteY317" fmla="*/ 1181213 h 1330967"/>
                    <a:gd name="connsiteX318" fmla="*/ 1684737 w 1964689"/>
                    <a:gd name="connsiteY318" fmla="*/ 1197958 h 1330967"/>
                    <a:gd name="connsiteX319" fmla="*/ 1699365 w 1964689"/>
                    <a:gd name="connsiteY319" fmla="*/ 1200556 h 1330967"/>
                    <a:gd name="connsiteX320" fmla="*/ 1707930 w 1964689"/>
                    <a:gd name="connsiteY320" fmla="*/ 1177845 h 1330967"/>
                    <a:gd name="connsiteX321" fmla="*/ 1697248 w 1964689"/>
                    <a:gd name="connsiteY321" fmla="*/ 1138772 h 1330967"/>
                    <a:gd name="connsiteX322" fmla="*/ 1691666 w 1964689"/>
                    <a:gd name="connsiteY322" fmla="*/ 1120295 h 1330967"/>
                    <a:gd name="connsiteX323" fmla="*/ 1680984 w 1964689"/>
                    <a:gd name="connsiteY323" fmla="*/ 1082570 h 1330967"/>
                    <a:gd name="connsiteX324" fmla="*/ 1703696 w 1964689"/>
                    <a:gd name="connsiteY324" fmla="*/ 1042247 h 1330967"/>
                    <a:gd name="connsiteX325" fmla="*/ 1720826 w 1964689"/>
                    <a:gd name="connsiteY325" fmla="*/ 1032335 h 1330967"/>
                    <a:gd name="connsiteX326" fmla="*/ 1736705 w 1964689"/>
                    <a:gd name="connsiteY326" fmla="*/ 1016937 h 1330967"/>
                    <a:gd name="connsiteX327" fmla="*/ 1748254 w 1964689"/>
                    <a:gd name="connsiteY327" fmla="*/ 1012606 h 1330967"/>
                    <a:gd name="connsiteX328" fmla="*/ 1768848 w 1964689"/>
                    <a:gd name="connsiteY328" fmla="*/ 998460 h 1330967"/>
                    <a:gd name="connsiteX329" fmla="*/ 1770581 w 1964689"/>
                    <a:gd name="connsiteY329" fmla="*/ 985564 h 1330967"/>
                    <a:gd name="connsiteX330" fmla="*/ 1775296 w 1964689"/>
                    <a:gd name="connsiteY330" fmla="*/ 978731 h 1330967"/>
                    <a:gd name="connsiteX331" fmla="*/ 1788577 w 1964689"/>
                    <a:gd name="connsiteY331" fmla="*/ 979597 h 1330967"/>
                    <a:gd name="connsiteX332" fmla="*/ 1793292 w 1964689"/>
                    <a:gd name="connsiteY332" fmla="*/ 968049 h 1330967"/>
                    <a:gd name="connsiteX333" fmla="*/ 1787326 w 1964689"/>
                    <a:gd name="connsiteY333" fmla="*/ 961601 h 1330967"/>
                    <a:gd name="connsiteX334" fmla="*/ 1780493 w 1964689"/>
                    <a:gd name="connsiteY334" fmla="*/ 948320 h 1330967"/>
                    <a:gd name="connsiteX335" fmla="*/ 1780108 w 1964689"/>
                    <a:gd name="connsiteY335" fmla="*/ 938889 h 1330967"/>
                    <a:gd name="connsiteX336" fmla="*/ 1767693 w 1964689"/>
                    <a:gd name="connsiteY336" fmla="*/ 922625 h 1330967"/>
                    <a:gd name="connsiteX337" fmla="*/ 1775392 w 1964689"/>
                    <a:gd name="connsiteY337" fmla="*/ 915792 h 1330967"/>
                    <a:gd name="connsiteX338" fmla="*/ 1778376 w 1964689"/>
                    <a:gd name="connsiteY338" fmla="*/ 890482 h 1330967"/>
                    <a:gd name="connsiteX339" fmla="*/ 1784824 w 1964689"/>
                    <a:gd name="connsiteY339" fmla="*/ 890482 h 1330967"/>
                    <a:gd name="connsiteX340" fmla="*/ 1783091 w 1964689"/>
                    <a:gd name="connsiteY340" fmla="*/ 909345 h 1330967"/>
                    <a:gd name="connsiteX341" fmla="*/ 1788192 w 1964689"/>
                    <a:gd name="connsiteY341" fmla="*/ 932538 h 1330967"/>
                    <a:gd name="connsiteX342" fmla="*/ 1796757 w 1964689"/>
                    <a:gd name="connsiteY342" fmla="*/ 926956 h 1330967"/>
                    <a:gd name="connsiteX343" fmla="*/ 1799740 w 1964689"/>
                    <a:gd name="connsiteY343" fmla="*/ 901646 h 1330967"/>
                    <a:gd name="connsiteX344" fmla="*/ 1800606 w 1964689"/>
                    <a:gd name="connsiteY344" fmla="*/ 893466 h 1330967"/>
                    <a:gd name="connsiteX345" fmla="*/ 1814368 w 1964689"/>
                    <a:gd name="connsiteY345" fmla="*/ 892599 h 1330967"/>
                    <a:gd name="connsiteX346" fmla="*/ 1824665 w 1964689"/>
                    <a:gd name="connsiteY346" fmla="*/ 868540 h 1330967"/>
                    <a:gd name="connsiteX347" fmla="*/ 1835348 w 1964689"/>
                    <a:gd name="connsiteY347" fmla="*/ 862959 h 1330967"/>
                    <a:gd name="connsiteX348" fmla="*/ 1863641 w 1964689"/>
                    <a:gd name="connsiteY348" fmla="*/ 855260 h 1330967"/>
                    <a:gd name="connsiteX349" fmla="*/ 1834000 w 1964689"/>
                    <a:gd name="connsiteY349" fmla="*/ 854394 h 1330967"/>
                    <a:gd name="connsiteX350" fmla="*/ 1865277 w 1964689"/>
                    <a:gd name="connsiteY350" fmla="*/ 844481 h 1330967"/>
                    <a:gd name="connsiteX351" fmla="*/ 1874708 w 1964689"/>
                    <a:gd name="connsiteY351" fmla="*/ 836301 h 1330967"/>
                    <a:gd name="connsiteX352" fmla="*/ 1890972 w 1964689"/>
                    <a:gd name="connsiteY352" fmla="*/ 837552 h 1330967"/>
                    <a:gd name="connsiteX353" fmla="*/ 1885872 w 1964689"/>
                    <a:gd name="connsiteY353" fmla="*/ 822539 h 1330967"/>
                    <a:gd name="connsiteX354" fmla="*/ 1888470 w 1964689"/>
                    <a:gd name="connsiteY354" fmla="*/ 812627 h 1330967"/>
                    <a:gd name="connsiteX355" fmla="*/ 1900885 w 1964689"/>
                    <a:gd name="connsiteY355" fmla="*/ 791551 h 1330967"/>
                    <a:gd name="connsiteX356" fmla="*/ 1912048 w 1964689"/>
                    <a:gd name="connsiteY356" fmla="*/ 784718 h 1330967"/>
                    <a:gd name="connsiteX357" fmla="*/ 1926195 w 1964689"/>
                    <a:gd name="connsiteY357" fmla="*/ 770571 h 1330967"/>
                    <a:gd name="connsiteX358" fmla="*/ 1950254 w 1964689"/>
                    <a:gd name="connsiteY358" fmla="*/ 771438 h 1330967"/>
                    <a:gd name="connsiteX359" fmla="*/ 1964690 w 1964689"/>
                    <a:gd name="connsiteY359" fmla="*/ 760563 h 1330967"/>
                    <a:gd name="connsiteX360" fmla="*/ 1948330 w 1964689"/>
                    <a:gd name="connsiteY360" fmla="*/ 706767 h 1330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</a:cxnLst>
                  <a:rect l="l" t="t" r="r" b="b"/>
                  <a:pathLst>
                    <a:path w="1964689" h="1330967">
                      <a:moveTo>
                        <a:pt x="736326" y="488502"/>
                      </a:moveTo>
                      <a:cubicBezTo>
                        <a:pt x="739213" y="481092"/>
                        <a:pt x="739790" y="476473"/>
                        <a:pt x="718041" y="467908"/>
                      </a:cubicBezTo>
                      <a:cubicBezTo>
                        <a:pt x="696292" y="459343"/>
                        <a:pt x="698601" y="453568"/>
                        <a:pt x="683685" y="427296"/>
                      </a:cubicBezTo>
                      <a:cubicBezTo>
                        <a:pt x="668768" y="401023"/>
                        <a:pt x="641918" y="389571"/>
                        <a:pt x="641918" y="379851"/>
                      </a:cubicBezTo>
                      <a:cubicBezTo>
                        <a:pt x="641918" y="370131"/>
                        <a:pt x="615645" y="371286"/>
                        <a:pt x="615645" y="378696"/>
                      </a:cubicBezTo>
                      <a:cubicBezTo>
                        <a:pt x="615645" y="386107"/>
                        <a:pt x="604193" y="388416"/>
                        <a:pt x="597938" y="392458"/>
                      </a:cubicBezTo>
                      <a:cubicBezTo>
                        <a:pt x="591682" y="396500"/>
                        <a:pt x="588795" y="390148"/>
                        <a:pt x="583021" y="382738"/>
                      </a:cubicBezTo>
                      <a:cubicBezTo>
                        <a:pt x="577343" y="375328"/>
                        <a:pt x="563581" y="367918"/>
                        <a:pt x="563581" y="363298"/>
                      </a:cubicBezTo>
                      <a:cubicBezTo>
                        <a:pt x="563581" y="358679"/>
                        <a:pt x="560117" y="348959"/>
                        <a:pt x="550397" y="353579"/>
                      </a:cubicBezTo>
                      <a:cubicBezTo>
                        <a:pt x="540677" y="358198"/>
                        <a:pt x="535480" y="353579"/>
                        <a:pt x="532689" y="357043"/>
                      </a:cubicBezTo>
                      <a:cubicBezTo>
                        <a:pt x="529802" y="360508"/>
                        <a:pt x="522392" y="354926"/>
                        <a:pt x="522392" y="354926"/>
                      </a:cubicBezTo>
                      <a:lnTo>
                        <a:pt x="522392" y="58325"/>
                      </a:lnTo>
                      <a:cubicBezTo>
                        <a:pt x="518928" y="57940"/>
                        <a:pt x="515848" y="57363"/>
                        <a:pt x="513538" y="56496"/>
                      </a:cubicBezTo>
                      <a:cubicBezTo>
                        <a:pt x="501124" y="51781"/>
                        <a:pt x="482646" y="43216"/>
                        <a:pt x="472734" y="45333"/>
                      </a:cubicBezTo>
                      <a:cubicBezTo>
                        <a:pt x="462822" y="47450"/>
                        <a:pt x="443093" y="50049"/>
                        <a:pt x="436260" y="46584"/>
                      </a:cubicBezTo>
                      <a:cubicBezTo>
                        <a:pt x="429428" y="43120"/>
                        <a:pt x="419996" y="40136"/>
                        <a:pt x="405753" y="42253"/>
                      </a:cubicBezTo>
                      <a:cubicBezTo>
                        <a:pt x="391607" y="44371"/>
                        <a:pt x="382560" y="34555"/>
                        <a:pt x="364564" y="30224"/>
                      </a:cubicBezTo>
                      <a:cubicBezTo>
                        <a:pt x="346568" y="25893"/>
                        <a:pt x="321258" y="31475"/>
                        <a:pt x="315195" y="33688"/>
                      </a:cubicBezTo>
                      <a:cubicBezTo>
                        <a:pt x="309228" y="35806"/>
                        <a:pt x="310479" y="27241"/>
                        <a:pt x="302780" y="28107"/>
                      </a:cubicBezTo>
                      <a:cubicBezTo>
                        <a:pt x="295081" y="28973"/>
                        <a:pt x="301048" y="24642"/>
                        <a:pt x="296813" y="18194"/>
                      </a:cubicBezTo>
                      <a:cubicBezTo>
                        <a:pt x="292483" y="11746"/>
                        <a:pt x="271022" y="17713"/>
                        <a:pt x="263323" y="18579"/>
                      </a:cubicBezTo>
                      <a:cubicBezTo>
                        <a:pt x="255624" y="19445"/>
                        <a:pt x="253411" y="14730"/>
                        <a:pt x="253892" y="10880"/>
                      </a:cubicBezTo>
                      <a:cubicBezTo>
                        <a:pt x="254277" y="7031"/>
                        <a:pt x="247059" y="8282"/>
                        <a:pt x="243980" y="13479"/>
                      </a:cubicBezTo>
                      <a:cubicBezTo>
                        <a:pt x="240996" y="18675"/>
                        <a:pt x="232431" y="19445"/>
                        <a:pt x="228967" y="16077"/>
                      </a:cubicBezTo>
                      <a:cubicBezTo>
                        <a:pt x="225502" y="12613"/>
                        <a:pt x="236281" y="11362"/>
                        <a:pt x="236666" y="7512"/>
                      </a:cubicBezTo>
                      <a:cubicBezTo>
                        <a:pt x="237051" y="3663"/>
                        <a:pt x="225502" y="1545"/>
                        <a:pt x="221172" y="198"/>
                      </a:cubicBezTo>
                      <a:cubicBezTo>
                        <a:pt x="216841" y="-1149"/>
                        <a:pt x="210008" y="4529"/>
                        <a:pt x="200962" y="12613"/>
                      </a:cubicBezTo>
                      <a:cubicBezTo>
                        <a:pt x="191916" y="20793"/>
                        <a:pt x="178635" y="19927"/>
                        <a:pt x="170455" y="19060"/>
                      </a:cubicBezTo>
                      <a:cubicBezTo>
                        <a:pt x="162275" y="18194"/>
                        <a:pt x="151977" y="19927"/>
                        <a:pt x="152459" y="24642"/>
                      </a:cubicBezTo>
                      <a:cubicBezTo>
                        <a:pt x="152844" y="29358"/>
                        <a:pt x="162756" y="28973"/>
                        <a:pt x="156789" y="34939"/>
                      </a:cubicBezTo>
                      <a:cubicBezTo>
                        <a:pt x="150823" y="40906"/>
                        <a:pt x="148609" y="26759"/>
                        <a:pt x="142642" y="33207"/>
                      </a:cubicBezTo>
                      <a:cubicBezTo>
                        <a:pt x="136676" y="39655"/>
                        <a:pt x="118583" y="39174"/>
                        <a:pt x="114349" y="38308"/>
                      </a:cubicBezTo>
                      <a:cubicBezTo>
                        <a:pt x="110018" y="37442"/>
                        <a:pt x="95872" y="52936"/>
                        <a:pt x="91637" y="57170"/>
                      </a:cubicBezTo>
                      <a:cubicBezTo>
                        <a:pt x="87306" y="61501"/>
                        <a:pt x="95102" y="65350"/>
                        <a:pt x="83457" y="77765"/>
                      </a:cubicBezTo>
                      <a:cubicBezTo>
                        <a:pt x="71909" y="90179"/>
                        <a:pt x="41017" y="87677"/>
                        <a:pt x="34569" y="87677"/>
                      </a:cubicBezTo>
                      <a:cubicBezTo>
                        <a:pt x="28121" y="87677"/>
                        <a:pt x="32837" y="94991"/>
                        <a:pt x="29372" y="99707"/>
                      </a:cubicBezTo>
                      <a:cubicBezTo>
                        <a:pt x="25908" y="104422"/>
                        <a:pt x="33221" y="108753"/>
                        <a:pt x="50833" y="113468"/>
                      </a:cubicBezTo>
                      <a:cubicBezTo>
                        <a:pt x="68444" y="118184"/>
                        <a:pt x="80474" y="141377"/>
                        <a:pt x="82591" y="146959"/>
                      </a:cubicBezTo>
                      <a:cubicBezTo>
                        <a:pt x="84708" y="152540"/>
                        <a:pt x="106650" y="146574"/>
                        <a:pt x="115215" y="147825"/>
                      </a:cubicBezTo>
                      <a:cubicBezTo>
                        <a:pt x="123780" y="149076"/>
                        <a:pt x="114349" y="161106"/>
                        <a:pt x="121663" y="164570"/>
                      </a:cubicBezTo>
                      <a:cubicBezTo>
                        <a:pt x="128977" y="168035"/>
                        <a:pt x="140140" y="162838"/>
                        <a:pt x="142258" y="168901"/>
                      </a:cubicBezTo>
                      <a:cubicBezTo>
                        <a:pt x="144375" y="174867"/>
                        <a:pt x="127630" y="168901"/>
                        <a:pt x="119065" y="175349"/>
                      </a:cubicBezTo>
                      <a:cubicBezTo>
                        <a:pt x="110499" y="181796"/>
                        <a:pt x="106169" y="184780"/>
                        <a:pt x="102801" y="180064"/>
                      </a:cubicBezTo>
                      <a:cubicBezTo>
                        <a:pt x="99336" y="175349"/>
                        <a:pt x="85189" y="178332"/>
                        <a:pt x="77875" y="179198"/>
                      </a:cubicBezTo>
                      <a:cubicBezTo>
                        <a:pt x="70561" y="180064"/>
                        <a:pt x="77490" y="170152"/>
                        <a:pt x="77875" y="165917"/>
                      </a:cubicBezTo>
                      <a:cubicBezTo>
                        <a:pt x="78260" y="161587"/>
                        <a:pt x="67963" y="158603"/>
                        <a:pt x="53816" y="166784"/>
                      </a:cubicBezTo>
                      <a:cubicBezTo>
                        <a:pt x="39669" y="174964"/>
                        <a:pt x="44770" y="171980"/>
                        <a:pt x="43134" y="178332"/>
                      </a:cubicBezTo>
                      <a:cubicBezTo>
                        <a:pt x="41402" y="184780"/>
                        <a:pt x="35435" y="174482"/>
                        <a:pt x="26389" y="180064"/>
                      </a:cubicBezTo>
                      <a:cubicBezTo>
                        <a:pt x="17342" y="185646"/>
                        <a:pt x="2811" y="189495"/>
                        <a:pt x="212" y="195077"/>
                      </a:cubicBezTo>
                      <a:cubicBezTo>
                        <a:pt x="-2386" y="200659"/>
                        <a:pt x="19556" y="204508"/>
                        <a:pt x="28121" y="206240"/>
                      </a:cubicBezTo>
                      <a:cubicBezTo>
                        <a:pt x="36686" y="207973"/>
                        <a:pt x="17824" y="213554"/>
                        <a:pt x="24656" y="215672"/>
                      </a:cubicBezTo>
                      <a:cubicBezTo>
                        <a:pt x="31489" y="217789"/>
                        <a:pt x="28506" y="224237"/>
                        <a:pt x="39284" y="229818"/>
                      </a:cubicBezTo>
                      <a:cubicBezTo>
                        <a:pt x="49967" y="235400"/>
                        <a:pt x="74026" y="229818"/>
                        <a:pt x="80474" y="229818"/>
                      </a:cubicBezTo>
                      <a:cubicBezTo>
                        <a:pt x="86922" y="229818"/>
                        <a:pt x="92888" y="237517"/>
                        <a:pt x="98085" y="231936"/>
                      </a:cubicBezTo>
                      <a:cubicBezTo>
                        <a:pt x="103282" y="226354"/>
                        <a:pt x="122529" y="210956"/>
                        <a:pt x="132441" y="219906"/>
                      </a:cubicBezTo>
                      <a:cubicBezTo>
                        <a:pt x="142354" y="228952"/>
                        <a:pt x="121759" y="227605"/>
                        <a:pt x="126860" y="233187"/>
                      </a:cubicBezTo>
                      <a:cubicBezTo>
                        <a:pt x="132056" y="238768"/>
                        <a:pt x="138408" y="252049"/>
                        <a:pt x="128977" y="258978"/>
                      </a:cubicBezTo>
                      <a:cubicBezTo>
                        <a:pt x="119546" y="265811"/>
                        <a:pt x="110499" y="261095"/>
                        <a:pt x="105399" y="260710"/>
                      </a:cubicBezTo>
                      <a:cubicBezTo>
                        <a:pt x="100298" y="260325"/>
                        <a:pt x="103282" y="270142"/>
                        <a:pt x="95102" y="276589"/>
                      </a:cubicBezTo>
                      <a:cubicBezTo>
                        <a:pt x="86922" y="283037"/>
                        <a:pt x="80955" y="269757"/>
                        <a:pt x="70658" y="269757"/>
                      </a:cubicBezTo>
                      <a:cubicBezTo>
                        <a:pt x="60360" y="269757"/>
                        <a:pt x="62477" y="283037"/>
                        <a:pt x="62959" y="289485"/>
                      </a:cubicBezTo>
                      <a:cubicBezTo>
                        <a:pt x="63344" y="295933"/>
                        <a:pt x="47561" y="288234"/>
                        <a:pt x="43615" y="303632"/>
                      </a:cubicBezTo>
                      <a:cubicBezTo>
                        <a:pt x="39766" y="319126"/>
                        <a:pt x="23405" y="305749"/>
                        <a:pt x="34184" y="320762"/>
                      </a:cubicBezTo>
                      <a:cubicBezTo>
                        <a:pt x="44866" y="335775"/>
                        <a:pt x="43230" y="326344"/>
                        <a:pt x="51795" y="332310"/>
                      </a:cubicBezTo>
                      <a:cubicBezTo>
                        <a:pt x="60360" y="338277"/>
                        <a:pt x="42364" y="349055"/>
                        <a:pt x="50929" y="350788"/>
                      </a:cubicBezTo>
                      <a:cubicBezTo>
                        <a:pt x="59494" y="352520"/>
                        <a:pt x="68925" y="367918"/>
                        <a:pt x="74988" y="373500"/>
                      </a:cubicBezTo>
                      <a:cubicBezTo>
                        <a:pt x="80955" y="379081"/>
                        <a:pt x="88750" y="370516"/>
                        <a:pt x="97700" y="370035"/>
                      </a:cubicBezTo>
                      <a:cubicBezTo>
                        <a:pt x="106746" y="369650"/>
                        <a:pt x="102416" y="357139"/>
                        <a:pt x="107612" y="361855"/>
                      </a:cubicBezTo>
                      <a:cubicBezTo>
                        <a:pt x="112809" y="366571"/>
                        <a:pt x="120027" y="380332"/>
                        <a:pt x="115311" y="383701"/>
                      </a:cubicBezTo>
                      <a:cubicBezTo>
                        <a:pt x="110596" y="387165"/>
                        <a:pt x="114445" y="397847"/>
                        <a:pt x="113579" y="403044"/>
                      </a:cubicBezTo>
                      <a:cubicBezTo>
                        <a:pt x="112713" y="408241"/>
                        <a:pt x="133308" y="406509"/>
                        <a:pt x="134559" y="400446"/>
                      </a:cubicBezTo>
                      <a:cubicBezTo>
                        <a:pt x="135810" y="394479"/>
                        <a:pt x="152170" y="392747"/>
                        <a:pt x="161120" y="402563"/>
                      </a:cubicBezTo>
                      <a:cubicBezTo>
                        <a:pt x="170166" y="412475"/>
                        <a:pt x="173149" y="414111"/>
                        <a:pt x="173149" y="406412"/>
                      </a:cubicBezTo>
                      <a:cubicBezTo>
                        <a:pt x="173149" y="398714"/>
                        <a:pt x="180848" y="390052"/>
                        <a:pt x="181330" y="396500"/>
                      </a:cubicBezTo>
                      <a:cubicBezTo>
                        <a:pt x="181715" y="402948"/>
                        <a:pt x="189029" y="404680"/>
                        <a:pt x="202309" y="398617"/>
                      </a:cubicBezTo>
                      <a:cubicBezTo>
                        <a:pt x="215590" y="392651"/>
                        <a:pt x="209623" y="399098"/>
                        <a:pt x="202694" y="407664"/>
                      </a:cubicBezTo>
                      <a:cubicBezTo>
                        <a:pt x="193263" y="419501"/>
                        <a:pt x="202694" y="436823"/>
                        <a:pt x="195861" y="438555"/>
                      </a:cubicBezTo>
                      <a:cubicBezTo>
                        <a:pt x="189029" y="440288"/>
                        <a:pt x="183447" y="457899"/>
                        <a:pt x="172283" y="459150"/>
                      </a:cubicBezTo>
                      <a:cubicBezTo>
                        <a:pt x="161120" y="460401"/>
                        <a:pt x="142258" y="481477"/>
                        <a:pt x="139659" y="484941"/>
                      </a:cubicBezTo>
                      <a:cubicBezTo>
                        <a:pt x="137061" y="488406"/>
                        <a:pt x="113098" y="478109"/>
                        <a:pt x="109633" y="487925"/>
                      </a:cubicBezTo>
                      <a:cubicBezTo>
                        <a:pt x="106169" y="497837"/>
                        <a:pt x="91637" y="505151"/>
                        <a:pt x="95487" y="509001"/>
                      </a:cubicBezTo>
                      <a:cubicBezTo>
                        <a:pt x="98085" y="511599"/>
                        <a:pt x="117813" y="501687"/>
                        <a:pt x="118680" y="496586"/>
                      </a:cubicBezTo>
                      <a:cubicBezTo>
                        <a:pt x="119546" y="491486"/>
                        <a:pt x="122144" y="492255"/>
                        <a:pt x="125512" y="496201"/>
                      </a:cubicBezTo>
                      <a:cubicBezTo>
                        <a:pt x="128977" y="500051"/>
                        <a:pt x="137542" y="494469"/>
                        <a:pt x="141391" y="491004"/>
                      </a:cubicBezTo>
                      <a:cubicBezTo>
                        <a:pt x="145241" y="487540"/>
                        <a:pt x="151689" y="488887"/>
                        <a:pt x="155538" y="489272"/>
                      </a:cubicBezTo>
                      <a:cubicBezTo>
                        <a:pt x="159388" y="489657"/>
                        <a:pt x="161120" y="484557"/>
                        <a:pt x="172668" y="482439"/>
                      </a:cubicBezTo>
                      <a:cubicBezTo>
                        <a:pt x="184217" y="480322"/>
                        <a:pt x="181715" y="476858"/>
                        <a:pt x="184217" y="470891"/>
                      </a:cubicBezTo>
                      <a:cubicBezTo>
                        <a:pt x="186815" y="464924"/>
                        <a:pt x="214242" y="452029"/>
                        <a:pt x="219439" y="450681"/>
                      </a:cubicBezTo>
                      <a:cubicBezTo>
                        <a:pt x="224636" y="449430"/>
                        <a:pt x="221556" y="440769"/>
                        <a:pt x="227138" y="440384"/>
                      </a:cubicBezTo>
                      <a:cubicBezTo>
                        <a:pt x="232720" y="439999"/>
                        <a:pt x="241285" y="433070"/>
                        <a:pt x="248599" y="427103"/>
                      </a:cubicBezTo>
                      <a:cubicBezTo>
                        <a:pt x="255913" y="421137"/>
                        <a:pt x="257645" y="423639"/>
                        <a:pt x="263227" y="421522"/>
                      </a:cubicBezTo>
                      <a:cubicBezTo>
                        <a:pt x="268809" y="419404"/>
                        <a:pt x="264478" y="408241"/>
                        <a:pt x="270060" y="407375"/>
                      </a:cubicBezTo>
                      <a:cubicBezTo>
                        <a:pt x="275641" y="406509"/>
                        <a:pt x="279972" y="402274"/>
                        <a:pt x="279972" y="397462"/>
                      </a:cubicBezTo>
                      <a:cubicBezTo>
                        <a:pt x="279972" y="392651"/>
                        <a:pt x="265825" y="392747"/>
                        <a:pt x="264574" y="389764"/>
                      </a:cubicBezTo>
                      <a:cubicBezTo>
                        <a:pt x="263323" y="386780"/>
                        <a:pt x="275738" y="375617"/>
                        <a:pt x="280453" y="376002"/>
                      </a:cubicBezTo>
                      <a:cubicBezTo>
                        <a:pt x="285169" y="376483"/>
                        <a:pt x="292868" y="371286"/>
                        <a:pt x="293349" y="364453"/>
                      </a:cubicBezTo>
                      <a:cubicBezTo>
                        <a:pt x="293734" y="357621"/>
                        <a:pt x="300663" y="356273"/>
                        <a:pt x="306245" y="350307"/>
                      </a:cubicBezTo>
                      <a:cubicBezTo>
                        <a:pt x="311826" y="344340"/>
                        <a:pt x="310575" y="339143"/>
                        <a:pt x="316157" y="338758"/>
                      </a:cubicBezTo>
                      <a:cubicBezTo>
                        <a:pt x="321739" y="338373"/>
                        <a:pt x="326839" y="330578"/>
                        <a:pt x="332902" y="327210"/>
                      </a:cubicBezTo>
                      <a:cubicBezTo>
                        <a:pt x="338869" y="323745"/>
                        <a:pt x="332902" y="331540"/>
                        <a:pt x="344451" y="331925"/>
                      </a:cubicBezTo>
                      <a:cubicBezTo>
                        <a:pt x="355999" y="332310"/>
                        <a:pt x="353497" y="343089"/>
                        <a:pt x="344836" y="339239"/>
                      </a:cubicBezTo>
                      <a:cubicBezTo>
                        <a:pt x="336271" y="335390"/>
                        <a:pt x="332421" y="335775"/>
                        <a:pt x="324626" y="343089"/>
                      </a:cubicBezTo>
                      <a:cubicBezTo>
                        <a:pt x="316927" y="350403"/>
                        <a:pt x="322894" y="352520"/>
                        <a:pt x="316927" y="360700"/>
                      </a:cubicBezTo>
                      <a:cubicBezTo>
                        <a:pt x="310960" y="368880"/>
                        <a:pt x="310479" y="373981"/>
                        <a:pt x="318178" y="374847"/>
                      </a:cubicBezTo>
                      <a:cubicBezTo>
                        <a:pt x="325877" y="375713"/>
                        <a:pt x="318563" y="381295"/>
                        <a:pt x="311345" y="383412"/>
                      </a:cubicBezTo>
                      <a:cubicBezTo>
                        <a:pt x="304031" y="385529"/>
                        <a:pt x="309228" y="389860"/>
                        <a:pt x="319044" y="389860"/>
                      </a:cubicBezTo>
                      <a:cubicBezTo>
                        <a:pt x="328860" y="389860"/>
                        <a:pt x="343488" y="375713"/>
                        <a:pt x="357250" y="368784"/>
                      </a:cubicBezTo>
                      <a:cubicBezTo>
                        <a:pt x="371012" y="361951"/>
                        <a:pt x="381309" y="368784"/>
                        <a:pt x="385159" y="367533"/>
                      </a:cubicBezTo>
                      <a:cubicBezTo>
                        <a:pt x="389008" y="366282"/>
                        <a:pt x="380828" y="359834"/>
                        <a:pt x="385544" y="357717"/>
                      </a:cubicBezTo>
                      <a:cubicBezTo>
                        <a:pt x="390259" y="355600"/>
                        <a:pt x="379962" y="354252"/>
                        <a:pt x="376979" y="346168"/>
                      </a:cubicBezTo>
                      <a:cubicBezTo>
                        <a:pt x="373995" y="338084"/>
                        <a:pt x="381694" y="343185"/>
                        <a:pt x="383426" y="336737"/>
                      </a:cubicBezTo>
                      <a:cubicBezTo>
                        <a:pt x="385159" y="330289"/>
                        <a:pt x="389874" y="332888"/>
                        <a:pt x="394109" y="335871"/>
                      </a:cubicBezTo>
                      <a:cubicBezTo>
                        <a:pt x="398439" y="338854"/>
                        <a:pt x="404406" y="332888"/>
                        <a:pt x="408255" y="341068"/>
                      </a:cubicBezTo>
                      <a:cubicBezTo>
                        <a:pt x="412105" y="349248"/>
                        <a:pt x="416436" y="338951"/>
                        <a:pt x="423268" y="344532"/>
                      </a:cubicBezTo>
                      <a:cubicBezTo>
                        <a:pt x="430101" y="350114"/>
                        <a:pt x="422017" y="349248"/>
                        <a:pt x="414703" y="350980"/>
                      </a:cubicBezTo>
                      <a:cubicBezTo>
                        <a:pt x="407389" y="352712"/>
                        <a:pt x="411239" y="362529"/>
                        <a:pt x="416821" y="357813"/>
                      </a:cubicBezTo>
                      <a:cubicBezTo>
                        <a:pt x="422402" y="353097"/>
                        <a:pt x="427118" y="350114"/>
                        <a:pt x="432315" y="354830"/>
                      </a:cubicBezTo>
                      <a:cubicBezTo>
                        <a:pt x="437415" y="359545"/>
                        <a:pt x="439629" y="357428"/>
                        <a:pt x="443863" y="353097"/>
                      </a:cubicBezTo>
                      <a:cubicBezTo>
                        <a:pt x="448194" y="348767"/>
                        <a:pt x="448194" y="353482"/>
                        <a:pt x="448194" y="356947"/>
                      </a:cubicBezTo>
                      <a:cubicBezTo>
                        <a:pt x="448194" y="360411"/>
                        <a:pt x="457240" y="361662"/>
                        <a:pt x="470039" y="363780"/>
                      </a:cubicBezTo>
                      <a:cubicBezTo>
                        <a:pt x="482935" y="365897"/>
                        <a:pt x="506128" y="362914"/>
                        <a:pt x="512095" y="362529"/>
                      </a:cubicBezTo>
                      <a:cubicBezTo>
                        <a:pt x="518061" y="362144"/>
                        <a:pt x="515944" y="371575"/>
                        <a:pt x="529225" y="374077"/>
                      </a:cubicBezTo>
                      <a:cubicBezTo>
                        <a:pt x="542506" y="376675"/>
                        <a:pt x="545970" y="360796"/>
                        <a:pt x="552803" y="366378"/>
                      </a:cubicBezTo>
                      <a:cubicBezTo>
                        <a:pt x="559636" y="371960"/>
                        <a:pt x="552803" y="374077"/>
                        <a:pt x="548953" y="378408"/>
                      </a:cubicBezTo>
                      <a:cubicBezTo>
                        <a:pt x="545104" y="382738"/>
                        <a:pt x="553284" y="383123"/>
                        <a:pt x="558385" y="385240"/>
                      </a:cubicBezTo>
                      <a:cubicBezTo>
                        <a:pt x="563581" y="387358"/>
                        <a:pt x="575515" y="390822"/>
                        <a:pt x="581096" y="396404"/>
                      </a:cubicBezTo>
                      <a:cubicBezTo>
                        <a:pt x="586678" y="401986"/>
                        <a:pt x="590143" y="407952"/>
                        <a:pt x="603808" y="414881"/>
                      </a:cubicBezTo>
                      <a:cubicBezTo>
                        <a:pt x="617570" y="421714"/>
                        <a:pt x="604193" y="397751"/>
                        <a:pt x="614972" y="405450"/>
                      </a:cubicBezTo>
                      <a:cubicBezTo>
                        <a:pt x="625654" y="413149"/>
                        <a:pt x="621804" y="405835"/>
                        <a:pt x="630370" y="413630"/>
                      </a:cubicBezTo>
                      <a:cubicBezTo>
                        <a:pt x="638935" y="421329"/>
                        <a:pt x="635951" y="410166"/>
                        <a:pt x="632102" y="397366"/>
                      </a:cubicBezTo>
                      <a:cubicBezTo>
                        <a:pt x="628252" y="384471"/>
                        <a:pt x="635951" y="393036"/>
                        <a:pt x="639801" y="399098"/>
                      </a:cubicBezTo>
                      <a:cubicBezTo>
                        <a:pt x="643650" y="405065"/>
                        <a:pt x="643650" y="416710"/>
                        <a:pt x="641052" y="424409"/>
                      </a:cubicBezTo>
                      <a:cubicBezTo>
                        <a:pt x="638453" y="432108"/>
                        <a:pt x="625558" y="425660"/>
                        <a:pt x="626905" y="421425"/>
                      </a:cubicBezTo>
                      <a:cubicBezTo>
                        <a:pt x="628156" y="417095"/>
                        <a:pt x="614009" y="418827"/>
                        <a:pt x="613624" y="424890"/>
                      </a:cubicBezTo>
                      <a:cubicBezTo>
                        <a:pt x="613239" y="430857"/>
                        <a:pt x="622671" y="442501"/>
                        <a:pt x="629503" y="443752"/>
                      </a:cubicBezTo>
                      <a:cubicBezTo>
                        <a:pt x="636336" y="445003"/>
                        <a:pt x="631236" y="455782"/>
                        <a:pt x="635470" y="457033"/>
                      </a:cubicBezTo>
                      <a:cubicBezTo>
                        <a:pt x="641340" y="458765"/>
                        <a:pt x="641052" y="469929"/>
                        <a:pt x="644516" y="468196"/>
                      </a:cubicBezTo>
                      <a:cubicBezTo>
                        <a:pt x="647981" y="466464"/>
                        <a:pt x="646633" y="453183"/>
                        <a:pt x="642784" y="447217"/>
                      </a:cubicBezTo>
                      <a:cubicBezTo>
                        <a:pt x="638935" y="441250"/>
                        <a:pt x="640667" y="432589"/>
                        <a:pt x="645767" y="434321"/>
                      </a:cubicBezTo>
                      <a:cubicBezTo>
                        <a:pt x="650964" y="436053"/>
                        <a:pt x="645767" y="445100"/>
                        <a:pt x="648366" y="448083"/>
                      </a:cubicBezTo>
                      <a:cubicBezTo>
                        <a:pt x="650964" y="451066"/>
                        <a:pt x="653947" y="445100"/>
                        <a:pt x="659914" y="441635"/>
                      </a:cubicBezTo>
                      <a:cubicBezTo>
                        <a:pt x="665881" y="438171"/>
                        <a:pt x="657316" y="428354"/>
                        <a:pt x="659529" y="423158"/>
                      </a:cubicBezTo>
                      <a:cubicBezTo>
                        <a:pt x="661646" y="417961"/>
                        <a:pt x="668575" y="427488"/>
                        <a:pt x="671078" y="436438"/>
                      </a:cubicBezTo>
                      <a:cubicBezTo>
                        <a:pt x="673676" y="445484"/>
                        <a:pt x="664630" y="445003"/>
                        <a:pt x="664630" y="449719"/>
                      </a:cubicBezTo>
                      <a:cubicBezTo>
                        <a:pt x="664630" y="454434"/>
                        <a:pt x="656450" y="452317"/>
                        <a:pt x="653947" y="454916"/>
                      </a:cubicBezTo>
                      <a:cubicBezTo>
                        <a:pt x="651349" y="457514"/>
                        <a:pt x="652696" y="474644"/>
                        <a:pt x="656065" y="475125"/>
                      </a:cubicBezTo>
                      <a:cubicBezTo>
                        <a:pt x="659529" y="475510"/>
                        <a:pt x="661646" y="460979"/>
                        <a:pt x="663764" y="468293"/>
                      </a:cubicBezTo>
                      <a:cubicBezTo>
                        <a:pt x="665881" y="475607"/>
                        <a:pt x="674061" y="458861"/>
                        <a:pt x="676178" y="465694"/>
                      </a:cubicBezTo>
                      <a:cubicBezTo>
                        <a:pt x="678295" y="472527"/>
                        <a:pt x="688593" y="480322"/>
                        <a:pt x="692442" y="478590"/>
                      </a:cubicBezTo>
                      <a:cubicBezTo>
                        <a:pt x="696292" y="476858"/>
                        <a:pt x="690710" y="469544"/>
                        <a:pt x="684743" y="469159"/>
                      </a:cubicBezTo>
                      <a:cubicBezTo>
                        <a:pt x="678777" y="468677"/>
                        <a:pt x="679546" y="458861"/>
                        <a:pt x="685128" y="458380"/>
                      </a:cubicBezTo>
                      <a:cubicBezTo>
                        <a:pt x="690710" y="457995"/>
                        <a:pt x="700526" y="472527"/>
                        <a:pt x="700141" y="477724"/>
                      </a:cubicBezTo>
                      <a:cubicBezTo>
                        <a:pt x="699756" y="482824"/>
                        <a:pt x="694944" y="482439"/>
                        <a:pt x="690229" y="487636"/>
                      </a:cubicBezTo>
                      <a:cubicBezTo>
                        <a:pt x="685513" y="492737"/>
                        <a:pt x="679065" y="479071"/>
                        <a:pt x="673483" y="479456"/>
                      </a:cubicBezTo>
                      <a:cubicBezTo>
                        <a:pt x="667902" y="479841"/>
                        <a:pt x="673483" y="488502"/>
                        <a:pt x="676082" y="494469"/>
                      </a:cubicBezTo>
                      <a:cubicBezTo>
                        <a:pt x="678680" y="500436"/>
                        <a:pt x="669249" y="508616"/>
                        <a:pt x="676467" y="513331"/>
                      </a:cubicBezTo>
                      <a:cubicBezTo>
                        <a:pt x="683781" y="518047"/>
                        <a:pt x="681664" y="510348"/>
                        <a:pt x="682915" y="506883"/>
                      </a:cubicBezTo>
                      <a:cubicBezTo>
                        <a:pt x="684166" y="503419"/>
                        <a:pt x="689747" y="507750"/>
                        <a:pt x="693597" y="510733"/>
                      </a:cubicBezTo>
                      <a:cubicBezTo>
                        <a:pt x="697158" y="513524"/>
                        <a:pt x="697928" y="503900"/>
                        <a:pt x="697928" y="499954"/>
                      </a:cubicBezTo>
                      <a:cubicBezTo>
                        <a:pt x="697928" y="496009"/>
                        <a:pt x="704375" y="498222"/>
                        <a:pt x="707840" y="503419"/>
                      </a:cubicBezTo>
                      <a:cubicBezTo>
                        <a:pt x="711304" y="508519"/>
                        <a:pt x="711689" y="497837"/>
                        <a:pt x="716886" y="498703"/>
                      </a:cubicBezTo>
                      <a:cubicBezTo>
                        <a:pt x="722083" y="499569"/>
                        <a:pt x="718618" y="507750"/>
                        <a:pt x="718618" y="512465"/>
                      </a:cubicBezTo>
                      <a:cubicBezTo>
                        <a:pt x="718618" y="517181"/>
                        <a:pt x="727665" y="508616"/>
                        <a:pt x="726799" y="513716"/>
                      </a:cubicBezTo>
                      <a:cubicBezTo>
                        <a:pt x="726702" y="514486"/>
                        <a:pt x="726702" y="515256"/>
                        <a:pt x="726799" y="515930"/>
                      </a:cubicBezTo>
                      <a:cubicBezTo>
                        <a:pt x="731514" y="512561"/>
                        <a:pt x="736518" y="509001"/>
                        <a:pt x="739983" y="506595"/>
                      </a:cubicBezTo>
                      <a:cubicBezTo>
                        <a:pt x="749125" y="500339"/>
                        <a:pt x="733150" y="496297"/>
                        <a:pt x="735941" y="488887"/>
                      </a:cubicBezTo>
                      <a:close/>
                      <a:moveTo>
                        <a:pt x="12338" y="549420"/>
                      </a:moveTo>
                      <a:cubicBezTo>
                        <a:pt x="22635" y="545089"/>
                        <a:pt x="26966" y="539989"/>
                        <a:pt x="22635" y="534792"/>
                      </a:cubicBezTo>
                      <a:cubicBezTo>
                        <a:pt x="18305" y="529595"/>
                        <a:pt x="4447" y="552692"/>
                        <a:pt x="12338" y="549420"/>
                      </a:cubicBezTo>
                      <a:close/>
                      <a:moveTo>
                        <a:pt x="85285" y="510829"/>
                      </a:moveTo>
                      <a:cubicBezTo>
                        <a:pt x="75854" y="507365"/>
                        <a:pt x="51025" y="522474"/>
                        <a:pt x="59590" y="523725"/>
                      </a:cubicBezTo>
                      <a:cubicBezTo>
                        <a:pt x="65557" y="524591"/>
                        <a:pt x="68155" y="518528"/>
                        <a:pt x="74988" y="518528"/>
                      </a:cubicBezTo>
                      <a:cubicBezTo>
                        <a:pt x="81821" y="518528"/>
                        <a:pt x="94717" y="514197"/>
                        <a:pt x="85285" y="510829"/>
                      </a:cubicBezTo>
                      <a:close/>
                      <a:moveTo>
                        <a:pt x="302876" y="409973"/>
                      </a:moveTo>
                      <a:cubicBezTo>
                        <a:pt x="303261" y="405258"/>
                        <a:pt x="296429" y="405643"/>
                        <a:pt x="287864" y="415555"/>
                      </a:cubicBezTo>
                      <a:cubicBezTo>
                        <a:pt x="279298" y="425467"/>
                        <a:pt x="271984" y="430568"/>
                        <a:pt x="270733" y="435283"/>
                      </a:cubicBezTo>
                      <a:cubicBezTo>
                        <a:pt x="269482" y="439999"/>
                        <a:pt x="259570" y="434417"/>
                        <a:pt x="256587" y="440384"/>
                      </a:cubicBezTo>
                      <a:cubicBezTo>
                        <a:pt x="253603" y="446351"/>
                        <a:pt x="258704" y="459727"/>
                        <a:pt x="264767" y="455397"/>
                      </a:cubicBezTo>
                      <a:cubicBezTo>
                        <a:pt x="270733" y="451066"/>
                        <a:pt x="271215" y="455397"/>
                        <a:pt x="275064" y="455397"/>
                      </a:cubicBezTo>
                      <a:cubicBezTo>
                        <a:pt x="278913" y="455397"/>
                        <a:pt x="296525" y="443367"/>
                        <a:pt x="300374" y="437304"/>
                      </a:cubicBezTo>
                      <a:cubicBezTo>
                        <a:pt x="304224" y="431338"/>
                        <a:pt x="293541" y="429605"/>
                        <a:pt x="293060" y="425756"/>
                      </a:cubicBezTo>
                      <a:cubicBezTo>
                        <a:pt x="292675" y="421907"/>
                        <a:pt x="302107" y="421907"/>
                        <a:pt x="306822" y="419308"/>
                      </a:cubicBezTo>
                      <a:cubicBezTo>
                        <a:pt x="311538" y="416710"/>
                        <a:pt x="302491" y="414593"/>
                        <a:pt x="302973" y="409877"/>
                      </a:cubicBezTo>
                      <a:close/>
                      <a:moveTo>
                        <a:pt x="29565" y="359353"/>
                      </a:moveTo>
                      <a:cubicBezTo>
                        <a:pt x="28698" y="352520"/>
                        <a:pt x="10221" y="358968"/>
                        <a:pt x="12434" y="365319"/>
                      </a:cubicBezTo>
                      <a:cubicBezTo>
                        <a:pt x="14552" y="371767"/>
                        <a:pt x="31970" y="376002"/>
                        <a:pt x="39477" y="373500"/>
                      </a:cubicBezTo>
                      <a:cubicBezTo>
                        <a:pt x="45925" y="371382"/>
                        <a:pt x="48042" y="364453"/>
                        <a:pt x="43326" y="360219"/>
                      </a:cubicBezTo>
                      <a:cubicBezTo>
                        <a:pt x="38611" y="355888"/>
                        <a:pt x="30431" y="366186"/>
                        <a:pt x="29565" y="359353"/>
                      </a:cubicBezTo>
                      <a:close/>
                      <a:moveTo>
                        <a:pt x="238687" y="1306801"/>
                      </a:moveTo>
                      <a:cubicBezTo>
                        <a:pt x="227908" y="1308053"/>
                        <a:pt x="233875" y="1334903"/>
                        <a:pt x="239649" y="1330476"/>
                      </a:cubicBezTo>
                      <a:cubicBezTo>
                        <a:pt x="243787" y="1327300"/>
                        <a:pt x="251294" y="1326722"/>
                        <a:pt x="253507" y="1322584"/>
                      </a:cubicBezTo>
                      <a:cubicBezTo>
                        <a:pt x="256490" y="1317099"/>
                        <a:pt x="249369" y="1305550"/>
                        <a:pt x="238687" y="1306801"/>
                      </a:cubicBezTo>
                      <a:close/>
                      <a:moveTo>
                        <a:pt x="224444" y="1290345"/>
                      </a:moveTo>
                      <a:cubicBezTo>
                        <a:pt x="218092" y="1291307"/>
                        <a:pt x="222230" y="1302760"/>
                        <a:pt x="226368" y="1299776"/>
                      </a:cubicBezTo>
                      <a:cubicBezTo>
                        <a:pt x="233297" y="1294772"/>
                        <a:pt x="230795" y="1289383"/>
                        <a:pt x="224444" y="1290345"/>
                      </a:cubicBezTo>
                      <a:close/>
                      <a:moveTo>
                        <a:pt x="157559" y="1268596"/>
                      </a:moveTo>
                      <a:cubicBezTo>
                        <a:pt x="163237" y="1274562"/>
                        <a:pt x="167375" y="1273022"/>
                        <a:pt x="168915" y="1267633"/>
                      </a:cubicBezTo>
                      <a:cubicBezTo>
                        <a:pt x="170455" y="1262244"/>
                        <a:pt x="151496" y="1262148"/>
                        <a:pt x="157559" y="1268596"/>
                      </a:cubicBezTo>
                      <a:close/>
                      <a:moveTo>
                        <a:pt x="187874" y="1281491"/>
                      </a:moveTo>
                      <a:cubicBezTo>
                        <a:pt x="192012" y="1287843"/>
                        <a:pt x="196439" y="1289094"/>
                        <a:pt x="199903" y="1283416"/>
                      </a:cubicBezTo>
                      <a:cubicBezTo>
                        <a:pt x="203368" y="1277738"/>
                        <a:pt x="183158" y="1274177"/>
                        <a:pt x="187874" y="1281491"/>
                      </a:cubicBezTo>
                      <a:close/>
                      <a:moveTo>
                        <a:pt x="1948714" y="707055"/>
                      </a:moveTo>
                      <a:cubicBezTo>
                        <a:pt x="1948137" y="701377"/>
                        <a:pt x="1931007" y="705901"/>
                        <a:pt x="1923019" y="699645"/>
                      </a:cubicBezTo>
                      <a:cubicBezTo>
                        <a:pt x="1915032" y="693294"/>
                        <a:pt x="1901270" y="721972"/>
                        <a:pt x="1898383" y="734002"/>
                      </a:cubicBezTo>
                      <a:cubicBezTo>
                        <a:pt x="1895496" y="746031"/>
                        <a:pt x="1874324" y="759119"/>
                        <a:pt x="1874324" y="759119"/>
                      </a:cubicBezTo>
                      <a:cubicBezTo>
                        <a:pt x="1874324" y="759119"/>
                        <a:pt x="1813117" y="759697"/>
                        <a:pt x="1807920" y="759697"/>
                      </a:cubicBezTo>
                      <a:cubicBezTo>
                        <a:pt x="1804360" y="759697"/>
                        <a:pt x="1790309" y="771823"/>
                        <a:pt x="1782033" y="779233"/>
                      </a:cubicBezTo>
                      <a:cubicBezTo>
                        <a:pt x="1782321" y="779521"/>
                        <a:pt x="1782514" y="779906"/>
                        <a:pt x="1782803" y="780291"/>
                      </a:cubicBezTo>
                      <a:cubicBezTo>
                        <a:pt x="1788962" y="791455"/>
                        <a:pt x="1766539" y="798288"/>
                        <a:pt x="1745078" y="799154"/>
                      </a:cubicBezTo>
                      <a:cubicBezTo>
                        <a:pt x="1738437" y="799442"/>
                        <a:pt x="1733529" y="800116"/>
                        <a:pt x="1729680" y="800597"/>
                      </a:cubicBezTo>
                      <a:cubicBezTo>
                        <a:pt x="1730450" y="803196"/>
                        <a:pt x="1731027" y="806083"/>
                        <a:pt x="1730739" y="808296"/>
                      </a:cubicBezTo>
                      <a:cubicBezTo>
                        <a:pt x="1730546" y="809643"/>
                        <a:pt x="1728236" y="811376"/>
                        <a:pt x="1724964" y="813108"/>
                      </a:cubicBezTo>
                      <a:cubicBezTo>
                        <a:pt x="1721692" y="819748"/>
                        <a:pt x="1695324" y="832644"/>
                        <a:pt x="1680599" y="840343"/>
                      </a:cubicBezTo>
                      <a:cubicBezTo>
                        <a:pt x="1664335" y="848908"/>
                        <a:pt x="1642009" y="844674"/>
                        <a:pt x="1642009" y="831778"/>
                      </a:cubicBezTo>
                      <a:cubicBezTo>
                        <a:pt x="1642009" y="818882"/>
                        <a:pt x="1654038" y="821481"/>
                        <a:pt x="1656636" y="827447"/>
                      </a:cubicBezTo>
                      <a:cubicBezTo>
                        <a:pt x="1657599" y="829661"/>
                        <a:pt x="1660486" y="828025"/>
                        <a:pt x="1664432" y="825234"/>
                      </a:cubicBezTo>
                      <a:cubicBezTo>
                        <a:pt x="1660390" y="821288"/>
                        <a:pt x="1660390" y="814937"/>
                        <a:pt x="1661256" y="810029"/>
                      </a:cubicBezTo>
                      <a:cubicBezTo>
                        <a:pt x="1656348" y="807911"/>
                        <a:pt x="1663950" y="788664"/>
                        <a:pt x="1654038" y="785392"/>
                      </a:cubicBezTo>
                      <a:cubicBezTo>
                        <a:pt x="1643741" y="781927"/>
                        <a:pt x="1631711" y="800020"/>
                        <a:pt x="1633443" y="788856"/>
                      </a:cubicBezTo>
                      <a:cubicBezTo>
                        <a:pt x="1635176" y="777693"/>
                        <a:pt x="1650574" y="768262"/>
                        <a:pt x="1641142" y="753634"/>
                      </a:cubicBezTo>
                      <a:cubicBezTo>
                        <a:pt x="1631711" y="739006"/>
                        <a:pt x="1614581" y="739006"/>
                        <a:pt x="1611116" y="750169"/>
                      </a:cubicBezTo>
                      <a:cubicBezTo>
                        <a:pt x="1607652" y="761333"/>
                        <a:pt x="1595719" y="756136"/>
                        <a:pt x="1591388" y="764797"/>
                      </a:cubicBezTo>
                      <a:cubicBezTo>
                        <a:pt x="1587057" y="773362"/>
                        <a:pt x="1582823" y="792225"/>
                        <a:pt x="1586287" y="805986"/>
                      </a:cubicBezTo>
                      <a:cubicBezTo>
                        <a:pt x="1589752" y="819748"/>
                        <a:pt x="1585421" y="826581"/>
                        <a:pt x="1572526" y="834280"/>
                      </a:cubicBezTo>
                      <a:cubicBezTo>
                        <a:pt x="1559630" y="841979"/>
                        <a:pt x="1552893" y="822443"/>
                        <a:pt x="1557898" y="797421"/>
                      </a:cubicBezTo>
                      <a:cubicBezTo>
                        <a:pt x="1561362" y="780291"/>
                        <a:pt x="1570793" y="763931"/>
                        <a:pt x="1562228" y="763931"/>
                      </a:cubicBezTo>
                      <a:cubicBezTo>
                        <a:pt x="1553663" y="763931"/>
                        <a:pt x="1573392" y="743337"/>
                        <a:pt x="1591388" y="739006"/>
                      </a:cubicBezTo>
                      <a:cubicBezTo>
                        <a:pt x="1609384" y="734675"/>
                        <a:pt x="1631711" y="736407"/>
                        <a:pt x="1631711" y="731307"/>
                      </a:cubicBezTo>
                      <a:cubicBezTo>
                        <a:pt x="1631711" y="730248"/>
                        <a:pt x="1632577" y="729575"/>
                        <a:pt x="1633925" y="729094"/>
                      </a:cubicBezTo>
                      <a:cubicBezTo>
                        <a:pt x="1630268" y="726206"/>
                        <a:pt x="1626129" y="723512"/>
                        <a:pt x="1622857" y="721395"/>
                      </a:cubicBezTo>
                      <a:cubicBezTo>
                        <a:pt x="1622569" y="722453"/>
                        <a:pt x="1621799" y="723512"/>
                        <a:pt x="1620548" y="724378"/>
                      </a:cubicBezTo>
                      <a:cubicBezTo>
                        <a:pt x="1613522" y="729286"/>
                        <a:pt x="1615351" y="716679"/>
                        <a:pt x="1602551" y="716679"/>
                      </a:cubicBezTo>
                      <a:cubicBezTo>
                        <a:pt x="1589752" y="716679"/>
                        <a:pt x="1576760" y="728709"/>
                        <a:pt x="1566463" y="723512"/>
                      </a:cubicBezTo>
                      <a:cubicBezTo>
                        <a:pt x="1556165" y="718315"/>
                        <a:pt x="1561266" y="711482"/>
                        <a:pt x="1551835" y="711482"/>
                      </a:cubicBezTo>
                      <a:cubicBezTo>
                        <a:pt x="1542404" y="711482"/>
                        <a:pt x="1558668" y="693486"/>
                        <a:pt x="1545002" y="701185"/>
                      </a:cubicBezTo>
                      <a:cubicBezTo>
                        <a:pt x="1531240" y="708884"/>
                        <a:pt x="1510645" y="727842"/>
                        <a:pt x="1501214" y="719181"/>
                      </a:cubicBezTo>
                      <a:cubicBezTo>
                        <a:pt x="1491783" y="710616"/>
                        <a:pt x="1483218" y="721779"/>
                        <a:pt x="1476289" y="714851"/>
                      </a:cubicBezTo>
                      <a:cubicBezTo>
                        <a:pt x="1469456" y="708018"/>
                        <a:pt x="1500348" y="689059"/>
                        <a:pt x="1514880" y="689925"/>
                      </a:cubicBezTo>
                      <a:cubicBezTo>
                        <a:pt x="1518441" y="690118"/>
                        <a:pt x="1521713" y="688578"/>
                        <a:pt x="1524792" y="686076"/>
                      </a:cubicBezTo>
                      <a:cubicBezTo>
                        <a:pt x="1517093" y="683285"/>
                        <a:pt x="1501311" y="677030"/>
                        <a:pt x="1497076" y="682226"/>
                      </a:cubicBezTo>
                      <a:cubicBezTo>
                        <a:pt x="1491976" y="688482"/>
                        <a:pt x="1484469" y="684536"/>
                        <a:pt x="1480524" y="679339"/>
                      </a:cubicBezTo>
                      <a:cubicBezTo>
                        <a:pt x="1476481" y="674143"/>
                        <a:pt x="1471381" y="681071"/>
                        <a:pt x="1464548" y="673084"/>
                      </a:cubicBezTo>
                      <a:cubicBezTo>
                        <a:pt x="1457715" y="665096"/>
                        <a:pt x="1450786" y="670774"/>
                        <a:pt x="1446841" y="672506"/>
                      </a:cubicBezTo>
                      <a:cubicBezTo>
                        <a:pt x="1442799" y="674239"/>
                        <a:pt x="1437698" y="669619"/>
                        <a:pt x="1430288" y="666829"/>
                      </a:cubicBezTo>
                      <a:cubicBezTo>
                        <a:pt x="1422878" y="663941"/>
                        <a:pt x="1428556" y="656531"/>
                        <a:pt x="1422300" y="651912"/>
                      </a:cubicBezTo>
                      <a:cubicBezTo>
                        <a:pt x="1416045" y="647389"/>
                        <a:pt x="1415660" y="660573"/>
                        <a:pt x="1415660" y="660573"/>
                      </a:cubicBezTo>
                      <a:lnTo>
                        <a:pt x="882317" y="663460"/>
                      </a:lnTo>
                      <a:cubicBezTo>
                        <a:pt x="882894" y="664326"/>
                        <a:pt x="883568" y="665193"/>
                        <a:pt x="884242" y="665962"/>
                      </a:cubicBezTo>
                      <a:cubicBezTo>
                        <a:pt x="890689" y="672795"/>
                        <a:pt x="885493" y="677992"/>
                        <a:pt x="887706" y="686172"/>
                      </a:cubicBezTo>
                      <a:cubicBezTo>
                        <a:pt x="889823" y="694352"/>
                        <a:pt x="888091" y="705901"/>
                        <a:pt x="881739" y="705901"/>
                      </a:cubicBezTo>
                      <a:cubicBezTo>
                        <a:pt x="875388" y="705901"/>
                        <a:pt x="874425" y="698587"/>
                        <a:pt x="879141" y="695988"/>
                      </a:cubicBezTo>
                      <a:cubicBezTo>
                        <a:pt x="883857" y="693390"/>
                        <a:pt x="881258" y="683959"/>
                        <a:pt x="876543" y="683959"/>
                      </a:cubicBezTo>
                      <a:cubicBezTo>
                        <a:pt x="873752" y="683959"/>
                        <a:pt x="872693" y="680687"/>
                        <a:pt x="872789" y="676933"/>
                      </a:cubicBezTo>
                      <a:cubicBezTo>
                        <a:pt x="864032" y="679339"/>
                        <a:pt x="853927" y="678281"/>
                        <a:pt x="842186" y="676933"/>
                      </a:cubicBezTo>
                      <a:cubicBezTo>
                        <a:pt x="842379" y="677415"/>
                        <a:pt x="842571" y="677896"/>
                        <a:pt x="842571" y="678473"/>
                      </a:cubicBezTo>
                      <a:cubicBezTo>
                        <a:pt x="842956" y="683670"/>
                        <a:pt x="845555" y="695218"/>
                        <a:pt x="852483" y="704168"/>
                      </a:cubicBezTo>
                      <a:cubicBezTo>
                        <a:pt x="859316" y="713214"/>
                        <a:pt x="854601" y="718796"/>
                        <a:pt x="861049" y="722165"/>
                      </a:cubicBezTo>
                      <a:cubicBezTo>
                        <a:pt x="867496" y="725629"/>
                        <a:pt x="867015" y="729478"/>
                        <a:pt x="861049" y="728612"/>
                      </a:cubicBezTo>
                      <a:cubicBezTo>
                        <a:pt x="855082" y="727746"/>
                        <a:pt x="859316" y="733328"/>
                        <a:pt x="857199" y="746224"/>
                      </a:cubicBezTo>
                      <a:cubicBezTo>
                        <a:pt x="855082" y="759119"/>
                        <a:pt x="855467" y="785681"/>
                        <a:pt x="854216" y="793861"/>
                      </a:cubicBezTo>
                      <a:cubicBezTo>
                        <a:pt x="852965" y="802041"/>
                        <a:pt x="843533" y="815321"/>
                        <a:pt x="849115" y="823886"/>
                      </a:cubicBezTo>
                      <a:cubicBezTo>
                        <a:pt x="854697" y="832452"/>
                        <a:pt x="858546" y="844481"/>
                        <a:pt x="855563" y="855163"/>
                      </a:cubicBezTo>
                      <a:cubicBezTo>
                        <a:pt x="852580" y="865942"/>
                        <a:pt x="852965" y="872294"/>
                        <a:pt x="857680" y="880474"/>
                      </a:cubicBezTo>
                      <a:cubicBezTo>
                        <a:pt x="862396" y="888654"/>
                        <a:pt x="858546" y="902801"/>
                        <a:pt x="863647" y="905784"/>
                      </a:cubicBezTo>
                      <a:cubicBezTo>
                        <a:pt x="868844" y="908767"/>
                        <a:pt x="873559" y="914830"/>
                        <a:pt x="878275" y="922529"/>
                      </a:cubicBezTo>
                      <a:cubicBezTo>
                        <a:pt x="882991" y="930228"/>
                        <a:pt x="887321" y="925512"/>
                        <a:pt x="888187" y="933307"/>
                      </a:cubicBezTo>
                      <a:cubicBezTo>
                        <a:pt x="889053" y="941006"/>
                        <a:pt x="889053" y="942354"/>
                        <a:pt x="895886" y="945337"/>
                      </a:cubicBezTo>
                      <a:cubicBezTo>
                        <a:pt x="902719" y="948320"/>
                        <a:pt x="898485" y="956019"/>
                        <a:pt x="898485" y="960350"/>
                      </a:cubicBezTo>
                      <a:cubicBezTo>
                        <a:pt x="898485" y="964681"/>
                        <a:pt x="907531" y="972379"/>
                        <a:pt x="918694" y="982196"/>
                      </a:cubicBezTo>
                      <a:cubicBezTo>
                        <a:pt x="929858" y="992012"/>
                        <a:pt x="920427" y="1000192"/>
                        <a:pt x="928607" y="1000192"/>
                      </a:cubicBezTo>
                      <a:cubicBezTo>
                        <a:pt x="936787" y="1000192"/>
                        <a:pt x="944486" y="1004907"/>
                        <a:pt x="952666" y="1010104"/>
                      </a:cubicBezTo>
                      <a:cubicBezTo>
                        <a:pt x="960846" y="1015301"/>
                        <a:pt x="963348" y="1012221"/>
                        <a:pt x="968930" y="1013569"/>
                      </a:cubicBezTo>
                      <a:cubicBezTo>
                        <a:pt x="974511" y="1014820"/>
                        <a:pt x="984809" y="1026849"/>
                        <a:pt x="986926" y="1035029"/>
                      </a:cubicBezTo>
                      <a:cubicBezTo>
                        <a:pt x="987888" y="1038879"/>
                        <a:pt x="989236" y="1042921"/>
                        <a:pt x="991257" y="1047252"/>
                      </a:cubicBezTo>
                      <a:lnTo>
                        <a:pt x="1035718" y="1041381"/>
                      </a:lnTo>
                      <a:cubicBezTo>
                        <a:pt x="1035718" y="1041381"/>
                        <a:pt x="1049480" y="1051005"/>
                        <a:pt x="1057275" y="1052833"/>
                      </a:cubicBezTo>
                      <a:cubicBezTo>
                        <a:pt x="1065070" y="1054662"/>
                        <a:pt x="1107222" y="1070252"/>
                        <a:pt x="1107222" y="1070252"/>
                      </a:cubicBezTo>
                      <a:lnTo>
                        <a:pt x="1162269" y="1069771"/>
                      </a:lnTo>
                      <a:lnTo>
                        <a:pt x="1168717" y="1061494"/>
                      </a:lnTo>
                      <a:lnTo>
                        <a:pt x="1198935" y="1061494"/>
                      </a:lnTo>
                      <a:cubicBezTo>
                        <a:pt x="1198935" y="1061494"/>
                        <a:pt x="1218183" y="1080261"/>
                        <a:pt x="1220973" y="1081223"/>
                      </a:cubicBezTo>
                      <a:cubicBezTo>
                        <a:pt x="1223764" y="1082089"/>
                        <a:pt x="1233388" y="1090847"/>
                        <a:pt x="1233388" y="1096332"/>
                      </a:cubicBezTo>
                      <a:cubicBezTo>
                        <a:pt x="1233388" y="1101818"/>
                        <a:pt x="1235698" y="1106437"/>
                        <a:pt x="1240221" y="1108747"/>
                      </a:cubicBezTo>
                      <a:cubicBezTo>
                        <a:pt x="1244840" y="1111056"/>
                        <a:pt x="1260430" y="1121161"/>
                        <a:pt x="1262644" y="1120199"/>
                      </a:cubicBezTo>
                      <a:cubicBezTo>
                        <a:pt x="1264954" y="1119333"/>
                        <a:pt x="1269477" y="1101818"/>
                        <a:pt x="1277753" y="1102299"/>
                      </a:cubicBezTo>
                      <a:cubicBezTo>
                        <a:pt x="1286029" y="1102780"/>
                        <a:pt x="1308452" y="1109132"/>
                        <a:pt x="1312110" y="1122027"/>
                      </a:cubicBezTo>
                      <a:cubicBezTo>
                        <a:pt x="1315766" y="1134827"/>
                        <a:pt x="1326737" y="1145413"/>
                        <a:pt x="1330394" y="1148107"/>
                      </a:cubicBezTo>
                      <a:cubicBezTo>
                        <a:pt x="1334051" y="1150898"/>
                        <a:pt x="1332223" y="1158693"/>
                        <a:pt x="1335014" y="1162735"/>
                      </a:cubicBezTo>
                      <a:cubicBezTo>
                        <a:pt x="1337805" y="1166873"/>
                        <a:pt x="1337323" y="1174669"/>
                        <a:pt x="1340499" y="1174669"/>
                      </a:cubicBezTo>
                      <a:cubicBezTo>
                        <a:pt x="1343675" y="1174669"/>
                        <a:pt x="1360228" y="1184773"/>
                        <a:pt x="1367542" y="1184292"/>
                      </a:cubicBezTo>
                      <a:cubicBezTo>
                        <a:pt x="1369755" y="1184196"/>
                        <a:pt x="1372642" y="1185447"/>
                        <a:pt x="1375626" y="1187276"/>
                      </a:cubicBezTo>
                      <a:cubicBezTo>
                        <a:pt x="1376492" y="1171974"/>
                        <a:pt x="1360709" y="1169376"/>
                        <a:pt x="1370044" y="1162350"/>
                      </a:cubicBezTo>
                      <a:cubicBezTo>
                        <a:pt x="1380726" y="1154170"/>
                        <a:pt x="1369659" y="1147337"/>
                        <a:pt x="1374759" y="1143873"/>
                      </a:cubicBezTo>
                      <a:cubicBezTo>
                        <a:pt x="1379956" y="1140408"/>
                        <a:pt x="1388906" y="1137040"/>
                        <a:pt x="1388906" y="1131843"/>
                      </a:cubicBezTo>
                      <a:cubicBezTo>
                        <a:pt x="1388906" y="1126647"/>
                        <a:pt x="1393622" y="1126647"/>
                        <a:pt x="1400455" y="1127513"/>
                      </a:cubicBezTo>
                      <a:cubicBezTo>
                        <a:pt x="1407287" y="1128379"/>
                        <a:pt x="1420183" y="1116349"/>
                        <a:pt x="1419317" y="1111634"/>
                      </a:cubicBezTo>
                      <a:cubicBezTo>
                        <a:pt x="1418451" y="1106918"/>
                        <a:pt x="1420568" y="1106052"/>
                        <a:pt x="1428748" y="1107784"/>
                      </a:cubicBezTo>
                      <a:cubicBezTo>
                        <a:pt x="1436928" y="1109517"/>
                        <a:pt x="1435581" y="1098353"/>
                        <a:pt x="1440778" y="1100085"/>
                      </a:cubicBezTo>
                      <a:cubicBezTo>
                        <a:pt x="1445974" y="1101818"/>
                        <a:pt x="1450209" y="1104801"/>
                        <a:pt x="1450690" y="1100952"/>
                      </a:cubicBezTo>
                      <a:cubicBezTo>
                        <a:pt x="1451075" y="1097102"/>
                        <a:pt x="1456272" y="1097968"/>
                        <a:pt x="1460121" y="1103069"/>
                      </a:cubicBezTo>
                      <a:cubicBezTo>
                        <a:pt x="1463971" y="1108265"/>
                        <a:pt x="1475134" y="1109517"/>
                        <a:pt x="1476000" y="1103454"/>
                      </a:cubicBezTo>
                      <a:cubicBezTo>
                        <a:pt x="1476866" y="1097487"/>
                        <a:pt x="1483314" y="1103454"/>
                        <a:pt x="1488896" y="1109420"/>
                      </a:cubicBezTo>
                      <a:cubicBezTo>
                        <a:pt x="1494478" y="1115387"/>
                        <a:pt x="1497076" y="1113751"/>
                        <a:pt x="1505160" y="1114136"/>
                      </a:cubicBezTo>
                      <a:cubicBezTo>
                        <a:pt x="1513244" y="1114521"/>
                        <a:pt x="1513340" y="1112404"/>
                        <a:pt x="1513725" y="1107303"/>
                      </a:cubicBezTo>
                      <a:cubicBezTo>
                        <a:pt x="1514110" y="1102106"/>
                        <a:pt x="1522771" y="1118467"/>
                        <a:pt x="1530855" y="1119333"/>
                      </a:cubicBezTo>
                      <a:cubicBezTo>
                        <a:pt x="1539035" y="1120199"/>
                        <a:pt x="1532587" y="1114136"/>
                        <a:pt x="1526525" y="1109420"/>
                      </a:cubicBezTo>
                      <a:cubicBezTo>
                        <a:pt x="1520558" y="1104705"/>
                        <a:pt x="1527776" y="1102588"/>
                        <a:pt x="1522675" y="1098738"/>
                      </a:cubicBezTo>
                      <a:cubicBezTo>
                        <a:pt x="1517478" y="1094889"/>
                        <a:pt x="1529123" y="1089692"/>
                        <a:pt x="1539420" y="1090173"/>
                      </a:cubicBezTo>
                      <a:cubicBezTo>
                        <a:pt x="1549718" y="1090558"/>
                        <a:pt x="1549333" y="1093156"/>
                        <a:pt x="1553182" y="1087190"/>
                      </a:cubicBezTo>
                      <a:cubicBezTo>
                        <a:pt x="1557032" y="1081223"/>
                        <a:pt x="1560881" y="1087190"/>
                        <a:pt x="1560881" y="1092290"/>
                      </a:cubicBezTo>
                      <a:cubicBezTo>
                        <a:pt x="1560881" y="1097391"/>
                        <a:pt x="1577626" y="1089307"/>
                        <a:pt x="1586576" y="1089307"/>
                      </a:cubicBezTo>
                      <a:cubicBezTo>
                        <a:pt x="1595526" y="1089307"/>
                        <a:pt x="1603706" y="1097006"/>
                        <a:pt x="1604572" y="1102203"/>
                      </a:cubicBezTo>
                      <a:cubicBezTo>
                        <a:pt x="1605439" y="1107399"/>
                        <a:pt x="1611405" y="1109901"/>
                        <a:pt x="1617853" y="1104320"/>
                      </a:cubicBezTo>
                      <a:cubicBezTo>
                        <a:pt x="1624301" y="1098738"/>
                        <a:pt x="1629883" y="1092290"/>
                        <a:pt x="1635849" y="1098353"/>
                      </a:cubicBezTo>
                      <a:cubicBezTo>
                        <a:pt x="1641816" y="1104320"/>
                        <a:pt x="1647879" y="1112500"/>
                        <a:pt x="1655193" y="1119814"/>
                      </a:cubicBezTo>
                      <a:cubicBezTo>
                        <a:pt x="1662507" y="1127128"/>
                        <a:pt x="1651728" y="1136174"/>
                        <a:pt x="1655578" y="1141660"/>
                      </a:cubicBezTo>
                      <a:cubicBezTo>
                        <a:pt x="1659427" y="1147241"/>
                        <a:pt x="1655193" y="1154940"/>
                        <a:pt x="1663758" y="1161003"/>
                      </a:cubicBezTo>
                      <a:cubicBezTo>
                        <a:pt x="1672323" y="1166970"/>
                        <a:pt x="1664624" y="1179481"/>
                        <a:pt x="1671457" y="1181213"/>
                      </a:cubicBezTo>
                      <a:cubicBezTo>
                        <a:pt x="1678290" y="1182945"/>
                        <a:pt x="1683871" y="1193627"/>
                        <a:pt x="1684737" y="1197958"/>
                      </a:cubicBezTo>
                      <a:cubicBezTo>
                        <a:pt x="1685604" y="1202289"/>
                        <a:pt x="1698499" y="1207870"/>
                        <a:pt x="1699365" y="1200556"/>
                      </a:cubicBezTo>
                      <a:cubicBezTo>
                        <a:pt x="1700232" y="1193242"/>
                        <a:pt x="1707064" y="1184677"/>
                        <a:pt x="1707930" y="1177845"/>
                      </a:cubicBezTo>
                      <a:cubicBezTo>
                        <a:pt x="1708797" y="1171012"/>
                        <a:pt x="1702734" y="1146568"/>
                        <a:pt x="1697248" y="1138772"/>
                      </a:cubicBezTo>
                      <a:cubicBezTo>
                        <a:pt x="1691666" y="1131074"/>
                        <a:pt x="1698499" y="1129341"/>
                        <a:pt x="1691666" y="1120295"/>
                      </a:cubicBezTo>
                      <a:cubicBezTo>
                        <a:pt x="1684834" y="1111249"/>
                        <a:pt x="1680503" y="1095370"/>
                        <a:pt x="1680984" y="1082570"/>
                      </a:cubicBezTo>
                      <a:cubicBezTo>
                        <a:pt x="1681369" y="1069675"/>
                        <a:pt x="1696478" y="1048695"/>
                        <a:pt x="1703696" y="1042247"/>
                      </a:cubicBezTo>
                      <a:cubicBezTo>
                        <a:pt x="1711010" y="1035799"/>
                        <a:pt x="1719094" y="1039264"/>
                        <a:pt x="1720826" y="1032335"/>
                      </a:cubicBezTo>
                      <a:cubicBezTo>
                        <a:pt x="1722558" y="1025502"/>
                        <a:pt x="1731508" y="1016937"/>
                        <a:pt x="1736705" y="1016937"/>
                      </a:cubicBezTo>
                      <a:cubicBezTo>
                        <a:pt x="1741902" y="1016937"/>
                        <a:pt x="1747388" y="1018188"/>
                        <a:pt x="1748254" y="1012606"/>
                      </a:cubicBezTo>
                      <a:cubicBezTo>
                        <a:pt x="1749120" y="1007025"/>
                        <a:pt x="1757685" y="1000192"/>
                        <a:pt x="1768848" y="998460"/>
                      </a:cubicBezTo>
                      <a:cubicBezTo>
                        <a:pt x="1780012" y="996727"/>
                        <a:pt x="1773564" y="990761"/>
                        <a:pt x="1770581" y="985564"/>
                      </a:cubicBezTo>
                      <a:cubicBezTo>
                        <a:pt x="1767597" y="980367"/>
                        <a:pt x="1773179" y="975267"/>
                        <a:pt x="1775296" y="978731"/>
                      </a:cubicBezTo>
                      <a:cubicBezTo>
                        <a:pt x="1777413" y="982196"/>
                        <a:pt x="1784342" y="982581"/>
                        <a:pt x="1788577" y="979597"/>
                      </a:cubicBezTo>
                      <a:cubicBezTo>
                        <a:pt x="1792811" y="976614"/>
                        <a:pt x="1802724" y="968434"/>
                        <a:pt x="1793292" y="968049"/>
                      </a:cubicBezTo>
                      <a:cubicBezTo>
                        <a:pt x="1783861" y="967664"/>
                        <a:pt x="1781744" y="963718"/>
                        <a:pt x="1787326" y="961601"/>
                      </a:cubicBezTo>
                      <a:cubicBezTo>
                        <a:pt x="1792907" y="959484"/>
                        <a:pt x="1788192" y="949186"/>
                        <a:pt x="1780493" y="948320"/>
                      </a:cubicBezTo>
                      <a:cubicBezTo>
                        <a:pt x="1772794" y="947454"/>
                        <a:pt x="1775296" y="943605"/>
                        <a:pt x="1780108" y="938889"/>
                      </a:cubicBezTo>
                      <a:cubicBezTo>
                        <a:pt x="1784824" y="934174"/>
                        <a:pt x="1773275" y="926475"/>
                        <a:pt x="1767693" y="922625"/>
                      </a:cubicBezTo>
                      <a:cubicBezTo>
                        <a:pt x="1762112" y="918776"/>
                        <a:pt x="1771158" y="916658"/>
                        <a:pt x="1775392" y="915792"/>
                      </a:cubicBezTo>
                      <a:cubicBezTo>
                        <a:pt x="1779723" y="914926"/>
                        <a:pt x="1776259" y="895198"/>
                        <a:pt x="1778376" y="890482"/>
                      </a:cubicBezTo>
                      <a:cubicBezTo>
                        <a:pt x="1780493" y="885767"/>
                        <a:pt x="1787807" y="885767"/>
                        <a:pt x="1784824" y="890482"/>
                      </a:cubicBezTo>
                      <a:cubicBezTo>
                        <a:pt x="1781840" y="895198"/>
                        <a:pt x="1777510" y="902897"/>
                        <a:pt x="1783091" y="909345"/>
                      </a:cubicBezTo>
                      <a:cubicBezTo>
                        <a:pt x="1788673" y="915792"/>
                        <a:pt x="1790405" y="922625"/>
                        <a:pt x="1788192" y="932538"/>
                      </a:cubicBezTo>
                      <a:cubicBezTo>
                        <a:pt x="1786075" y="942450"/>
                        <a:pt x="1790309" y="939852"/>
                        <a:pt x="1796757" y="926956"/>
                      </a:cubicBezTo>
                      <a:cubicBezTo>
                        <a:pt x="1803205" y="914060"/>
                        <a:pt x="1804071" y="902897"/>
                        <a:pt x="1799740" y="901646"/>
                      </a:cubicBezTo>
                      <a:cubicBezTo>
                        <a:pt x="1795409" y="900395"/>
                        <a:pt x="1795891" y="887499"/>
                        <a:pt x="1800606" y="893466"/>
                      </a:cubicBezTo>
                      <a:cubicBezTo>
                        <a:pt x="1805322" y="899432"/>
                        <a:pt x="1807054" y="900298"/>
                        <a:pt x="1814368" y="892599"/>
                      </a:cubicBezTo>
                      <a:cubicBezTo>
                        <a:pt x="1821682" y="884901"/>
                        <a:pt x="1829381" y="871620"/>
                        <a:pt x="1824665" y="868540"/>
                      </a:cubicBezTo>
                      <a:cubicBezTo>
                        <a:pt x="1819950" y="865461"/>
                        <a:pt x="1826783" y="862574"/>
                        <a:pt x="1835348" y="862959"/>
                      </a:cubicBezTo>
                      <a:cubicBezTo>
                        <a:pt x="1843913" y="863343"/>
                        <a:pt x="1862390" y="857762"/>
                        <a:pt x="1863641" y="855260"/>
                      </a:cubicBezTo>
                      <a:cubicBezTo>
                        <a:pt x="1867876" y="846887"/>
                        <a:pt x="1834000" y="859109"/>
                        <a:pt x="1834000" y="854394"/>
                      </a:cubicBezTo>
                      <a:cubicBezTo>
                        <a:pt x="1834000" y="849678"/>
                        <a:pt x="1855461" y="844962"/>
                        <a:pt x="1865277" y="844481"/>
                      </a:cubicBezTo>
                      <a:cubicBezTo>
                        <a:pt x="1875190" y="844096"/>
                        <a:pt x="1870474" y="830719"/>
                        <a:pt x="1874708" y="836301"/>
                      </a:cubicBezTo>
                      <a:cubicBezTo>
                        <a:pt x="1879039" y="841883"/>
                        <a:pt x="1885391" y="841017"/>
                        <a:pt x="1890972" y="837552"/>
                      </a:cubicBezTo>
                      <a:cubicBezTo>
                        <a:pt x="1896554" y="834088"/>
                        <a:pt x="1892224" y="824271"/>
                        <a:pt x="1885872" y="822539"/>
                      </a:cubicBezTo>
                      <a:cubicBezTo>
                        <a:pt x="1879424" y="820807"/>
                        <a:pt x="1890588" y="816573"/>
                        <a:pt x="1888470" y="812627"/>
                      </a:cubicBezTo>
                      <a:cubicBezTo>
                        <a:pt x="1886353" y="808777"/>
                        <a:pt x="1892801" y="793283"/>
                        <a:pt x="1900885" y="791551"/>
                      </a:cubicBezTo>
                      <a:cubicBezTo>
                        <a:pt x="1909065" y="789819"/>
                        <a:pt x="1905215" y="784718"/>
                        <a:pt x="1912048" y="784718"/>
                      </a:cubicBezTo>
                      <a:cubicBezTo>
                        <a:pt x="1918881" y="784718"/>
                        <a:pt x="1920228" y="776538"/>
                        <a:pt x="1926195" y="770571"/>
                      </a:cubicBezTo>
                      <a:cubicBezTo>
                        <a:pt x="1932162" y="764605"/>
                        <a:pt x="1940823" y="780003"/>
                        <a:pt x="1950254" y="771438"/>
                      </a:cubicBezTo>
                      <a:cubicBezTo>
                        <a:pt x="1954104" y="767877"/>
                        <a:pt x="1959301" y="764027"/>
                        <a:pt x="1964690" y="760563"/>
                      </a:cubicBezTo>
                      <a:cubicBezTo>
                        <a:pt x="1942651" y="731499"/>
                        <a:pt x="1948907" y="712060"/>
                        <a:pt x="1948330" y="706767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38" name="צורה חופשית: צורה 2137">
                  <a:extLst>
                    <a:ext uri="{FF2B5EF4-FFF2-40B4-BE49-F238E27FC236}">
                      <a16:creationId xmlns:a16="http://schemas.microsoft.com/office/drawing/2014/main" id="{9E0F2636-6DDF-A9EF-39A6-D312AA4D6ABB}"/>
                    </a:ext>
                  </a:extLst>
                </p:cNvPr>
                <p:cNvSpPr/>
                <p:nvPr/>
              </p:nvSpPr>
              <p:spPr>
                <a:xfrm>
                  <a:off x="7593782" y="2535089"/>
                  <a:ext cx="252850" cy="181202"/>
                </a:xfrm>
                <a:custGeom>
                  <a:avLst/>
                  <a:gdLst>
                    <a:gd name="connsiteX0" fmla="*/ 243562 w 245437"/>
                    <a:gd name="connsiteY0" fmla="*/ 31566 h 175889"/>
                    <a:gd name="connsiteX1" fmla="*/ 223641 w 245437"/>
                    <a:gd name="connsiteY1" fmla="*/ 30988 h 175889"/>
                    <a:gd name="connsiteX2" fmla="*/ 200640 w 245437"/>
                    <a:gd name="connsiteY2" fmla="*/ 25407 h 175889"/>
                    <a:gd name="connsiteX3" fmla="*/ 191594 w 245437"/>
                    <a:gd name="connsiteY3" fmla="*/ 23289 h 175889"/>
                    <a:gd name="connsiteX4" fmla="*/ 176292 w 245437"/>
                    <a:gd name="connsiteY4" fmla="*/ 24733 h 175889"/>
                    <a:gd name="connsiteX5" fmla="*/ 157526 w 245437"/>
                    <a:gd name="connsiteY5" fmla="*/ 15687 h 175889"/>
                    <a:gd name="connsiteX6" fmla="*/ 146555 w 245437"/>
                    <a:gd name="connsiteY6" fmla="*/ 10201 h 175889"/>
                    <a:gd name="connsiteX7" fmla="*/ 113065 w 245437"/>
                    <a:gd name="connsiteY7" fmla="*/ 6544 h 175889"/>
                    <a:gd name="connsiteX8" fmla="*/ 49260 w 245437"/>
                    <a:gd name="connsiteY8" fmla="*/ 5967 h 175889"/>
                    <a:gd name="connsiteX9" fmla="*/ 25778 w 245437"/>
                    <a:gd name="connsiteY9" fmla="*/ 0 h 175889"/>
                    <a:gd name="connsiteX10" fmla="*/ 9707 w 245437"/>
                    <a:gd name="connsiteY10" fmla="*/ 10009 h 175889"/>
                    <a:gd name="connsiteX11" fmla="*/ 5376 w 245437"/>
                    <a:gd name="connsiteY11" fmla="*/ 24059 h 175889"/>
                    <a:gd name="connsiteX12" fmla="*/ 8841 w 245437"/>
                    <a:gd name="connsiteY12" fmla="*/ 42922 h 175889"/>
                    <a:gd name="connsiteX13" fmla="*/ 14038 w 245437"/>
                    <a:gd name="connsiteY13" fmla="*/ 40708 h 175889"/>
                    <a:gd name="connsiteX14" fmla="*/ 20966 w 245437"/>
                    <a:gd name="connsiteY14" fmla="*/ 41382 h 175889"/>
                    <a:gd name="connsiteX15" fmla="*/ 32804 w 245437"/>
                    <a:gd name="connsiteY15" fmla="*/ 44173 h 175889"/>
                    <a:gd name="connsiteX16" fmla="*/ 40503 w 245437"/>
                    <a:gd name="connsiteY16" fmla="*/ 44173 h 175889"/>
                    <a:gd name="connsiteX17" fmla="*/ 52340 w 245437"/>
                    <a:gd name="connsiteY17" fmla="*/ 46290 h 175889"/>
                    <a:gd name="connsiteX18" fmla="*/ 57248 w 245437"/>
                    <a:gd name="connsiteY18" fmla="*/ 53989 h 175889"/>
                    <a:gd name="connsiteX19" fmla="*/ 44737 w 245437"/>
                    <a:gd name="connsiteY19" fmla="*/ 65152 h 175889"/>
                    <a:gd name="connsiteX20" fmla="*/ 46181 w 245437"/>
                    <a:gd name="connsiteY20" fmla="*/ 83245 h 175889"/>
                    <a:gd name="connsiteX21" fmla="*/ 42716 w 245437"/>
                    <a:gd name="connsiteY21" fmla="*/ 96429 h 175889"/>
                    <a:gd name="connsiteX22" fmla="*/ 37808 w 245437"/>
                    <a:gd name="connsiteY22" fmla="*/ 104032 h 175889"/>
                    <a:gd name="connsiteX23" fmla="*/ 43390 w 245437"/>
                    <a:gd name="connsiteY23" fmla="*/ 114522 h 175889"/>
                    <a:gd name="connsiteX24" fmla="*/ 38481 w 245437"/>
                    <a:gd name="connsiteY24" fmla="*/ 124915 h 175889"/>
                    <a:gd name="connsiteX25" fmla="*/ 42716 w 245437"/>
                    <a:gd name="connsiteY25" fmla="*/ 134635 h 175889"/>
                    <a:gd name="connsiteX26" fmla="*/ 35017 w 245437"/>
                    <a:gd name="connsiteY26" fmla="*/ 146472 h 175889"/>
                    <a:gd name="connsiteX27" fmla="*/ 37808 w 245437"/>
                    <a:gd name="connsiteY27" fmla="*/ 152727 h 175889"/>
                    <a:gd name="connsiteX28" fmla="*/ 48105 w 245437"/>
                    <a:gd name="connsiteY28" fmla="*/ 153497 h 175889"/>
                    <a:gd name="connsiteX29" fmla="*/ 71587 w 245437"/>
                    <a:gd name="connsiteY29" fmla="*/ 175824 h 175889"/>
                    <a:gd name="connsiteX30" fmla="*/ 76206 w 245437"/>
                    <a:gd name="connsiteY30" fmla="*/ 169569 h 175889"/>
                    <a:gd name="connsiteX31" fmla="*/ 87370 w 245437"/>
                    <a:gd name="connsiteY31" fmla="*/ 168991 h 175889"/>
                    <a:gd name="connsiteX32" fmla="*/ 105077 w 245437"/>
                    <a:gd name="connsiteY32" fmla="*/ 162159 h 175889"/>
                    <a:gd name="connsiteX33" fmla="*/ 129714 w 245437"/>
                    <a:gd name="connsiteY33" fmla="*/ 161293 h 175889"/>
                    <a:gd name="connsiteX34" fmla="*/ 143764 w 245437"/>
                    <a:gd name="connsiteY34" fmla="*/ 154460 h 175889"/>
                    <a:gd name="connsiteX35" fmla="*/ 158970 w 245437"/>
                    <a:gd name="connsiteY35" fmla="*/ 144162 h 175889"/>
                    <a:gd name="connsiteX36" fmla="*/ 166091 w 245437"/>
                    <a:gd name="connsiteY36" fmla="*/ 130401 h 175889"/>
                    <a:gd name="connsiteX37" fmla="*/ 180430 w 245437"/>
                    <a:gd name="connsiteY37" fmla="*/ 115484 h 175889"/>
                    <a:gd name="connsiteX38" fmla="*/ 180719 w 245437"/>
                    <a:gd name="connsiteY38" fmla="*/ 87190 h 175889"/>
                    <a:gd name="connsiteX39" fmla="*/ 196791 w 245437"/>
                    <a:gd name="connsiteY39" fmla="*/ 68328 h 175889"/>
                    <a:gd name="connsiteX40" fmla="*/ 214498 w 245437"/>
                    <a:gd name="connsiteY40" fmla="*/ 58897 h 175889"/>
                    <a:gd name="connsiteX41" fmla="*/ 235670 w 245437"/>
                    <a:gd name="connsiteY41" fmla="*/ 47733 h 175889"/>
                    <a:gd name="connsiteX42" fmla="*/ 243658 w 245437"/>
                    <a:gd name="connsiteY42" fmla="*/ 31566 h 175889"/>
                    <a:gd name="connsiteX43" fmla="*/ 245294 w 245437"/>
                    <a:gd name="connsiteY43" fmla="*/ 94119 h 175889"/>
                    <a:gd name="connsiteX44" fmla="*/ 228453 w 245437"/>
                    <a:gd name="connsiteY44" fmla="*/ 99797 h 175889"/>
                    <a:gd name="connsiteX45" fmla="*/ 245294 w 245437"/>
                    <a:gd name="connsiteY45" fmla="*/ 94119 h 175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45437" h="175889">
                      <a:moveTo>
                        <a:pt x="243562" y="31566"/>
                      </a:moveTo>
                      <a:cubicBezTo>
                        <a:pt x="236633" y="31373"/>
                        <a:pt x="228934" y="32143"/>
                        <a:pt x="223641" y="30988"/>
                      </a:cubicBezTo>
                      <a:cubicBezTo>
                        <a:pt x="217385" y="29641"/>
                        <a:pt x="204105" y="28871"/>
                        <a:pt x="200640" y="25407"/>
                      </a:cubicBezTo>
                      <a:cubicBezTo>
                        <a:pt x="197176" y="21942"/>
                        <a:pt x="191594" y="19151"/>
                        <a:pt x="191594" y="23289"/>
                      </a:cubicBezTo>
                      <a:cubicBezTo>
                        <a:pt x="191594" y="27427"/>
                        <a:pt x="181874" y="28197"/>
                        <a:pt x="176292" y="24733"/>
                      </a:cubicBezTo>
                      <a:cubicBezTo>
                        <a:pt x="170711" y="21268"/>
                        <a:pt x="161664" y="18478"/>
                        <a:pt x="157526" y="15687"/>
                      </a:cubicBezTo>
                      <a:cubicBezTo>
                        <a:pt x="155313" y="14243"/>
                        <a:pt x="150790" y="12318"/>
                        <a:pt x="146555" y="10201"/>
                      </a:cubicBezTo>
                      <a:cubicBezTo>
                        <a:pt x="140781" y="11356"/>
                        <a:pt x="124036" y="5197"/>
                        <a:pt x="113065" y="6544"/>
                      </a:cubicBezTo>
                      <a:cubicBezTo>
                        <a:pt x="101324" y="7988"/>
                        <a:pt x="63888" y="4812"/>
                        <a:pt x="49260" y="5967"/>
                      </a:cubicBezTo>
                      <a:cubicBezTo>
                        <a:pt x="34632" y="7122"/>
                        <a:pt x="33766" y="0"/>
                        <a:pt x="25778" y="0"/>
                      </a:cubicBezTo>
                      <a:cubicBezTo>
                        <a:pt x="17791" y="0"/>
                        <a:pt x="21159" y="9720"/>
                        <a:pt x="9707" y="10009"/>
                      </a:cubicBezTo>
                      <a:cubicBezTo>
                        <a:pt x="-1745" y="10297"/>
                        <a:pt x="-2900" y="17419"/>
                        <a:pt x="5376" y="24059"/>
                      </a:cubicBezTo>
                      <a:cubicBezTo>
                        <a:pt x="10092" y="27812"/>
                        <a:pt x="9514" y="35704"/>
                        <a:pt x="8841" y="42922"/>
                      </a:cubicBezTo>
                      <a:cubicBezTo>
                        <a:pt x="11247" y="42633"/>
                        <a:pt x="12979" y="41959"/>
                        <a:pt x="14038" y="40708"/>
                      </a:cubicBezTo>
                      <a:cubicBezTo>
                        <a:pt x="17502" y="36570"/>
                        <a:pt x="20966" y="37244"/>
                        <a:pt x="20966" y="41382"/>
                      </a:cubicBezTo>
                      <a:cubicBezTo>
                        <a:pt x="20966" y="45520"/>
                        <a:pt x="28665" y="44173"/>
                        <a:pt x="32804" y="44173"/>
                      </a:cubicBezTo>
                      <a:cubicBezTo>
                        <a:pt x="36942" y="44173"/>
                        <a:pt x="35594" y="47637"/>
                        <a:pt x="40503" y="44173"/>
                      </a:cubicBezTo>
                      <a:cubicBezTo>
                        <a:pt x="45411" y="40708"/>
                        <a:pt x="52340" y="42055"/>
                        <a:pt x="52340" y="46290"/>
                      </a:cubicBezTo>
                      <a:cubicBezTo>
                        <a:pt x="52340" y="50524"/>
                        <a:pt x="62733" y="48407"/>
                        <a:pt x="57248" y="53989"/>
                      </a:cubicBezTo>
                      <a:cubicBezTo>
                        <a:pt x="51666" y="59570"/>
                        <a:pt x="44737" y="60918"/>
                        <a:pt x="44737" y="65152"/>
                      </a:cubicBezTo>
                      <a:cubicBezTo>
                        <a:pt x="44737" y="69387"/>
                        <a:pt x="50992" y="78337"/>
                        <a:pt x="46181" y="83245"/>
                      </a:cubicBezTo>
                      <a:cubicBezTo>
                        <a:pt x="41272" y="88153"/>
                        <a:pt x="47528" y="96429"/>
                        <a:pt x="42716" y="96429"/>
                      </a:cubicBezTo>
                      <a:cubicBezTo>
                        <a:pt x="37904" y="96429"/>
                        <a:pt x="32226" y="98546"/>
                        <a:pt x="37808" y="104032"/>
                      </a:cubicBezTo>
                      <a:cubicBezTo>
                        <a:pt x="43390" y="109614"/>
                        <a:pt x="47528" y="114522"/>
                        <a:pt x="43390" y="114522"/>
                      </a:cubicBezTo>
                      <a:cubicBezTo>
                        <a:pt x="39252" y="114522"/>
                        <a:pt x="36461" y="122894"/>
                        <a:pt x="38481" y="124915"/>
                      </a:cubicBezTo>
                      <a:cubicBezTo>
                        <a:pt x="40599" y="127032"/>
                        <a:pt x="50319" y="133288"/>
                        <a:pt x="42716" y="134635"/>
                      </a:cubicBezTo>
                      <a:cubicBezTo>
                        <a:pt x="35017" y="135982"/>
                        <a:pt x="35017" y="142238"/>
                        <a:pt x="35017" y="146472"/>
                      </a:cubicBezTo>
                      <a:cubicBezTo>
                        <a:pt x="35017" y="148012"/>
                        <a:pt x="36268" y="150418"/>
                        <a:pt x="37808" y="152727"/>
                      </a:cubicBezTo>
                      <a:cubicBezTo>
                        <a:pt x="41369" y="152054"/>
                        <a:pt x="44833" y="151958"/>
                        <a:pt x="48105" y="153497"/>
                      </a:cubicBezTo>
                      <a:cubicBezTo>
                        <a:pt x="56093" y="157251"/>
                        <a:pt x="60712" y="177171"/>
                        <a:pt x="71587" y="175824"/>
                      </a:cubicBezTo>
                      <a:cubicBezTo>
                        <a:pt x="76206" y="175247"/>
                        <a:pt x="73896" y="171782"/>
                        <a:pt x="76206" y="169569"/>
                      </a:cubicBezTo>
                      <a:cubicBezTo>
                        <a:pt x="78516" y="167259"/>
                        <a:pt x="82750" y="168991"/>
                        <a:pt x="87370" y="168991"/>
                      </a:cubicBezTo>
                      <a:cubicBezTo>
                        <a:pt x="91989" y="168991"/>
                        <a:pt x="94203" y="162447"/>
                        <a:pt x="105077" y="162159"/>
                      </a:cubicBezTo>
                      <a:cubicBezTo>
                        <a:pt x="115952" y="161870"/>
                        <a:pt x="122785" y="161004"/>
                        <a:pt x="129714" y="161293"/>
                      </a:cubicBezTo>
                      <a:cubicBezTo>
                        <a:pt x="136547" y="161581"/>
                        <a:pt x="142032" y="159271"/>
                        <a:pt x="143764" y="154460"/>
                      </a:cubicBezTo>
                      <a:cubicBezTo>
                        <a:pt x="145496" y="149552"/>
                        <a:pt x="151175" y="145317"/>
                        <a:pt x="158970" y="144162"/>
                      </a:cubicBezTo>
                      <a:cubicBezTo>
                        <a:pt x="166669" y="143007"/>
                        <a:pt x="165514" y="135020"/>
                        <a:pt x="166091" y="130401"/>
                      </a:cubicBezTo>
                      <a:cubicBezTo>
                        <a:pt x="166669" y="125877"/>
                        <a:pt x="179564" y="118948"/>
                        <a:pt x="180430" y="115484"/>
                      </a:cubicBezTo>
                      <a:cubicBezTo>
                        <a:pt x="181297" y="112019"/>
                        <a:pt x="173020" y="98931"/>
                        <a:pt x="180719" y="87190"/>
                      </a:cubicBezTo>
                      <a:cubicBezTo>
                        <a:pt x="188418" y="75450"/>
                        <a:pt x="196791" y="74872"/>
                        <a:pt x="196791" y="68328"/>
                      </a:cubicBezTo>
                      <a:cubicBezTo>
                        <a:pt x="196791" y="62265"/>
                        <a:pt x="204778" y="60052"/>
                        <a:pt x="214498" y="58897"/>
                      </a:cubicBezTo>
                      <a:cubicBezTo>
                        <a:pt x="224218" y="57742"/>
                        <a:pt x="227394" y="51198"/>
                        <a:pt x="235670" y="47733"/>
                      </a:cubicBezTo>
                      <a:cubicBezTo>
                        <a:pt x="242599" y="44846"/>
                        <a:pt x="245101" y="39746"/>
                        <a:pt x="243658" y="31566"/>
                      </a:cubicBezTo>
                      <a:close/>
                      <a:moveTo>
                        <a:pt x="245294" y="94119"/>
                      </a:moveTo>
                      <a:cubicBezTo>
                        <a:pt x="243850" y="84399"/>
                        <a:pt x="224218" y="97006"/>
                        <a:pt x="228453" y="99797"/>
                      </a:cubicBezTo>
                      <a:cubicBezTo>
                        <a:pt x="237018" y="105475"/>
                        <a:pt x="246738" y="103839"/>
                        <a:pt x="245294" y="9411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39" name="צורה חופשית: צורה 2138">
                  <a:extLst>
                    <a:ext uri="{FF2B5EF4-FFF2-40B4-BE49-F238E27FC236}">
                      <a16:creationId xmlns:a16="http://schemas.microsoft.com/office/drawing/2014/main" id="{E305C047-028E-9F91-5881-F25914529B01}"/>
                    </a:ext>
                  </a:extLst>
                </p:cNvPr>
                <p:cNvSpPr/>
                <p:nvPr/>
              </p:nvSpPr>
              <p:spPr>
                <a:xfrm>
                  <a:off x="8036834" y="2456632"/>
                  <a:ext cx="67127" cy="36718"/>
                </a:xfrm>
                <a:custGeom>
                  <a:avLst/>
                  <a:gdLst>
                    <a:gd name="connsiteX0" fmla="*/ 199 w 65159"/>
                    <a:gd name="connsiteY0" fmla="*/ 31407 h 35641"/>
                    <a:gd name="connsiteX1" fmla="*/ 12518 w 65159"/>
                    <a:gd name="connsiteY1" fmla="*/ 29867 h 35641"/>
                    <a:gd name="connsiteX2" fmla="*/ 15886 w 65159"/>
                    <a:gd name="connsiteY2" fmla="*/ 35641 h 35641"/>
                    <a:gd name="connsiteX3" fmla="*/ 29551 w 65159"/>
                    <a:gd name="connsiteY3" fmla="*/ 33043 h 35641"/>
                    <a:gd name="connsiteX4" fmla="*/ 41581 w 65159"/>
                    <a:gd name="connsiteY4" fmla="*/ 33524 h 35641"/>
                    <a:gd name="connsiteX5" fmla="*/ 48414 w 65159"/>
                    <a:gd name="connsiteY5" fmla="*/ 24959 h 35641"/>
                    <a:gd name="connsiteX6" fmla="*/ 53129 w 65159"/>
                    <a:gd name="connsiteY6" fmla="*/ 15528 h 35641"/>
                    <a:gd name="connsiteX7" fmla="*/ 65159 w 65159"/>
                    <a:gd name="connsiteY7" fmla="*/ 7348 h 35641"/>
                    <a:gd name="connsiteX8" fmla="*/ 60443 w 65159"/>
                    <a:gd name="connsiteY8" fmla="*/ 34 h 35641"/>
                    <a:gd name="connsiteX9" fmla="*/ 47163 w 65159"/>
                    <a:gd name="connsiteY9" fmla="*/ 4364 h 35641"/>
                    <a:gd name="connsiteX10" fmla="*/ 30417 w 65159"/>
                    <a:gd name="connsiteY10" fmla="*/ 10331 h 35641"/>
                    <a:gd name="connsiteX11" fmla="*/ 8957 w 65159"/>
                    <a:gd name="connsiteY11" fmla="*/ 6482 h 35641"/>
                    <a:gd name="connsiteX12" fmla="*/ 1161 w 65159"/>
                    <a:gd name="connsiteY12" fmla="*/ 5904 h 35641"/>
                    <a:gd name="connsiteX13" fmla="*/ 103 w 65159"/>
                    <a:gd name="connsiteY13" fmla="*/ 31599 h 35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5159" h="35641">
                      <a:moveTo>
                        <a:pt x="199" y="31407"/>
                      </a:moveTo>
                      <a:cubicBezTo>
                        <a:pt x="4819" y="29578"/>
                        <a:pt x="10015" y="28808"/>
                        <a:pt x="12518" y="29867"/>
                      </a:cubicBezTo>
                      <a:cubicBezTo>
                        <a:pt x="14731" y="30733"/>
                        <a:pt x="15501" y="33139"/>
                        <a:pt x="15886" y="35641"/>
                      </a:cubicBezTo>
                      <a:cubicBezTo>
                        <a:pt x="19831" y="35064"/>
                        <a:pt x="27049" y="33909"/>
                        <a:pt x="29551" y="33043"/>
                      </a:cubicBezTo>
                      <a:cubicBezTo>
                        <a:pt x="33016" y="31792"/>
                        <a:pt x="40715" y="36026"/>
                        <a:pt x="41581" y="33524"/>
                      </a:cubicBezTo>
                      <a:cubicBezTo>
                        <a:pt x="42447" y="30926"/>
                        <a:pt x="45045" y="24959"/>
                        <a:pt x="48414" y="24959"/>
                      </a:cubicBezTo>
                      <a:cubicBezTo>
                        <a:pt x="51782" y="24959"/>
                        <a:pt x="49665" y="15913"/>
                        <a:pt x="53129" y="15528"/>
                      </a:cubicBezTo>
                      <a:cubicBezTo>
                        <a:pt x="56594" y="15143"/>
                        <a:pt x="65159" y="7348"/>
                        <a:pt x="65159" y="7348"/>
                      </a:cubicBezTo>
                      <a:cubicBezTo>
                        <a:pt x="65159" y="7348"/>
                        <a:pt x="61694" y="515"/>
                        <a:pt x="60443" y="34"/>
                      </a:cubicBezTo>
                      <a:cubicBezTo>
                        <a:pt x="59192" y="-447"/>
                        <a:pt x="54862" y="4364"/>
                        <a:pt x="47163" y="4364"/>
                      </a:cubicBezTo>
                      <a:cubicBezTo>
                        <a:pt x="39464" y="4364"/>
                        <a:pt x="33882" y="10331"/>
                        <a:pt x="30417" y="10331"/>
                      </a:cubicBezTo>
                      <a:cubicBezTo>
                        <a:pt x="26953" y="10331"/>
                        <a:pt x="16271" y="6867"/>
                        <a:pt x="8957" y="6482"/>
                      </a:cubicBezTo>
                      <a:cubicBezTo>
                        <a:pt x="6358" y="6385"/>
                        <a:pt x="3664" y="6097"/>
                        <a:pt x="1161" y="5904"/>
                      </a:cubicBezTo>
                      <a:cubicBezTo>
                        <a:pt x="488" y="12352"/>
                        <a:pt x="-282" y="22361"/>
                        <a:pt x="103" y="3159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40" name="צורה חופשית: צורה 2139">
                  <a:extLst>
                    <a:ext uri="{FF2B5EF4-FFF2-40B4-BE49-F238E27FC236}">
                      <a16:creationId xmlns:a16="http://schemas.microsoft.com/office/drawing/2014/main" id="{21E147B6-6E09-916D-69CF-0B8A41265C5A}"/>
                    </a:ext>
                  </a:extLst>
                </p:cNvPr>
                <p:cNvSpPr/>
                <p:nvPr/>
              </p:nvSpPr>
              <p:spPr>
                <a:xfrm>
                  <a:off x="8174650" y="2582677"/>
                  <a:ext cx="126606" cy="157748"/>
                </a:xfrm>
                <a:custGeom>
                  <a:avLst/>
                  <a:gdLst>
                    <a:gd name="connsiteX0" fmla="*/ 121162 w 122894"/>
                    <a:gd name="connsiteY0" fmla="*/ 0 h 153123"/>
                    <a:gd name="connsiteX1" fmla="*/ 111827 w 122894"/>
                    <a:gd name="connsiteY1" fmla="*/ 4427 h 153123"/>
                    <a:gd name="connsiteX2" fmla="*/ 104417 w 122894"/>
                    <a:gd name="connsiteY2" fmla="*/ 8950 h 153123"/>
                    <a:gd name="connsiteX3" fmla="*/ 83822 w 122894"/>
                    <a:gd name="connsiteY3" fmla="*/ 5486 h 153123"/>
                    <a:gd name="connsiteX4" fmla="*/ 57838 w 122894"/>
                    <a:gd name="connsiteY4" fmla="*/ 5197 h 153123"/>
                    <a:gd name="connsiteX5" fmla="*/ 57453 w 122894"/>
                    <a:gd name="connsiteY5" fmla="*/ 6063 h 153123"/>
                    <a:gd name="connsiteX6" fmla="*/ 39457 w 122894"/>
                    <a:gd name="connsiteY6" fmla="*/ 14339 h 153123"/>
                    <a:gd name="connsiteX7" fmla="*/ 30411 w 122894"/>
                    <a:gd name="connsiteY7" fmla="*/ 19921 h 153123"/>
                    <a:gd name="connsiteX8" fmla="*/ 17130 w 122894"/>
                    <a:gd name="connsiteY8" fmla="*/ 21653 h 153123"/>
                    <a:gd name="connsiteX9" fmla="*/ 10297 w 122894"/>
                    <a:gd name="connsiteY9" fmla="*/ 32817 h 153123"/>
                    <a:gd name="connsiteX10" fmla="*/ 5582 w 122894"/>
                    <a:gd name="connsiteY10" fmla="*/ 40131 h 153123"/>
                    <a:gd name="connsiteX11" fmla="*/ 0 w 122894"/>
                    <a:gd name="connsiteY11" fmla="*/ 50621 h 153123"/>
                    <a:gd name="connsiteX12" fmla="*/ 866 w 122894"/>
                    <a:gd name="connsiteY12" fmla="*/ 51005 h 153123"/>
                    <a:gd name="connsiteX13" fmla="*/ 11163 w 122894"/>
                    <a:gd name="connsiteY13" fmla="*/ 67558 h 153123"/>
                    <a:gd name="connsiteX14" fmla="*/ 24925 w 122894"/>
                    <a:gd name="connsiteY14" fmla="*/ 72177 h 153123"/>
                    <a:gd name="connsiteX15" fmla="*/ 42344 w 122894"/>
                    <a:gd name="connsiteY15" fmla="*/ 78433 h 153123"/>
                    <a:gd name="connsiteX16" fmla="*/ 21750 w 122894"/>
                    <a:gd name="connsiteY16" fmla="*/ 80165 h 153123"/>
                    <a:gd name="connsiteX17" fmla="*/ 25792 w 122894"/>
                    <a:gd name="connsiteY17" fmla="*/ 96429 h 153123"/>
                    <a:gd name="connsiteX18" fmla="*/ 35800 w 122894"/>
                    <a:gd name="connsiteY18" fmla="*/ 109902 h 153123"/>
                    <a:gd name="connsiteX19" fmla="*/ 53796 w 122894"/>
                    <a:gd name="connsiteY19" fmla="*/ 118467 h 153123"/>
                    <a:gd name="connsiteX20" fmla="*/ 50332 w 122894"/>
                    <a:gd name="connsiteY20" fmla="*/ 99027 h 153123"/>
                    <a:gd name="connsiteX21" fmla="*/ 63805 w 122894"/>
                    <a:gd name="connsiteY21" fmla="*/ 98450 h 153123"/>
                    <a:gd name="connsiteX22" fmla="*/ 54951 w 122894"/>
                    <a:gd name="connsiteY22" fmla="*/ 90751 h 153123"/>
                    <a:gd name="connsiteX23" fmla="*/ 61784 w 122894"/>
                    <a:gd name="connsiteY23" fmla="*/ 86998 h 153123"/>
                    <a:gd name="connsiteX24" fmla="*/ 75834 w 122894"/>
                    <a:gd name="connsiteY24" fmla="*/ 85266 h 153123"/>
                    <a:gd name="connsiteX25" fmla="*/ 69579 w 122894"/>
                    <a:gd name="connsiteY25" fmla="*/ 69579 h 153123"/>
                    <a:gd name="connsiteX26" fmla="*/ 53508 w 122894"/>
                    <a:gd name="connsiteY26" fmla="*/ 70157 h 153123"/>
                    <a:gd name="connsiteX27" fmla="*/ 59763 w 122894"/>
                    <a:gd name="connsiteY27" fmla="*/ 59859 h 153123"/>
                    <a:gd name="connsiteX28" fmla="*/ 44077 w 122894"/>
                    <a:gd name="connsiteY28" fmla="*/ 38110 h 153123"/>
                    <a:gd name="connsiteX29" fmla="*/ 54085 w 122894"/>
                    <a:gd name="connsiteY29" fmla="*/ 32721 h 153123"/>
                    <a:gd name="connsiteX30" fmla="*/ 69579 w 122894"/>
                    <a:gd name="connsiteY30" fmla="*/ 35030 h 153123"/>
                    <a:gd name="connsiteX31" fmla="*/ 73333 w 122894"/>
                    <a:gd name="connsiteY31" fmla="*/ 20402 h 153123"/>
                    <a:gd name="connsiteX32" fmla="*/ 85073 w 122894"/>
                    <a:gd name="connsiteY32" fmla="*/ 24155 h 153123"/>
                    <a:gd name="connsiteX33" fmla="*/ 99701 w 122894"/>
                    <a:gd name="connsiteY33" fmla="*/ 17034 h 153123"/>
                    <a:gd name="connsiteX34" fmla="*/ 112789 w 122894"/>
                    <a:gd name="connsiteY34" fmla="*/ 23289 h 153123"/>
                    <a:gd name="connsiteX35" fmla="*/ 117312 w 122894"/>
                    <a:gd name="connsiteY35" fmla="*/ 16649 h 153123"/>
                    <a:gd name="connsiteX36" fmla="*/ 122894 w 122894"/>
                    <a:gd name="connsiteY36" fmla="*/ 7603 h 153123"/>
                    <a:gd name="connsiteX37" fmla="*/ 121354 w 122894"/>
                    <a:gd name="connsiteY37" fmla="*/ 0 h 153123"/>
                    <a:gd name="connsiteX38" fmla="*/ 104994 w 122894"/>
                    <a:gd name="connsiteY38" fmla="*/ 144355 h 153123"/>
                    <a:gd name="connsiteX39" fmla="*/ 74391 w 122894"/>
                    <a:gd name="connsiteY39" fmla="*/ 140890 h 153123"/>
                    <a:gd name="connsiteX40" fmla="*/ 62650 w 122894"/>
                    <a:gd name="connsiteY40" fmla="*/ 145702 h 153123"/>
                    <a:gd name="connsiteX41" fmla="*/ 90944 w 122894"/>
                    <a:gd name="connsiteY41" fmla="*/ 153112 h 153123"/>
                    <a:gd name="connsiteX42" fmla="*/ 117024 w 122894"/>
                    <a:gd name="connsiteY42" fmla="*/ 145125 h 153123"/>
                    <a:gd name="connsiteX43" fmla="*/ 104994 w 122894"/>
                    <a:gd name="connsiteY43" fmla="*/ 144259 h 153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22894" h="153123">
                      <a:moveTo>
                        <a:pt x="121162" y="0"/>
                      </a:moveTo>
                      <a:cubicBezTo>
                        <a:pt x="116831" y="481"/>
                        <a:pt x="110865" y="2021"/>
                        <a:pt x="111827" y="4427"/>
                      </a:cubicBezTo>
                      <a:cubicBezTo>
                        <a:pt x="112982" y="7314"/>
                        <a:pt x="108940" y="8950"/>
                        <a:pt x="104417" y="8950"/>
                      </a:cubicBezTo>
                      <a:cubicBezTo>
                        <a:pt x="104417" y="8950"/>
                        <a:pt x="88345" y="7795"/>
                        <a:pt x="83822" y="5486"/>
                      </a:cubicBezTo>
                      <a:cubicBezTo>
                        <a:pt x="80358" y="3753"/>
                        <a:pt x="65056" y="4619"/>
                        <a:pt x="57838" y="5197"/>
                      </a:cubicBezTo>
                      <a:cubicBezTo>
                        <a:pt x="57838" y="5486"/>
                        <a:pt x="57742" y="5774"/>
                        <a:pt x="57453" y="6063"/>
                      </a:cubicBezTo>
                      <a:cubicBezTo>
                        <a:pt x="55721" y="8661"/>
                        <a:pt x="41959" y="15687"/>
                        <a:pt x="39457" y="14339"/>
                      </a:cubicBezTo>
                      <a:cubicBezTo>
                        <a:pt x="36859" y="13088"/>
                        <a:pt x="35608" y="18670"/>
                        <a:pt x="30411" y="19921"/>
                      </a:cubicBezTo>
                      <a:cubicBezTo>
                        <a:pt x="25214" y="21172"/>
                        <a:pt x="17515" y="19440"/>
                        <a:pt x="17130" y="21653"/>
                      </a:cubicBezTo>
                      <a:cubicBezTo>
                        <a:pt x="16649" y="23770"/>
                        <a:pt x="13281" y="29833"/>
                        <a:pt x="10297" y="32817"/>
                      </a:cubicBezTo>
                      <a:cubicBezTo>
                        <a:pt x="7314" y="35800"/>
                        <a:pt x="9912" y="39265"/>
                        <a:pt x="5582" y="40131"/>
                      </a:cubicBezTo>
                      <a:cubicBezTo>
                        <a:pt x="2791" y="40708"/>
                        <a:pt x="1540" y="46001"/>
                        <a:pt x="0" y="50621"/>
                      </a:cubicBezTo>
                      <a:cubicBezTo>
                        <a:pt x="289" y="50717"/>
                        <a:pt x="577" y="51005"/>
                        <a:pt x="866" y="51005"/>
                      </a:cubicBezTo>
                      <a:cubicBezTo>
                        <a:pt x="7122" y="53026"/>
                        <a:pt x="12030" y="60437"/>
                        <a:pt x="11163" y="67558"/>
                      </a:cubicBezTo>
                      <a:cubicBezTo>
                        <a:pt x="10297" y="74680"/>
                        <a:pt x="20306" y="77278"/>
                        <a:pt x="24925" y="72177"/>
                      </a:cubicBezTo>
                      <a:cubicBezTo>
                        <a:pt x="29545" y="67077"/>
                        <a:pt x="42344" y="75065"/>
                        <a:pt x="42344" y="78433"/>
                      </a:cubicBezTo>
                      <a:cubicBezTo>
                        <a:pt x="42344" y="81801"/>
                        <a:pt x="29160" y="74680"/>
                        <a:pt x="21750" y="80165"/>
                      </a:cubicBezTo>
                      <a:cubicBezTo>
                        <a:pt x="14339" y="85554"/>
                        <a:pt x="27524" y="90751"/>
                        <a:pt x="25792" y="96429"/>
                      </a:cubicBezTo>
                      <a:cubicBezTo>
                        <a:pt x="24059" y="102107"/>
                        <a:pt x="29256" y="110191"/>
                        <a:pt x="35800" y="109902"/>
                      </a:cubicBezTo>
                      <a:cubicBezTo>
                        <a:pt x="42344" y="109613"/>
                        <a:pt x="49851" y="120488"/>
                        <a:pt x="53796" y="118467"/>
                      </a:cubicBezTo>
                      <a:cubicBezTo>
                        <a:pt x="57838" y="116446"/>
                        <a:pt x="48984" y="101337"/>
                        <a:pt x="50332" y="99027"/>
                      </a:cubicBezTo>
                      <a:cubicBezTo>
                        <a:pt x="51775" y="96718"/>
                        <a:pt x="59763" y="103069"/>
                        <a:pt x="63805" y="98450"/>
                      </a:cubicBezTo>
                      <a:cubicBezTo>
                        <a:pt x="67847" y="93927"/>
                        <a:pt x="60918" y="90462"/>
                        <a:pt x="54951" y="90751"/>
                      </a:cubicBezTo>
                      <a:cubicBezTo>
                        <a:pt x="48984" y="91040"/>
                        <a:pt x="54663" y="82763"/>
                        <a:pt x="61784" y="86998"/>
                      </a:cubicBezTo>
                      <a:cubicBezTo>
                        <a:pt x="68905" y="91329"/>
                        <a:pt x="72370" y="85843"/>
                        <a:pt x="75834" y="85266"/>
                      </a:cubicBezTo>
                      <a:cubicBezTo>
                        <a:pt x="79299" y="84688"/>
                        <a:pt x="80165" y="72370"/>
                        <a:pt x="69579" y="69579"/>
                      </a:cubicBezTo>
                      <a:cubicBezTo>
                        <a:pt x="58993" y="66692"/>
                        <a:pt x="60437" y="77278"/>
                        <a:pt x="53508" y="70157"/>
                      </a:cubicBezTo>
                      <a:cubicBezTo>
                        <a:pt x="46675" y="63035"/>
                        <a:pt x="59763" y="65826"/>
                        <a:pt x="59763" y="59859"/>
                      </a:cubicBezTo>
                      <a:cubicBezTo>
                        <a:pt x="59763" y="53893"/>
                        <a:pt x="49177" y="45231"/>
                        <a:pt x="44077" y="38110"/>
                      </a:cubicBezTo>
                      <a:cubicBezTo>
                        <a:pt x="38880" y="30988"/>
                        <a:pt x="51198" y="27524"/>
                        <a:pt x="54085" y="32721"/>
                      </a:cubicBezTo>
                      <a:cubicBezTo>
                        <a:pt x="56972" y="37821"/>
                        <a:pt x="64671" y="37051"/>
                        <a:pt x="69579" y="35030"/>
                      </a:cubicBezTo>
                      <a:cubicBezTo>
                        <a:pt x="74487" y="33009"/>
                        <a:pt x="64382" y="23867"/>
                        <a:pt x="73333" y="20402"/>
                      </a:cubicBezTo>
                      <a:cubicBezTo>
                        <a:pt x="82186" y="16938"/>
                        <a:pt x="82186" y="23001"/>
                        <a:pt x="85073" y="24155"/>
                      </a:cubicBezTo>
                      <a:cubicBezTo>
                        <a:pt x="87960" y="25310"/>
                        <a:pt x="90463" y="17034"/>
                        <a:pt x="99701" y="17034"/>
                      </a:cubicBezTo>
                      <a:cubicBezTo>
                        <a:pt x="104513" y="17034"/>
                        <a:pt x="108651" y="20210"/>
                        <a:pt x="112789" y="23289"/>
                      </a:cubicBezTo>
                      <a:cubicBezTo>
                        <a:pt x="115292" y="20595"/>
                        <a:pt x="117312" y="18959"/>
                        <a:pt x="117312" y="16649"/>
                      </a:cubicBezTo>
                      <a:cubicBezTo>
                        <a:pt x="117312" y="13666"/>
                        <a:pt x="122894" y="12318"/>
                        <a:pt x="122894" y="7603"/>
                      </a:cubicBezTo>
                      <a:cubicBezTo>
                        <a:pt x="122894" y="5293"/>
                        <a:pt x="122028" y="2502"/>
                        <a:pt x="121354" y="0"/>
                      </a:cubicBezTo>
                      <a:close/>
                      <a:moveTo>
                        <a:pt x="104994" y="144355"/>
                      </a:moveTo>
                      <a:cubicBezTo>
                        <a:pt x="100375" y="141757"/>
                        <a:pt x="79780" y="146087"/>
                        <a:pt x="74391" y="140890"/>
                      </a:cubicBezTo>
                      <a:cubicBezTo>
                        <a:pt x="68905" y="135694"/>
                        <a:pt x="57838" y="144932"/>
                        <a:pt x="62650" y="145702"/>
                      </a:cubicBezTo>
                      <a:cubicBezTo>
                        <a:pt x="69483" y="146857"/>
                        <a:pt x="79780" y="152824"/>
                        <a:pt x="90944" y="153112"/>
                      </a:cubicBezTo>
                      <a:cubicBezTo>
                        <a:pt x="102107" y="153401"/>
                        <a:pt x="117216" y="148012"/>
                        <a:pt x="117024" y="145125"/>
                      </a:cubicBezTo>
                      <a:cubicBezTo>
                        <a:pt x="116735" y="142238"/>
                        <a:pt x="109614" y="146857"/>
                        <a:pt x="104994" y="14425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41" name="צורה חופשית: צורה 2140">
                  <a:extLst>
                    <a:ext uri="{FF2B5EF4-FFF2-40B4-BE49-F238E27FC236}">
                      <a16:creationId xmlns:a16="http://schemas.microsoft.com/office/drawing/2014/main" id="{4FF62C40-FE21-0FBA-99F4-05438B089BF6}"/>
                    </a:ext>
                  </a:extLst>
                </p:cNvPr>
                <p:cNvSpPr/>
                <p:nvPr/>
              </p:nvSpPr>
              <p:spPr>
                <a:xfrm>
                  <a:off x="8413252" y="2721701"/>
                  <a:ext cx="46092" cy="26147"/>
                </a:xfrm>
                <a:custGeom>
                  <a:avLst/>
                  <a:gdLst>
                    <a:gd name="connsiteX0" fmla="*/ 30445 w 44741"/>
                    <a:gd name="connsiteY0" fmla="*/ 17394 h 25380"/>
                    <a:gd name="connsiteX1" fmla="*/ 40742 w 44741"/>
                    <a:gd name="connsiteY1" fmla="*/ 5076 h 25380"/>
                    <a:gd name="connsiteX2" fmla="*/ 40453 w 44741"/>
                    <a:gd name="connsiteY2" fmla="*/ 1323 h 25380"/>
                    <a:gd name="connsiteX3" fmla="*/ 13026 w 44741"/>
                    <a:gd name="connsiteY3" fmla="*/ 9599 h 25380"/>
                    <a:gd name="connsiteX4" fmla="*/ 4172 w 44741"/>
                    <a:gd name="connsiteY4" fmla="*/ 23361 h 25380"/>
                    <a:gd name="connsiteX5" fmla="*/ 30445 w 44741"/>
                    <a:gd name="connsiteY5" fmla="*/ 17394 h 25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741" h="25380">
                      <a:moveTo>
                        <a:pt x="30445" y="17394"/>
                      </a:moveTo>
                      <a:cubicBezTo>
                        <a:pt x="29867" y="14218"/>
                        <a:pt x="34198" y="7674"/>
                        <a:pt x="40742" y="5076"/>
                      </a:cubicBezTo>
                      <a:cubicBezTo>
                        <a:pt x="47286" y="2478"/>
                        <a:pt x="44784" y="-2334"/>
                        <a:pt x="40453" y="1323"/>
                      </a:cubicBezTo>
                      <a:cubicBezTo>
                        <a:pt x="36123" y="5076"/>
                        <a:pt x="25825" y="9022"/>
                        <a:pt x="13026" y="9599"/>
                      </a:cubicBezTo>
                      <a:cubicBezTo>
                        <a:pt x="130" y="10177"/>
                        <a:pt x="-3912" y="18645"/>
                        <a:pt x="4172" y="23361"/>
                      </a:cubicBezTo>
                      <a:cubicBezTo>
                        <a:pt x="14469" y="29328"/>
                        <a:pt x="31022" y="20474"/>
                        <a:pt x="30445" y="17394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42" name="צורה חופשית: צורה 2141">
                  <a:extLst>
                    <a:ext uri="{FF2B5EF4-FFF2-40B4-BE49-F238E27FC236}">
                      <a16:creationId xmlns:a16="http://schemas.microsoft.com/office/drawing/2014/main" id="{BE334BCF-DE36-1B23-CB9D-5F815723384A}"/>
                    </a:ext>
                  </a:extLst>
                </p:cNvPr>
                <p:cNvSpPr/>
                <p:nvPr/>
              </p:nvSpPr>
              <p:spPr>
                <a:xfrm>
                  <a:off x="7295521" y="1889070"/>
                  <a:ext cx="211264" cy="102662"/>
                </a:xfrm>
                <a:custGeom>
                  <a:avLst/>
                  <a:gdLst>
                    <a:gd name="connsiteX0" fmla="*/ 174019 w 205070"/>
                    <a:gd name="connsiteY0" fmla="*/ 72370 h 99652"/>
                    <a:gd name="connsiteX1" fmla="*/ 189417 w 205070"/>
                    <a:gd name="connsiteY1" fmla="*/ 60052 h 99652"/>
                    <a:gd name="connsiteX2" fmla="*/ 204333 w 205070"/>
                    <a:gd name="connsiteY2" fmla="*/ 45713 h 99652"/>
                    <a:gd name="connsiteX3" fmla="*/ 194325 w 205070"/>
                    <a:gd name="connsiteY3" fmla="*/ 29738 h 99652"/>
                    <a:gd name="connsiteX4" fmla="*/ 183739 w 205070"/>
                    <a:gd name="connsiteY4" fmla="*/ 20306 h 99652"/>
                    <a:gd name="connsiteX5" fmla="*/ 180274 w 205070"/>
                    <a:gd name="connsiteY5" fmla="*/ 8277 h 99652"/>
                    <a:gd name="connsiteX6" fmla="*/ 167090 w 205070"/>
                    <a:gd name="connsiteY6" fmla="*/ 9143 h 99652"/>
                    <a:gd name="connsiteX7" fmla="*/ 148516 w 205070"/>
                    <a:gd name="connsiteY7" fmla="*/ 289 h 99652"/>
                    <a:gd name="connsiteX8" fmla="*/ 146207 w 205070"/>
                    <a:gd name="connsiteY8" fmla="*/ 12030 h 99652"/>
                    <a:gd name="connsiteX9" fmla="*/ 134754 w 205070"/>
                    <a:gd name="connsiteY9" fmla="*/ 12896 h 99652"/>
                    <a:gd name="connsiteX10" fmla="*/ 127055 w 205070"/>
                    <a:gd name="connsiteY10" fmla="*/ 13185 h 99652"/>
                    <a:gd name="connsiteX11" fmla="*/ 115892 w 205070"/>
                    <a:gd name="connsiteY11" fmla="*/ 14917 h 99652"/>
                    <a:gd name="connsiteX12" fmla="*/ 105883 w 205070"/>
                    <a:gd name="connsiteY12" fmla="*/ 11453 h 99652"/>
                    <a:gd name="connsiteX13" fmla="*/ 92988 w 205070"/>
                    <a:gd name="connsiteY13" fmla="*/ 20306 h 99652"/>
                    <a:gd name="connsiteX14" fmla="*/ 85289 w 205070"/>
                    <a:gd name="connsiteY14" fmla="*/ 16264 h 99652"/>
                    <a:gd name="connsiteX15" fmla="*/ 76435 w 205070"/>
                    <a:gd name="connsiteY15" fmla="*/ 22231 h 99652"/>
                    <a:gd name="connsiteX16" fmla="*/ 73837 w 205070"/>
                    <a:gd name="connsiteY16" fmla="*/ 31085 h 99652"/>
                    <a:gd name="connsiteX17" fmla="*/ 61230 w 205070"/>
                    <a:gd name="connsiteY17" fmla="*/ 36859 h 99652"/>
                    <a:gd name="connsiteX18" fmla="*/ 56033 w 205070"/>
                    <a:gd name="connsiteY18" fmla="*/ 21365 h 99652"/>
                    <a:gd name="connsiteX19" fmla="*/ 26584 w 205070"/>
                    <a:gd name="connsiteY19" fmla="*/ 1925 h 99652"/>
                    <a:gd name="connsiteX20" fmla="*/ 29472 w 205070"/>
                    <a:gd name="connsiteY20" fmla="*/ 12800 h 99652"/>
                    <a:gd name="connsiteX21" fmla="*/ 22350 w 205070"/>
                    <a:gd name="connsiteY21" fmla="*/ 12223 h 99652"/>
                    <a:gd name="connsiteX22" fmla="*/ 9743 w 205070"/>
                    <a:gd name="connsiteY22" fmla="*/ 17131 h 99652"/>
                    <a:gd name="connsiteX23" fmla="*/ 23 w 205070"/>
                    <a:gd name="connsiteY23" fmla="*/ 30026 h 99652"/>
                    <a:gd name="connsiteX24" fmla="*/ 18597 w 205070"/>
                    <a:gd name="connsiteY24" fmla="*/ 34646 h 99652"/>
                    <a:gd name="connsiteX25" fmla="*/ 42079 w 205070"/>
                    <a:gd name="connsiteY25" fmla="*/ 34646 h 99652"/>
                    <a:gd name="connsiteX26" fmla="*/ 38325 w 205070"/>
                    <a:gd name="connsiteY26" fmla="*/ 44077 h 99652"/>
                    <a:gd name="connsiteX27" fmla="*/ 28317 w 205070"/>
                    <a:gd name="connsiteY27" fmla="*/ 49562 h 99652"/>
                    <a:gd name="connsiteX28" fmla="*/ 6279 w 205070"/>
                    <a:gd name="connsiteY28" fmla="*/ 55529 h 99652"/>
                    <a:gd name="connsiteX29" fmla="*/ 34283 w 205070"/>
                    <a:gd name="connsiteY29" fmla="*/ 56106 h 99652"/>
                    <a:gd name="connsiteX30" fmla="*/ 41116 w 205070"/>
                    <a:gd name="connsiteY30" fmla="*/ 63228 h 99652"/>
                    <a:gd name="connsiteX31" fmla="*/ 46794 w 205070"/>
                    <a:gd name="connsiteY31" fmla="*/ 69772 h 99652"/>
                    <a:gd name="connsiteX32" fmla="*/ 40250 w 205070"/>
                    <a:gd name="connsiteY32" fmla="*/ 78626 h 99652"/>
                    <a:gd name="connsiteX33" fmla="*/ 30530 w 205070"/>
                    <a:gd name="connsiteY33" fmla="*/ 84881 h 99652"/>
                    <a:gd name="connsiteX34" fmla="*/ 55167 w 205070"/>
                    <a:gd name="connsiteY34" fmla="*/ 84015 h 99652"/>
                    <a:gd name="connsiteX35" fmla="*/ 90389 w 205070"/>
                    <a:gd name="connsiteY35" fmla="*/ 98065 h 99652"/>
                    <a:gd name="connsiteX36" fmla="*/ 123880 w 205070"/>
                    <a:gd name="connsiteY36" fmla="*/ 90367 h 99652"/>
                    <a:gd name="connsiteX37" fmla="*/ 147939 w 205070"/>
                    <a:gd name="connsiteY37" fmla="*/ 82379 h 99652"/>
                    <a:gd name="connsiteX38" fmla="*/ 174019 w 205070"/>
                    <a:gd name="connsiteY38" fmla="*/ 72370 h 99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5070" h="99652">
                      <a:moveTo>
                        <a:pt x="174019" y="72370"/>
                      </a:moveTo>
                      <a:cubicBezTo>
                        <a:pt x="185182" y="71793"/>
                        <a:pt x="184894" y="59475"/>
                        <a:pt x="189417" y="60052"/>
                      </a:cubicBezTo>
                      <a:cubicBezTo>
                        <a:pt x="194036" y="60629"/>
                        <a:pt x="201446" y="51487"/>
                        <a:pt x="204333" y="45713"/>
                      </a:cubicBezTo>
                      <a:cubicBezTo>
                        <a:pt x="207221" y="40035"/>
                        <a:pt x="201158" y="29738"/>
                        <a:pt x="194325" y="29738"/>
                      </a:cubicBezTo>
                      <a:cubicBezTo>
                        <a:pt x="187492" y="29738"/>
                        <a:pt x="182295" y="24252"/>
                        <a:pt x="183739" y="20306"/>
                      </a:cubicBezTo>
                      <a:cubicBezTo>
                        <a:pt x="185182" y="16264"/>
                        <a:pt x="179985" y="11164"/>
                        <a:pt x="180274" y="8277"/>
                      </a:cubicBezTo>
                      <a:cubicBezTo>
                        <a:pt x="180563" y="5390"/>
                        <a:pt x="171709" y="7988"/>
                        <a:pt x="167090" y="9143"/>
                      </a:cubicBezTo>
                      <a:cubicBezTo>
                        <a:pt x="162567" y="10298"/>
                        <a:pt x="152847" y="-2021"/>
                        <a:pt x="148516" y="289"/>
                      </a:cubicBezTo>
                      <a:cubicBezTo>
                        <a:pt x="144185" y="2599"/>
                        <a:pt x="147361" y="8566"/>
                        <a:pt x="146207" y="12030"/>
                      </a:cubicBezTo>
                      <a:cubicBezTo>
                        <a:pt x="145052" y="15495"/>
                        <a:pt x="134754" y="8854"/>
                        <a:pt x="134754" y="12896"/>
                      </a:cubicBezTo>
                      <a:cubicBezTo>
                        <a:pt x="134754" y="16938"/>
                        <a:pt x="130424" y="17419"/>
                        <a:pt x="127055" y="13185"/>
                      </a:cubicBezTo>
                      <a:cubicBezTo>
                        <a:pt x="123591" y="8854"/>
                        <a:pt x="115603" y="11453"/>
                        <a:pt x="115892" y="14917"/>
                      </a:cubicBezTo>
                      <a:cubicBezTo>
                        <a:pt x="116181" y="18382"/>
                        <a:pt x="112427" y="15495"/>
                        <a:pt x="105883" y="11453"/>
                      </a:cubicBezTo>
                      <a:cubicBezTo>
                        <a:pt x="99339" y="7411"/>
                        <a:pt x="92410" y="16072"/>
                        <a:pt x="92988" y="20306"/>
                      </a:cubicBezTo>
                      <a:cubicBezTo>
                        <a:pt x="93565" y="24637"/>
                        <a:pt x="90678" y="25696"/>
                        <a:pt x="85289" y="16264"/>
                      </a:cubicBezTo>
                      <a:cubicBezTo>
                        <a:pt x="79899" y="6833"/>
                        <a:pt x="73548" y="17131"/>
                        <a:pt x="76435" y="22231"/>
                      </a:cubicBezTo>
                      <a:cubicBezTo>
                        <a:pt x="79322" y="27332"/>
                        <a:pt x="78167" y="33683"/>
                        <a:pt x="73837" y="31085"/>
                      </a:cubicBezTo>
                      <a:cubicBezTo>
                        <a:pt x="69506" y="28487"/>
                        <a:pt x="63828" y="32817"/>
                        <a:pt x="61230" y="36859"/>
                      </a:cubicBezTo>
                      <a:cubicBezTo>
                        <a:pt x="58631" y="40901"/>
                        <a:pt x="49489" y="25118"/>
                        <a:pt x="56033" y="21365"/>
                      </a:cubicBezTo>
                      <a:cubicBezTo>
                        <a:pt x="62577" y="17612"/>
                        <a:pt x="35150" y="1925"/>
                        <a:pt x="26584" y="1925"/>
                      </a:cubicBezTo>
                      <a:cubicBezTo>
                        <a:pt x="18019" y="1925"/>
                        <a:pt x="23697" y="8277"/>
                        <a:pt x="29472" y="12800"/>
                      </a:cubicBezTo>
                      <a:cubicBezTo>
                        <a:pt x="35150" y="17323"/>
                        <a:pt x="25430" y="16264"/>
                        <a:pt x="22350" y="12223"/>
                      </a:cubicBezTo>
                      <a:cubicBezTo>
                        <a:pt x="19174" y="8181"/>
                        <a:pt x="13208" y="11356"/>
                        <a:pt x="9743" y="17131"/>
                      </a:cubicBezTo>
                      <a:cubicBezTo>
                        <a:pt x="6279" y="22809"/>
                        <a:pt x="601" y="25984"/>
                        <a:pt x="23" y="30026"/>
                      </a:cubicBezTo>
                      <a:cubicBezTo>
                        <a:pt x="-554" y="34068"/>
                        <a:pt x="9743" y="38303"/>
                        <a:pt x="18597" y="34646"/>
                      </a:cubicBezTo>
                      <a:cubicBezTo>
                        <a:pt x="27451" y="30892"/>
                        <a:pt x="37459" y="30315"/>
                        <a:pt x="42079" y="34646"/>
                      </a:cubicBezTo>
                      <a:cubicBezTo>
                        <a:pt x="46698" y="38976"/>
                        <a:pt x="33802" y="40612"/>
                        <a:pt x="38325" y="44077"/>
                      </a:cubicBezTo>
                      <a:cubicBezTo>
                        <a:pt x="42945" y="47541"/>
                        <a:pt x="39192" y="50332"/>
                        <a:pt x="28317" y="49562"/>
                      </a:cubicBezTo>
                      <a:cubicBezTo>
                        <a:pt x="17442" y="48696"/>
                        <a:pt x="4258" y="51872"/>
                        <a:pt x="6279" y="55529"/>
                      </a:cubicBezTo>
                      <a:cubicBezTo>
                        <a:pt x="8299" y="59282"/>
                        <a:pt x="33995" y="52353"/>
                        <a:pt x="34283" y="56106"/>
                      </a:cubicBezTo>
                      <a:cubicBezTo>
                        <a:pt x="34572" y="59860"/>
                        <a:pt x="34283" y="66115"/>
                        <a:pt x="41116" y="63228"/>
                      </a:cubicBezTo>
                      <a:cubicBezTo>
                        <a:pt x="47949" y="60341"/>
                        <a:pt x="43426" y="68425"/>
                        <a:pt x="46794" y="69772"/>
                      </a:cubicBezTo>
                      <a:cubicBezTo>
                        <a:pt x="50259" y="71215"/>
                        <a:pt x="49393" y="78048"/>
                        <a:pt x="40250" y="78626"/>
                      </a:cubicBezTo>
                      <a:cubicBezTo>
                        <a:pt x="31107" y="79203"/>
                        <a:pt x="26681" y="81032"/>
                        <a:pt x="30530" y="84881"/>
                      </a:cubicBezTo>
                      <a:cubicBezTo>
                        <a:pt x="35438" y="89789"/>
                        <a:pt x="45447" y="86325"/>
                        <a:pt x="55167" y="84015"/>
                      </a:cubicBezTo>
                      <a:cubicBezTo>
                        <a:pt x="64887" y="81705"/>
                        <a:pt x="78937" y="93446"/>
                        <a:pt x="90389" y="98065"/>
                      </a:cubicBezTo>
                      <a:cubicBezTo>
                        <a:pt x="101841" y="102685"/>
                        <a:pt x="121570" y="96333"/>
                        <a:pt x="123880" y="90367"/>
                      </a:cubicBezTo>
                      <a:cubicBezTo>
                        <a:pt x="126189" y="84400"/>
                        <a:pt x="141587" y="86613"/>
                        <a:pt x="147939" y="82379"/>
                      </a:cubicBezTo>
                      <a:cubicBezTo>
                        <a:pt x="154194" y="78048"/>
                        <a:pt x="162855" y="72948"/>
                        <a:pt x="174019" y="7237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43" name="צורה חופשית: צורה 2142">
                  <a:extLst>
                    <a:ext uri="{FF2B5EF4-FFF2-40B4-BE49-F238E27FC236}">
                      <a16:creationId xmlns:a16="http://schemas.microsoft.com/office/drawing/2014/main" id="{90EC993E-807F-449C-9B28-8853B7698404}"/>
                    </a:ext>
                  </a:extLst>
                </p:cNvPr>
                <p:cNvSpPr/>
                <p:nvPr/>
              </p:nvSpPr>
              <p:spPr>
                <a:xfrm>
                  <a:off x="7571747" y="2237057"/>
                  <a:ext cx="83998" cy="99150"/>
                </a:xfrm>
                <a:custGeom>
                  <a:avLst/>
                  <a:gdLst>
                    <a:gd name="connsiteX0" fmla="*/ 76328 w 81535"/>
                    <a:gd name="connsiteY0" fmla="*/ 29648 h 96243"/>
                    <a:gd name="connsiteX1" fmla="*/ 69976 w 81535"/>
                    <a:gd name="connsiteY1" fmla="*/ 23874 h 96243"/>
                    <a:gd name="connsiteX2" fmla="*/ 58716 w 81535"/>
                    <a:gd name="connsiteY2" fmla="*/ 27338 h 96243"/>
                    <a:gd name="connsiteX3" fmla="*/ 46590 w 81535"/>
                    <a:gd name="connsiteY3" fmla="*/ 24740 h 96243"/>
                    <a:gd name="connsiteX4" fmla="*/ 50921 w 81535"/>
                    <a:gd name="connsiteY4" fmla="*/ 13480 h 96243"/>
                    <a:gd name="connsiteX5" fmla="*/ 56214 w 81535"/>
                    <a:gd name="connsiteY5" fmla="*/ 2413 h 96243"/>
                    <a:gd name="connsiteX6" fmla="*/ 53808 w 81535"/>
                    <a:gd name="connsiteY6" fmla="*/ 2028 h 96243"/>
                    <a:gd name="connsiteX7" fmla="*/ 34368 w 81535"/>
                    <a:gd name="connsiteY7" fmla="*/ 6070 h 96243"/>
                    <a:gd name="connsiteX8" fmla="*/ 43511 w 81535"/>
                    <a:gd name="connsiteY8" fmla="*/ 15212 h 96243"/>
                    <a:gd name="connsiteX9" fmla="*/ 27728 w 81535"/>
                    <a:gd name="connsiteY9" fmla="*/ 23200 h 96243"/>
                    <a:gd name="connsiteX10" fmla="*/ 7133 w 81535"/>
                    <a:gd name="connsiteY10" fmla="*/ 23489 h 96243"/>
                    <a:gd name="connsiteX11" fmla="*/ 9443 w 81535"/>
                    <a:gd name="connsiteY11" fmla="*/ 38117 h 96243"/>
                    <a:gd name="connsiteX12" fmla="*/ 18297 w 81535"/>
                    <a:gd name="connsiteY12" fmla="*/ 51878 h 96243"/>
                    <a:gd name="connsiteX13" fmla="*/ 13196 w 81535"/>
                    <a:gd name="connsiteY13" fmla="*/ 68142 h 96243"/>
                    <a:gd name="connsiteX14" fmla="*/ 300 w 81535"/>
                    <a:gd name="connsiteY14" fmla="*/ 80749 h 96243"/>
                    <a:gd name="connsiteX15" fmla="*/ 19452 w 81535"/>
                    <a:gd name="connsiteY15" fmla="*/ 96244 h 96243"/>
                    <a:gd name="connsiteX16" fmla="*/ 52942 w 81535"/>
                    <a:gd name="connsiteY16" fmla="*/ 82482 h 96243"/>
                    <a:gd name="connsiteX17" fmla="*/ 76712 w 81535"/>
                    <a:gd name="connsiteY17" fmla="*/ 77670 h 96243"/>
                    <a:gd name="connsiteX18" fmla="*/ 76712 w 81535"/>
                    <a:gd name="connsiteY18" fmla="*/ 32727 h 96243"/>
                    <a:gd name="connsiteX19" fmla="*/ 76424 w 81535"/>
                    <a:gd name="connsiteY19" fmla="*/ 29744 h 96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535" h="96243">
                      <a:moveTo>
                        <a:pt x="76328" y="29648"/>
                      </a:moveTo>
                      <a:cubicBezTo>
                        <a:pt x="73922" y="27819"/>
                        <a:pt x="71708" y="25895"/>
                        <a:pt x="69976" y="23874"/>
                      </a:cubicBezTo>
                      <a:cubicBezTo>
                        <a:pt x="62662" y="15212"/>
                        <a:pt x="59582" y="22141"/>
                        <a:pt x="58716" y="27338"/>
                      </a:cubicBezTo>
                      <a:cubicBezTo>
                        <a:pt x="57850" y="32535"/>
                        <a:pt x="50921" y="25606"/>
                        <a:pt x="46590" y="24740"/>
                      </a:cubicBezTo>
                      <a:cubicBezTo>
                        <a:pt x="42260" y="23874"/>
                        <a:pt x="47841" y="15694"/>
                        <a:pt x="50921" y="13480"/>
                      </a:cubicBezTo>
                      <a:cubicBezTo>
                        <a:pt x="52942" y="12037"/>
                        <a:pt x="54963" y="7995"/>
                        <a:pt x="56214" y="2413"/>
                      </a:cubicBezTo>
                      <a:cubicBezTo>
                        <a:pt x="55444" y="2413"/>
                        <a:pt x="54578" y="2317"/>
                        <a:pt x="53808" y="2028"/>
                      </a:cubicBezTo>
                      <a:cubicBezTo>
                        <a:pt x="45820" y="-1148"/>
                        <a:pt x="34657" y="-1148"/>
                        <a:pt x="34368" y="6070"/>
                      </a:cubicBezTo>
                      <a:cubicBezTo>
                        <a:pt x="34080" y="13191"/>
                        <a:pt x="43222" y="10689"/>
                        <a:pt x="43511" y="15212"/>
                      </a:cubicBezTo>
                      <a:cubicBezTo>
                        <a:pt x="43800" y="19832"/>
                        <a:pt x="34368" y="18677"/>
                        <a:pt x="27728" y="23200"/>
                      </a:cubicBezTo>
                      <a:cubicBezTo>
                        <a:pt x="21184" y="27819"/>
                        <a:pt x="13966" y="20024"/>
                        <a:pt x="7133" y="23489"/>
                      </a:cubicBezTo>
                      <a:cubicBezTo>
                        <a:pt x="300" y="26953"/>
                        <a:pt x="14544" y="30899"/>
                        <a:pt x="9443" y="38117"/>
                      </a:cubicBezTo>
                      <a:cubicBezTo>
                        <a:pt x="4246" y="45238"/>
                        <a:pt x="9732" y="44949"/>
                        <a:pt x="18297" y="51878"/>
                      </a:cubicBezTo>
                      <a:cubicBezTo>
                        <a:pt x="26862" y="58711"/>
                        <a:pt x="13196" y="60444"/>
                        <a:pt x="13196" y="68142"/>
                      </a:cubicBezTo>
                      <a:cubicBezTo>
                        <a:pt x="13196" y="75841"/>
                        <a:pt x="2610" y="75553"/>
                        <a:pt x="300" y="80749"/>
                      </a:cubicBezTo>
                      <a:cubicBezTo>
                        <a:pt x="-2009" y="85946"/>
                        <a:pt x="9443" y="96244"/>
                        <a:pt x="19452" y="96244"/>
                      </a:cubicBezTo>
                      <a:cubicBezTo>
                        <a:pt x="26573" y="96244"/>
                        <a:pt x="43222" y="91624"/>
                        <a:pt x="52942" y="82482"/>
                      </a:cubicBezTo>
                      <a:cubicBezTo>
                        <a:pt x="62662" y="73339"/>
                        <a:pt x="67762" y="82193"/>
                        <a:pt x="76712" y="77670"/>
                      </a:cubicBezTo>
                      <a:cubicBezTo>
                        <a:pt x="85566" y="73050"/>
                        <a:pt x="80177" y="39656"/>
                        <a:pt x="76712" y="32727"/>
                      </a:cubicBezTo>
                      <a:cubicBezTo>
                        <a:pt x="76135" y="31476"/>
                        <a:pt x="76135" y="30610"/>
                        <a:pt x="76424" y="29744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44" name="צורה חופשית: צורה 2143">
                  <a:extLst>
                    <a:ext uri="{FF2B5EF4-FFF2-40B4-BE49-F238E27FC236}">
                      <a16:creationId xmlns:a16="http://schemas.microsoft.com/office/drawing/2014/main" id="{F8200D6B-ECD8-8320-EE76-121706D5BA6A}"/>
                    </a:ext>
                  </a:extLst>
                </p:cNvPr>
                <p:cNvSpPr/>
                <p:nvPr/>
              </p:nvSpPr>
              <p:spPr>
                <a:xfrm>
                  <a:off x="7618026" y="2074609"/>
                  <a:ext cx="198022" cy="302122"/>
                </a:xfrm>
                <a:custGeom>
                  <a:avLst/>
                  <a:gdLst>
                    <a:gd name="connsiteX0" fmla="*/ 35447 w 192216"/>
                    <a:gd name="connsiteY0" fmla="*/ 156344 h 293264"/>
                    <a:gd name="connsiteX1" fmla="*/ 11195 w 192216"/>
                    <a:gd name="connsiteY1" fmla="*/ 160194 h 293264"/>
                    <a:gd name="connsiteX2" fmla="*/ 5902 w 192216"/>
                    <a:gd name="connsiteY2" fmla="*/ 171261 h 293264"/>
                    <a:gd name="connsiteX3" fmla="*/ 1572 w 192216"/>
                    <a:gd name="connsiteY3" fmla="*/ 182521 h 293264"/>
                    <a:gd name="connsiteX4" fmla="*/ 13697 w 192216"/>
                    <a:gd name="connsiteY4" fmla="*/ 185119 h 293264"/>
                    <a:gd name="connsiteX5" fmla="*/ 24957 w 192216"/>
                    <a:gd name="connsiteY5" fmla="*/ 181654 h 293264"/>
                    <a:gd name="connsiteX6" fmla="*/ 31309 w 192216"/>
                    <a:gd name="connsiteY6" fmla="*/ 187429 h 293264"/>
                    <a:gd name="connsiteX7" fmla="*/ 46225 w 192216"/>
                    <a:gd name="connsiteY7" fmla="*/ 178094 h 293264"/>
                    <a:gd name="connsiteX8" fmla="*/ 35350 w 192216"/>
                    <a:gd name="connsiteY8" fmla="*/ 156344 h 293264"/>
                    <a:gd name="connsiteX9" fmla="*/ 191927 w 192216"/>
                    <a:gd name="connsiteY9" fmla="*/ 227271 h 293264"/>
                    <a:gd name="connsiteX10" fmla="*/ 171621 w 192216"/>
                    <a:gd name="connsiteY10" fmla="*/ 217262 h 293264"/>
                    <a:gd name="connsiteX11" fmla="*/ 162190 w 192216"/>
                    <a:gd name="connsiteY11" fmla="*/ 216107 h 293264"/>
                    <a:gd name="connsiteX12" fmla="*/ 161902 w 192216"/>
                    <a:gd name="connsiteY12" fmla="*/ 205521 h 293264"/>
                    <a:gd name="connsiteX13" fmla="*/ 155646 w 192216"/>
                    <a:gd name="connsiteY13" fmla="*/ 194935 h 293264"/>
                    <a:gd name="connsiteX14" fmla="*/ 141018 w 192216"/>
                    <a:gd name="connsiteY14" fmla="*/ 171453 h 293264"/>
                    <a:gd name="connsiteX15" fmla="*/ 128123 w 192216"/>
                    <a:gd name="connsiteY15" fmla="*/ 147972 h 293264"/>
                    <a:gd name="connsiteX16" fmla="*/ 115227 w 192216"/>
                    <a:gd name="connsiteY16" fmla="*/ 138252 h 293264"/>
                    <a:gd name="connsiteX17" fmla="*/ 97808 w 192216"/>
                    <a:gd name="connsiteY17" fmla="*/ 135365 h 293264"/>
                    <a:gd name="connsiteX18" fmla="*/ 104641 w 192216"/>
                    <a:gd name="connsiteY18" fmla="*/ 122758 h 293264"/>
                    <a:gd name="connsiteX19" fmla="*/ 119557 w 192216"/>
                    <a:gd name="connsiteY19" fmla="*/ 88979 h 293264"/>
                    <a:gd name="connsiteX20" fmla="*/ 83757 w 192216"/>
                    <a:gd name="connsiteY20" fmla="*/ 87246 h 293264"/>
                    <a:gd name="connsiteX21" fmla="*/ 77213 w 192216"/>
                    <a:gd name="connsiteY21" fmla="*/ 80991 h 293264"/>
                    <a:gd name="connsiteX22" fmla="*/ 91841 w 192216"/>
                    <a:gd name="connsiteY22" fmla="*/ 65016 h 293264"/>
                    <a:gd name="connsiteX23" fmla="*/ 94728 w 192216"/>
                    <a:gd name="connsiteY23" fmla="*/ 53564 h 293264"/>
                    <a:gd name="connsiteX24" fmla="*/ 86163 w 192216"/>
                    <a:gd name="connsiteY24" fmla="*/ 61263 h 293264"/>
                    <a:gd name="connsiteX25" fmla="*/ 65280 w 192216"/>
                    <a:gd name="connsiteY25" fmla="*/ 61551 h 293264"/>
                    <a:gd name="connsiteX26" fmla="*/ 53251 w 192216"/>
                    <a:gd name="connsiteY26" fmla="*/ 77815 h 293264"/>
                    <a:gd name="connsiteX27" fmla="*/ 44685 w 192216"/>
                    <a:gd name="connsiteY27" fmla="*/ 91000 h 293264"/>
                    <a:gd name="connsiteX28" fmla="*/ 39874 w 192216"/>
                    <a:gd name="connsiteY28" fmla="*/ 96389 h 293264"/>
                    <a:gd name="connsiteX29" fmla="*/ 28133 w 192216"/>
                    <a:gd name="connsiteY29" fmla="*/ 92058 h 293264"/>
                    <a:gd name="connsiteX30" fmla="*/ 42183 w 192216"/>
                    <a:gd name="connsiteY30" fmla="*/ 103510 h 293264"/>
                    <a:gd name="connsiteX31" fmla="*/ 35062 w 192216"/>
                    <a:gd name="connsiteY31" fmla="*/ 117753 h 293264"/>
                    <a:gd name="connsiteX32" fmla="*/ 45359 w 192216"/>
                    <a:gd name="connsiteY32" fmla="*/ 128051 h 293264"/>
                    <a:gd name="connsiteX33" fmla="*/ 29288 w 192216"/>
                    <a:gd name="connsiteY33" fmla="*/ 140080 h 293264"/>
                    <a:gd name="connsiteX34" fmla="*/ 43049 w 192216"/>
                    <a:gd name="connsiteY34" fmla="*/ 135268 h 293264"/>
                    <a:gd name="connsiteX35" fmla="*/ 51037 w 192216"/>
                    <a:gd name="connsiteY35" fmla="*/ 147009 h 293264"/>
                    <a:gd name="connsiteX36" fmla="*/ 62200 w 192216"/>
                    <a:gd name="connsiteY36" fmla="*/ 131804 h 293264"/>
                    <a:gd name="connsiteX37" fmla="*/ 63644 w 192216"/>
                    <a:gd name="connsiteY37" fmla="*/ 145277 h 293264"/>
                    <a:gd name="connsiteX38" fmla="*/ 56811 w 192216"/>
                    <a:gd name="connsiteY38" fmla="*/ 164717 h 293264"/>
                    <a:gd name="connsiteX39" fmla="*/ 84527 w 192216"/>
                    <a:gd name="connsiteY39" fmla="*/ 162118 h 293264"/>
                    <a:gd name="connsiteX40" fmla="*/ 89724 w 192216"/>
                    <a:gd name="connsiteY40" fmla="*/ 167796 h 293264"/>
                    <a:gd name="connsiteX41" fmla="*/ 92900 w 192216"/>
                    <a:gd name="connsiteY41" fmla="*/ 179826 h 293264"/>
                    <a:gd name="connsiteX42" fmla="*/ 98000 w 192216"/>
                    <a:gd name="connsiteY42" fmla="*/ 186947 h 293264"/>
                    <a:gd name="connsiteX43" fmla="*/ 96268 w 192216"/>
                    <a:gd name="connsiteY43" fmla="*/ 204366 h 293264"/>
                    <a:gd name="connsiteX44" fmla="*/ 76540 w 192216"/>
                    <a:gd name="connsiteY44" fmla="*/ 205232 h 293264"/>
                    <a:gd name="connsiteX45" fmla="*/ 70573 w 192216"/>
                    <a:gd name="connsiteY45" fmla="*/ 208408 h 293264"/>
                    <a:gd name="connsiteX46" fmla="*/ 64895 w 192216"/>
                    <a:gd name="connsiteY46" fmla="*/ 220438 h 293264"/>
                    <a:gd name="connsiteX47" fmla="*/ 76347 w 192216"/>
                    <a:gd name="connsiteY47" fmla="*/ 227848 h 293264"/>
                    <a:gd name="connsiteX48" fmla="*/ 57774 w 192216"/>
                    <a:gd name="connsiteY48" fmla="*/ 241032 h 293264"/>
                    <a:gd name="connsiteX49" fmla="*/ 65184 w 192216"/>
                    <a:gd name="connsiteY49" fmla="*/ 249020 h 293264"/>
                    <a:gd name="connsiteX50" fmla="*/ 76636 w 192216"/>
                    <a:gd name="connsiteY50" fmla="*/ 251618 h 293264"/>
                    <a:gd name="connsiteX51" fmla="*/ 96942 w 192216"/>
                    <a:gd name="connsiteY51" fmla="*/ 254505 h 293264"/>
                    <a:gd name="connsiteX52" fmla="*/ 98674 w 192216"/>
                    <a:gd name="connsiteY52" fmla="*/ 259317 h 293264"/>
                    <a:gd name="connsiteX53" fmla="*/ 77213 w 192216"/>
                    <a:gd name="connsiteY53" fmla="*/ 262204 h 293264"/>
                    <a:gd name="connsiteX54" fmla="*/ 52577 w 192216"/>
                    <a:gd name="connsiteY54" fmla="*/ 292519 h 293264"/>
                    <a:gd name="connsiteX55" fmla="*/ 66820 w 192216"/>
                    <a:gd name="connsiteY55" fmla="*/ 284531 h 293264"/>
                    <a:gd name="connsiteX56" fmla="*/ 81159 w 192216"/>
                    <a:gd name="connsiteY56" fmla="*/ 287418 h 293264"/>
                    <a:gd name="connsiteX57" fmla="*/ 89724 w 192216"/>
                    <a:gd name="connsiteY57" fmla="*/ 278853 h 293264"/>
                    <a:gd name="connsiteX58" fmla="*/ 103775 w 192216"/>
                    <a:gd name="connsiteY58" fmla="*/ 276832 h 293264"/>
                    <a:gd name="connsiteX59" fmla="*/ 118980 w 192216"/>
                    <a:gd name="connsiteY59" fmla="*/ 272502 h 293264"/>
                    <a:gd name="connsiteX60" fmla="*/ 134474 w 192216"/>
                    <a:gd name="connsiteY60" fmla="*/ 276255 h 293264"/>
                    <a:gd name="connsiteX61" fmla="*/ 156223 w 192216"/>
                    <a:gd name="connsiteY61" fmla="*/ 272213 h 293264"/>
                    <a:gd name="connsiteX62" fmla="*/ 183074 w 192216"/>
                    <a:gd name="connsiteY62" fmla="*/ 261050 h 293264"/>
                    <a:gd name="connsiteX63" fmla="*/ 174797 w 192216"/>
                    <a:gd name="connsiteY63" fmla="*/ 257008 h 293264"/>
                    <a:gd name="connsiteX64" fmla="*/ 176241 w 192216"/>
                    <a:gd name="connsiteY64" fmla="*/ 245555 h 293264"/>
                    <a:gd name="connsiteX65" fmla="*/ 192216 w 192216"/>
                    <a:gd name="connsiteY65" fmla="*/ 226982 h 293264"/>
                    <a:gd name="connsiteX66" fmla="*/ 20049 w 192216"/>
                    <a:gd name="connsiteY66" fmla="*/ 83686 h 293264"/>
                    <a:gd name="connsiteX67" fmla="*/ 32944 w 192216"/>
                    <a:gd name="connsiteY67" fmla="*/ 66556 h 293264"/>
                    <a:gd name="connsiteX68" fmla="*/ 20049 w 192216"/>
                    <a:gd name="connsiteY68" fmla="*/ 83686 h 293264"/>
                    <a:gd name="connsiteX69" fmla="*/ 130721 w 192216"/>
                    <a:gd name="connsiteY69" fmla="*/ 21613 h 293264"/>
                    <a:gd name="connsiteX70" fmla="*/ 133897 w 192216"/>
                    <a:gd name="connsiteY70" fmla="*/ 152 h 293264"/>
                    <a:gd name="connsiteX71" fmla="*/ 130721 w 192216"/>
                    <a:gd name="connsiteY71" fmla="*/ 21613 h 293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192216" h="293264">
                      <a:moveTo>
                        <a:pt x="35447" y="156344"/>
                      </a:moveTo>
                      <a:cubicBezTo>
                        <a:pt x="28229" y="149319"/>
                        <a:pt x="18894" y="160290"/>
                        <a:pt x="11195" y="160194"/>
                      </a:cubicBezTo>
                      <a:cubicBezTo>
                        <a:pt x="9944" y="165775"/>
                        <a:pt x="7923" y="169817"/>
                        <a:pt x="5902" y="171261"/>
                      </a:cubicBezTo>
                      <a:cubicBezTo>
                        <a:pt x="2919" y="173474"/>
                        <a:pt x="-2759" y="181654"/>
                        <a:pt x="1572" y="182521"/>
                      </a:cubicBezTo>
                      <a:cubicBezTo>
                        <a:pt x="5902" y="183387"/>
                        <a:pt x="12831" y="190316"/>
                        <a:pt x="13697" y="185119"/>
                      </a:cubicBezTo>
                      <a:cubicBezTo>
                        <a:pt x="14564" y="179922"/>
                        <a:pt x="17547" y="172993"/>
                        <a:pt x="24957" y="181654"/>
                      </a:cubicBezTo>
                      <a:cubicBezTo>
                        <a:pt x="26689" y="183675"/>
                        <a:pt x="28903" y="185696"/>
                        <a:pt x="31309" y="187429"/>
                      </a:cubicBezTo>
                      <a:cubicBezTo>
                        <a:pt x="32463" y="183483"/>
                        <a:pt x="41510" y="182809"/>
                        <a:pt x="46225" y="178094"/>
                      </a:cubicBezTo>
                      <a:cubicBezTo>
                        <a:pt x="51999" y="172416"/>
                        <a:pt x="43338" y="164043"/>
                        <a:pt x="35350" y="156344"/>
                      </a:cubicBezTo>
                      <a:close/>
                      <a:moveTo>
                        <a:pt x="191927" y="227271"/>
                      </a:moveTo>
                      <a:cubicBezTo>
                        <a:pt x="192505" y="218705"/>
                        <a:pt x="173643" y="212643"/>
                        <a:pt x="171621" y="217262"/>
                      </a:cubicBezTo>
                      <a:cubicBezTo>
                        <a:pt x="169601" y="221881"/>
                        <a:pt x="165366" y="221304"/>
                        <a:pt x="162190" y="216107"/>
                      </a:cubicBezTo>
                      <a:cubicBezTo>
                        <a:pt x="159014" y="210910"/>
                        <a:pt x="165077" y="206099"/>
                        <a:pt x="161902" y="205521"/>
                      </a:cubicBezTo>
                      <a:cubicBezTo>
                        <a:pt x="158726" y="204944"/>
                        <a:pt x="154780" y="197822"/>
                        <a:pt x="155646" y="194935"/>
                      </a:cubicBezTo>
                      <a:cubicBezTo>
                        <a:pt x="156512" y="192048"/>
                        <a:pt x="150738" y="173763"/>
                        <a:pt x="141018" y="171453"/>
                      </a:cubicBezTo>
                      <a:cubicBezTo>
                        <a:pt x="131298" y="169144"/>
                        <a:pt x="129855" y="155382"/>
                        <a:pt x="128123" y="147972"/>
                      </a:cubicBezTo>
                      <a:cubicBezTo>
                        <a:pt x="126390" y="140561"/>
                        <a:pt x="120135" y="144507"/>
                        <a:pt x="115227" y="138252"/>
                      </a:cubicBezTo>
                      <a:cubicBezTo>
                        <a:pt x="110319" y="131996"/>
                        <a:pt x="102043" y="135076"/>
                        <a:pt x="97808" y="135365"/>
                      </a:cubicBezTo>
                      <a:cubicBezTo>
                        <a:pt x="93477" y="135653"/>
                        <a:pt x="97808" y="127377"/>
                        <a:pt x="104641" y="122758"/>
                      </a:cubicBezTo>
                      <a:cubicBezTo>
                        <a:pt x="111474" y="118138"/>
                        <a:pt x="119557" y="93887"/>
                        <a:pt x="119557" y="88979"/>
                      </a:cubicBezTo>
                      <a:cubicBezTo>
                        <a:pt x="119557" y="84071"/>
                        <a:pt x="89532" y="84359"/>
                        <a:pt x="83757" y="87246"/>
                      </a:cubicBezTo>
                      <a:cubicBezTo>
                        <a:pt x="78079" y="90133"/>
                        <a:pt x="72305" y="82916"/>
                        <a:pt x="77213" y="80991"/>
                      </a:cubicBezTo>
                      <a:cubicBezTo>
                        <a:pt x="82122" y="78970"/>
                        <a:pt x="92419" y="68961"/>
                        <a:pt x="91841" y="65016"/>
                      </a:cubicBezTo>
                      <a:cubicBezTo>
                        <a:pt x="91264" y="60974"/>
                        <a:pt x="98963" y="57317"/>
                        <a:pt x="94728" y="53564"/>
                      </a:cubicBezTo>
                      <a:cubicBezTo>
                        <a:pt x="90398" y="49810"/>
                        <a:pt x="89820" y="58472"/>
                        <a:pt x="86163" y="61263"/>
                      </a:cubicBezTo>
                      <a:cubicBezTo>
                        <a:pt x="82410" y="64150"/>
                        <a:pt x="74134" y="63283"/>
                        <a:pt x="65280" y="61551"/>
                      </a:cubicBezTo>
                      <a:cubicBezTo>
                        <a:pt x="56426" y="59819"/>
                        <a:pt x="52962" y="72426"/>
                        <a:pt x="53251" y="77815"/>
                      </a:cubicBezTo>
                      <a:cubicBezTo>
                        <a:pt x="53539" y="83204"/>
                        <a:pt x="42953" y="86380"/>
                        <a:pt x="44685" y="91000"/>
                      </a:cubicBezTo>
                      <a:cubicBezTo>
                        <a:pt x="46418" y="95619"/>
                        <a:pt x="42664" y="98987"/>
                        <a:pt x="39874" y="96389"/>
                      </a:cubicBezTo>
                      <a:cubicBezTo>
                        <a:pt x="36987" y="93791"/>
                        <a:pt x="33907" y="87535"/>
                        <a:pt x="28133" y="92058"/>
                      </a:cubicBezTo>
                      <a:cubicBezTo>
                        <a:pt x="22359" y="96678"/>
                        <a:pt x="34677" y="102644"/>
                        <a:pt x="42183" y="103510"/>
                      </a:cubicBezTo>
                      <a:cubicBezTo>
                        <a:pt x="49593" y="104377"/>
                        <a:pt x="36505" y="109766"/>
                        <a:pt x="35062" y="117753"/>
                      </a:cubicBezTo>
                      <a:cubicBezTo>
                        <a:pt x="33618" y="125741"/>
                        <a:pt x="44782" y="122373"/>
                        <a:pt x="45359" y="128051"/>
                      </a:cubicBezTo>
                      <a:cubicBezTo>
                        <a:pt x="45936" y="133729"/>
                        <a:pt x="29288" y="134595"/>
                        <a:pt x="29288" y="140080"/>
                      </a:cubicBezTo>
                      <a:cubicBezTo>
                        <a:pt x="29288" y="145566"/>
                        <a:pt x="38719" y="137482"/>
                        <a:pt x="43049" y="135268"/>
                      </a:cubicBezTo>
                      <a:cubicBezTo>
                        <a:pt x="47380" y="132959"/>
                        <a:pt x="40740" y="148742"/>
                        <a:pt x="51037" y="147009"/>
                      </a:cubicBezTo>
                      <a:cubicBezTo>
                        <a:pt x="61334" y="145277"/>
                        <a:pt x="58447" y="131323"/>
                        <a:pt x="62200" y="131804"/>
                      </a:cubicBezTo>
                      <a:cubicBezTo>
                        <a:pt x="65954" y="132381"/>
                        <a:pt x="60468" y="139214"/>
                        <a:pt x="63644" y="145277"/>
                      </a:cubicBezTo>
                      <a:cubicBezTo>
                        <a:pt x="66820" y="151244"/>
                        <a:pt x="56234" y="160482"/>
                        <a:pt x="56811" y="164717"/>
                      </a:cubicBezTo>
                      <a:cubicBezTo>
                        <a:pt x="57389" y="169047"/>
                        <a:pt x="77983" y="169047"/>
                        <a:pt x="84527" y="162118"/>
                      </a:cubicBezTo>
                      <a:cubicBezTo>
                        <a:pt x="91071" y="155286"/>
                        <a:pt x="94247" y="162696"/>
                        <a:pt x="89724" y="167796"/>
                      </a:cubicBezTo>
                      <a:cubicBezTo>
                        <a:pt x="85105" y="172993"/>
                        <a:pt x="87126" y="177805"/>
                        <a:pt x="92900" y="179826"/>
                      </a:cubicBezTo>
                      <a:cubicBezTo>
                        <a:pt x="98578" y="181847"/>
                        <a:pt x="100599" y="182424"/>
                        <a:pt x="98000" y="186947"/>
                      </a:cubicBezTo>
                      <a:cubicBezTo>
                        <a:pt x="95402" y="191567"/>
                        <a:pt x="97712" y="200132"/>
                        <a:pt x="96268" y="204366"/>
                      </a:cubicBezTo>
                      <a:cubicBezTo>
                        <a:pt x="94825" y="208697"/>
                        <a:pt x="77117" y="208119"/>
                        <a:pt x="76540" y="205232"/>
                      </a:cubicBezTo>
                      <a:cubicBezTo>
                        <a:pt x="75962" y="202345"/>
                        <a:pt x="68552" y="204366"/>
                        <a:pt x="70573" y="208408"/>
                      </a:cubicBezTo>
                      <a:cubicBezTo>
                        <a:pt x="72594" y="212450"/>
                        <a:pt x="64318" y="216685"/>
                        <a:pt x="64895" y="220438"/>
                      </a:cubicBezTo>
                      <a:cubicBezTo>
                        <a:pt x="65472" y="224191"/>
                        <a:pt x="76059" y="223325"/>
                        <a:pt x="76347" y="227848"/>
                      </a:cubicBezTo>
                      <a:cubicBezTo>
                        <a:pt x="76636" y="232371"/>
                        <a:pt x="68648" y="237857"/>
                        <a:pt x="57774" y="241032"/>
                      </a:cubicBezTo>
                      <a:cubicBezTo>
                        <a:pt x="46899" y="244208"/>
                        <a:pt x="60083" y="252773"/>
                        <a:pt x="65184" y="249020"/>
                      </a:cubicBezTo>
                      <a:cubicBezTo>
                        <a:pt x="70284" y="245267"/>
                        <a:pt x="69226" y="251618"/>
                        <a:pt x="76636" y="251618"/>
                      </a:cubicBezTo>
                      <a:cubicBezTo>
                        <a:pt x="84046" y="251618"/>
                        <a:pt x="88666" y="257585"/>
                        <a:pt x="96942" y="254505"/>
                      </a:cubicBezTo>
                      <a:cubicBezTo>
                        <a:pt x="105218" y="251330"/>
                        <a:pt x="104930" y="254505"/>
                        <a:pt x="98674" y="259317"/>
                      </a:cubicBezTo>
                      <a:cubicBezTo>
                        <a:pt x="92419" y="264225"/>
                        <a:pt x="82988" y="259029"/>
                        <a:pt x="77213" y="262204"/>
                      </a:cubicBezTo>
                      <a:cubicBezTo>
                        <a:pt x="71439" y="265380"/>
                        <a:pt x="48246" y="287130"/>
                        <a:pt x="52577" y="292519"/>
                      </a:cubicBezTo>
                      <a:cubicBezTo>
                        <a:pt x="55175" y="295695"/>
                        <a:pt x="58543" y="287900"/>
                        <a:pt x="66820" y="284531"/>
                      </a:cubicBezTo>
                      <a:cubicBezTo>
                        <a:pt x="75096" y="281067"/>
                        <a:pt x="76540" y="286841"/>
                        <a:pt x="81159" y="287418"/>
                      </a:cubicBezTo>
                      <a:cubicBezTo>
                        <a:pt x="85682" y="287996"/>
                        <a:pt x="85971" y="277987"/>
                        <a:pt x="89724" y="278853"/>
                      </a:cubicBezTo>
                      <a:cubicBezTo>
                        <a:pt x="93477" y="279719"/>
                        <a:pt x="96846" y="275678"/>
                        <a:pt x="103775" y="276832"/>
                      </a:cubicBezTo>
                      <a:cubicBezTo>
                        <a:pt x="110607" y="277987"/>
                        <a:pt x="115516" y="275389"/>
                        <a:pt x="118980" y="272502"/>
                      </a:cubicBezTo>
                      <a:cubicBezTo>
                        <a:pt x="122445" y="269615"/>
                        <a:pt x="131587" y="278180"/>
                        <a:pt x="134474" y="276255"/>
                      </a:cubicBezTo>
                      <a:cubicBezTo>
                        <a:pt x="137361" y="274234"/>
                        <a:pt x="149872" y="271924"/>
                        <a:pt x="156223" y="272213"/>
                      </a:cubicBezTo>
                      <a:cubicBezTo>
                        <a:pt x="162479" y="272502"/>
                        <a:pt x="178839" y="265092"/>
                        <a:pt x="183074" y="261050"/>
                      </a:cubicBezTo>
                      <a:cubicBezTo>
                        <a:pt x="187404" y="257008"/>
                        <a:pt x="180475" y="256238"/>
                        <a:pt x="174797" y="257008"/>
                      </a:cubicBezTo>
                      <a:cubicBezTo>
                        <a:pt x="169023" y="257874"/>
                        <a:pt x="170178" y="251330"/>
                        <a:pt x="176241" y="245555"/>
                      </a:cubicBezTo>
                      <a:cubicBezTo>
                        <a:pt x="182207" y="239878"/>
                        <a:pt x="191735" y="235547"/>
                        <a:pt x="192216" y="226982"/>
                      </a:cubicBezTo>
                      <a:close/>
                      <a:moveTo>
                        <a:pt x="20049" y="83686"/>
                      </a:moveTo>
                      <a:cubicBezTo>
                        <a:pt x="27748" y="83397"/>
                        <a:pt x="36601" y="70213"/>
                        <a:pt x="32944" y="66556"/>
                      </a:cubicBezTo>
                      <a:cubicBezTo>
                        <a:pt x="29191" y="62802"/>
                        <a:pt x="14371" y="83974"/>
                        <a:pt x="20049" y="83686"/>
                      </a:cubicBezTo>
                      <a:close/>
                      <a:moveTo>
                        <a:pt x="130721" y="21613"/>
                      </a:moveTo>
                      <a:cubicBezTo>
                        <a:pt x="135629" y="16801"/>
                        <a:pt x="141307" y="-1869"/>
                        <a:pt x="133897" y="152"/>
                      </a:cubicBezTo>
                      <a:cubicBezTo>
                        <a:pt x="126486" y="2173"/>
                        <a:pt x="128604" y="23730"/>
                        <a:pt x="130721" y="2161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45" name="צורה חופשית: צורה 2144">
                  <a:extLst>
                    <a:ext uri="{FF2B5EF4-FFF2-40B4-BE49-F238E27FC236}">
                      <a16:creationId xmlns:a16="http://schemas.microsoft.com/office/drawing/2014/main" id="{1B986207-6A7B-32CC-1808-C02F13C15422}"/>
                    </a:ext>
                  </a:extLst>
                </p:cNvPr>
                <p:cNvSpPr/>
                <p:nvPr/>
              </p:nvSpPr>
              <p:spPr>
                <a:xfrm>
                  <a:off x="7618026" y="2074609"/>
                  <a:ext cx="198022" cy="302122"/>
                </a:xfrm>
                <a:custGeom>
                  <a:avLst/>
                  <a:gdLst>
                    <a:gd name="connsiteX0" fmla="*/ 35447 w 192216"/>
                    <a:gd name="connsiteY0" fmla="*/ 156344 h 293264"/>
                    <a:gd name="connsiteX1" fmla="*/ 11195 w 192216"/>
                    <a:gd name="connsiteY1" fmla="*/ 160194 h 293264"/>
                    <a:gd name="connsiteX2" fmla="*/ 5902 w 192216"/>
                    <a:gd name="connsiteY2" fmla="*/ 171261 h 293264"/>
                    <a:gd name="connsiteX3" fmla="*/ 1572 w 192216"/>
                    <a:gd name="connsiteY3" fmla="*/ 182521 h 293264"/>
                    <a:gd name="connsiteX4" fmla="*/ 13697 w 192216"/>
                    <a:gd name="connsiteY4" fmla="*/ 185119 h 293264"/>
                    <a:gd name="connsiteX5" fmla="*/ 24957 w 192216"/>
                    <a:gd name="connsiteY5" fmla="*/ 181654 h 293264"/>
                    <a:gd name="connsiteX6" fmla="*/ 31309 w 192216"/>
                    <a:gd name="connsiteY6" fmla="*/ 187429 h 293264"/>
                    <a:gd name="connsiteX7" fmla="*/ 46225 w 192216"/>
                    <a:gd name="connsiteY7" fmla="*/ 178094 h 293264"/>
                    <a:gd name="connsiteX8" fmla="*/ 35350 w 192216"/>
                    <a:gd name="connsiteY8" fmla="*/ 156344 h 293264"/>
                    <a:gd name="connsiteX9" fmla="*/ 191927 w 192216"/>
                    <a:gd name="connsiteY9" fmla="*/ 227271 h 293264"/>
                    <a:gd name="connsiteX10" fmla="*/ 171621 w 192216"/>
                    <a:gd name="connsiteY10" fmla="*/ 217262 h 293264"/>
                    <a:gd name="connsiteX11" fmla="*/ 162190 w 192216"/>
                    <a:gd name="connsiteY11" fmla="*/ 216107 h 293264"/>
                    <a:gd name="connsiteX12" fmla="*/ 161902 w 192216"/>
                    <a:gd name="connsiteY12" fmla="*/ 205521 h 293264"/>
                    <a:gd name="connsiteX13" fmla="*/ 155646 w 192216"/>
                    <a:gd name="connsiteY13" fmla="*/ 194935 h 293264"/>
                    <a:gd name="connsiteX14" fmla="*/ 141018 w 192216"/>
                    <a:gd name="connsiteY14" fmla="*/ 171453 h 293264"/>
                    <a:gd name="connsiteX15" fmla="*/ 128123 w 192216"/>
                    <a:gd name="connsiteY15" fmla="*/ 147972 h 293264"/>
                    <a:gd name="connsiteX16" fmla="*/ 115227 w 192216"/>
                    <a:gd name="connsiteY16" fmla="*/ 138252 h 293264"/>
                    <a:gd name="connsiteX17" fmla="*/ 97808 w 192216"/>
                    <a:gd name="connsiteY17" fmla="*/ 135365 h 293264"/>
                    <a:gd name="connsiteX18" fmla="*/ 104641 w 192216"/>
                    <a:gd name="connsiteY18" fmla="*/ 122758 h 293264"/>
                    <a:gd name="connsiteX19" fmla="*/ 119557 w 192216"/>
                    <a:gd name="connsiteY19" fmla="*/ 88979 h 293264"/>
                    <a:gd name="connsiteX20" fmla="*/ 83757 w 192216"/>
                    <a:gd name="connsiteY20" fmla="*/ 87246 h 293264"/>
                    <a:gd name="connsiteX21" fmla="*/ 77213 w 192216"/>
                    <a:gd name="connsiteY21" fmla="*/ 80991 h 293264"/>
                    <a:gd name="connsiteX22" fmla="*/ 91841 w 192216"/>
                    <a:gd name="connsiteY22" fmla="*/ 65016 h 293264"/>
                    <a:gd name="connsiteX23" fmla="*/ 94728 w 192216"/>
                    <a:gd name="connsiteY23" fmla="*/ 53564 h 293264"/>
                    <a:gd name="connsiteX24" fmla="*/ 86163 w 192216"/>
                    <a:gd name="connsiteY24" fmla="*/ 61263 h 293264"/>
                    <a:gd name="connsiteX25" fmla="*/ 65280 w 192216"/>
                    <a:gd name="connsiteY25" fmla="*/ 61551 h 293264"/>
                    <a:gd name="connsiteX26" fmla="*/ 53251 w 192216"/>
                    <a:gd name="connsiteY26" fmla="*/ 77815 h 293264"/>
                    <a:gd name="connsiteX27" fmla="*/ 44685 w 192216"/>
                    <a:gd name="connsiteY27" fmla="*/ 91000 h 293264"/>
                    <a:gd name="connsiteX28" fmla="*/ 39874 w 192216"/>
                    <a:gd name="connsiteY28" fmla="*/ 96389 h 293264"/>
                    <a:gd name="connsiteX29" fmla="*/ 28133 w 192216"/>
                    <a:gd name="connsiteY29" fmla="*/ 92058 h 293264"/>
                    <a:gd name="connsiteX30" fmla="*/ 42183 w 192216"/>
                    <a:gd name="connsiteY30" fmla="*/ 103510 h 293264"/>
                    <a:gd name="connsiteX31" fmla="*/ 35062 w 192216"/>
                    <a:gd name="connsiteY31" fmla="*/ 117753 h 293264"/>
                    <a:gd name="connsiteX32" fmla="*/ 45359 w 192216"/>
                    <a:gd name="connsiteY32" fmla="*/ 128051 h 293264"/>
                    <a:gd name="connsiteX33" fmla="*/ 29288 w 192216"/>
                    <a:gd name="connsiteY33" fmla="*/ 140080 h 293264"/>
                    <a:gd name="connsiteX34" fmla="*/ 43049 w 192216"/>
                    <a:gd name="connsiteY34" fmla="*/ 135268 h 293264"/>
                    <a:gd name="connsiteX35" fmla="*/ 51037 w 192216"/>
                    <a:gd name="connsiteY35" fmla="*/ 147009 h 293264"/>
                    <a:gd name="connsiteX36" fmla="*/ 62200 w 192216"/>
                    <a:gd name="connsiteY36" fmla="*/ 131804 h 293264"/>
                    <a:gd name="connsiteX37" fmla="*/ 63644 w 192216"/>
                    <a:gd name="connsiteY37" fmla="*/ 145277 h 293264"/>
                    <a:gd name="connsiteX38" fmla="*/ 56811 w 192216"/>
                    <a:gd name="connsiteY38" fmla="*/ 164717 h 293264"/>
                    <a:gd name="connsiteX39" fmla="*/ 84527 w 192216"/>
                    <a:gd name="connsiteY39" fmla="*/ 162118 h 293264"/>
                    <a:gd name="connsiteX40" fmla="*/ 89724 w 192216"/>
                    <a:gd name="connsiteY40" fmla="*/ 167796 h 293264"/>
                    <a:gd name="connsiteX41" fmla="*/ 92900 w 192216"/>
                    <a:gd name="connsiteY41" fmla="*/ 179826 h 293264"/>
                    <a:gd name="connsiteX42" fmla="*/ 98000 w 192216"/>
                    <a:gd name="connsiteY42" fmla="*/ 186947 h 293264"/>
                    <a:gd name="connsiteX43" fmla="*/ 96268 w 192216"/>
                    <a:gd name="connsiteY43" fmla="*/ 204366 h 293264"/>
                    <a:gd name="connsiteX44" fmla="*/ 76540 w 192216"/>
                    <a:gd name="connsiteY44" fmla="*/ 205232 h 293264"/>
                    <a:gd name="connsiteX45" fmla="*/ 70573 w 192216"/>
                    <a:gd name="connsiteY45" fmla="*/ 208408 h 293264"/>
                    <a:gd name="connsiteX46" fmla="*/ 64895 w 192216"/>
                    <a:gd name="connsiteY46" fmla="*/ 220438 h 293264"/>
                    <a:gd name="connsiteX47" fmla="*/ 76347 w 192216"/>
                    <a:gd name="connsiteY47" fmla="*/ 227848 h 293264"/>
                    <a:gd name="connsiteX48" fmla="*/ 57774 w 192216"/>
                    <a:gd name="connsiteY48" fmla="*/ 241032 h 293264"/>
                    <a:gd name="connsiteX49" fmla="*/ 65184 w 192216"/>
                    <a:gd name="connsiteY49" fmla="*/ 249020 h 293264"/>
                    <a:gd name="connsiteX50" fmla="*/ 76636 w 192216"/>
                    <a:gd name="connsiteY50" fmla="*/ 251618 h 293264"/>
                    <a:gd name="connsiteX51" fmla="*/ 96942 w 192216"/>
                    <a:gd name="connsiteY51" fmla="*/ 254505 h 293264"/>
                    <a:gd name="connsiteX52" fmla="*/ 98674 w 192216"/>
                    <a:gd name="connsiteY52" fmla="*/ 259317 h 293264"/>
                    <a:gd name="connsiteX53" fmla="*/ 77213 w 192216"/>
                    <a:gd name="connsiteY53" fmla="*/ 262204 h 293264"/>
                    <a:gd name="connsiteX54" fmla="*/ 52577 w 192216"/>
                    <a:gd name="connsiteY54" fmla="*/ 292519 h 293264"/>
                    <a:gd name="connsiteX55" fmla="*/ 66820 w 192216"/>
                    <a:gd name="connsiteY55" fmla="*/ 284531 h 293264"/>
                    <a:gd name="connsiteX56" fmla="*/ 81159 w 192216"/>
                    <a:gd name="connsiteY56" fmla="*/ 287418 h 293264"/>
                    <a:gd name="connsiteX57" fmla="*/ 89724 w 192216"/>
                    <a:gd name="connsiteY57" fmla="*/ 278853 h 293264"/>
                    <a:gd name="connsiteX58" fmla="*/ 103775 w 192216"/>
                    <a:gd name="connsiteY58" fmla="*/ 276832 h 293264"/>
                    <a:gd name="connsiteX59" fmla="*/ 118980 w 192216"/>
                    <a:gd name="connsiteY59" fmla="*/ 272502 h 293264"/>
                    <a:gd name="connsiteX60" fmla="*/ 134474 w 192216"/>
                    <a:gd name="connsiteY60" fmla="*/ 276255 h 293264"/>
                    <a:gd name="connsiteX61" fmla="*/ 156223 w 192216"/>
                    <a:gd name="connsiteY61" fmla="*/ 272213 h 293264"/>
                    <a:gd name="connsiteX62" fmla="*/ 183074 w 192216"/>
                    <a:gd name="connsiteY62" fmla="*/ 261050 h 293264"/>
                    <a:gd name="connsiteX63" fmla="*/ 174797 w 192216"/>
                    <a:gd name="connsiteY63" fmla="*/ 257008 h 293264"/>
                    <a:gd name="connsiteX64" fmla="*/ 176241 w 192216"/>
                    <a:gd name="connsiteY64" fmla="*/ 245555 h 293264"/>
                    <a:gd name="connsiteX65" fmla="*/ 192216 w 192216"/>
                    <a:gd name="connsiteY65" fmla="*/ 226982 h 293264"/>
                    <a:gd name="connsiteX66" fmla="*/ 20049 w 192216"/>
                    <a:gd name="connsiteY66" fmla="*/ 83686 h 293264"/>
                    <a:gd name="connsiteX67" fmla="*/ 32944 w 192216"/>
                    <a:gd name="connsiteY67" fmla="*/ 66556 h 293264"/>
                    <a:gd name="connsiteX68" fmla="*/ 20049 w 192216"/>
                    <a:gd name="connsiteY68" fmla="*/ 83686 h 293264"/>
                    <a:gd name="connsiteX69" fmla="*/ 130721 w 192216"/>
                    <a:gd name="connsiteY69" fmla="*/ 21613 h 293264"/>
                    <a:gd name="connsiteX70" fmla="*/ 133897 w 192216"/>
                    <a:gd name="connsiteY70" fmla="*/ 152 h 293264"/>
                    <a:gd name="connsiteX71" fmla="*/ 130721 w 192216"/>
                    <a:gd name="connsiteY71" fmla="*/ 21613 h 293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192216" h="293264">
                      <a:moveTo>
                        <a:pt x="35447" y="156344"/>
                      </a:moveTo>
                      <a:cubicBezTo>
                        <a:pt x="28229" y="149319"/>
                        <a:pt x="18894" y="160290"/>
                        <a:pt x="11195" y="160194"/>
                      </a:cubicBezTo>
                      <a:cubicBezTo>
                        <a:pt x="9944" y="165775"/>
                        <a:pt x="7923" y="169817"/>
                        <a:pt x="5902" y="171261"/>
                      </a:cubicBezTo>
                      <a:cubicBezTo>
                        <a:pt x="2919" y="173474"/>
                        <a:pt x="-2759" y="181654"/>
                        <a:pt x="1572" y="182521"/>
                      </a:cubicBezTo>
                      <a:cubicBezTo>
                        <a:pt x="5902" y="183387"/>
                        <a:pt x="12831" y="190316"/>
                        <a:pt x="13697" y="185119"/>
                      </a:cubicBezTo>
                      <a:cubicBezTo>
                        <a:pt x="14564" y="179922"/>
                        <a:pt x="17547" y="172993"/>
                        <a:pt x="24957" y="181654"/>
                      </a:cubicBezTo>
                      <a:cubicBezTo>
                        <a:pt x="26689" y="183675"/>
                        <a:pt x="28903" y="185696"/>
                        <a:pt x="31309" y="187429"/>
                      </a:cubicBezTo>
                      <a:cubicBezTo>
                        <a:pt x="32463" y="183483"/>
                        <a:pt x="41510" y="182809"/>
                        <a:pt x="46225" y="178094"/>
                      </a:cubicBezTo>
                      <a:cubicBezTo>
                        <a:pt x="51999" y="172416"/>
                        <a:pt x="43338" y="164043"/>
                        <a:pt x="35350" y="156344"/>
                      </a:cubicBezTo>
                      <a:close/>
                      <a:moveTo>
                        <a:pt x="191927" y="227271"/>
                      </a:moveTo>
                      <a:cubicBezTo>
                        <a:pt x="192505" y="218705"/>
                        <a:pt x="173643" y="212643"/>
                        <a:pt x="171621" y="217262"/>
                      </a:cubicBezTo>
                      <a:cubicBezTo>
                        <a:pt x="169601" y="221881"/>
                        <a:pt x="165366" y="221304"/>
                        <a:pt x="162190" y="216107"/>
                      </a:cubicBezTo>
                      <a:cubicBezTo>
                        <a:pt x="159014" y="210910"/>
                        <a:pt x="165077" y="206099"/>
                        <a:pt x="161902" y="205521"/>
                      </a:cubicBezTo>
                      <a:cubicBezTo>
                        <a:pt x="158726" y="204944"/>
                        <a:pt x="154780" y="197822"/>
                        <a:pt x="155646" y="194935"/>
                      </a:cubicBezTo>
                      <a:cubicBezTo>
                        <a:pt x="156512" y="192048"/>
                        <a:pt x="150738" y="173763"/>
                        <a:pt x="141018" y="171453"/>
                      </a:cubicBezTo>
                      <a:cubicBezTo>
                        <a:pt x="131298" y="169144"/>
                        <a:pt x="129855" y="155382"/>
                        <a:pt x="128123" y="147972"/>
                      </a:cubicBezTo>
                      <a:cubicBezTo>
                        <a:pt x="126390" y="140561"/>
                        <a:pt x="120135" y="144507"/>
                        <a:pt x="115227" y="138252"/>
                      </a:cubicBezTo>
                      <a:cubicBezTo>
                        <a:pt x="110319" y="131996"/>
                        <a:pt x="102043" y="135076"/>
                        <a:pt x="97808" y="135365"/>
                      </a:cubicBezTo>
                      <a:cubicBezTo>
                        <a:pt x="93477" y="135653"/>
                        <a:pt x="97808" y="127377"/>
                        <a:pt x="104641" y="122758"/>
                      </a:cubicBezTo>
                      <a:cubicBezTo>
                        <a:pt x="111474" y="118138"/>
                        <a:pt x="119557" y="93887"/>
                        <a:pt x="119557" y="88979"/>
                      </a:cubicBezTo>
                      <a:cubicBezTo>
                        <a:pt x="119557" y="84071"/>
                        <a:pt x="89532" y="84359"/>
                        <a:pt x="83757" y="87246"/>
                      </a:cubicBezTo>
                      <a:cubicBezTo>
                        <a:pt x="78079" y="90133"/>
                        <a:pt x="72305" y="82916"/>
                        <a:pt x="77213" y="80991"/>
                      </a:cubicBezTo>
                      <a:cubicBezTo>
                        <a:pt x="82122" y="78970"/>
                        <a:pt x="92419" y="68961"/>
                        <a:pt x="91841" y="65016"/>
                      </a:cubicBezTo>
                      <a:cubicBezTo>
                        <a:pt x="91264" y="60974"/>
                        <a:pt x="98963" y="57317"/>
                        <a:pt x="94728" y="53564"/>
                      </a:cubicBezTo>
                      <a:cubicBezTo>
                        <a:pt x="90398" y="49810"/>
                        <a:pt x="89820" y="58472"/>
                        <a:pt x="86163" y="61263"/>
                      </a:cubicBezTo>
                      <a:cubicBezTo>
                        <a:pt x="82410" y="64150"/>
                        <a:pt x="74134" y="63283"/>
                        <a:pt x="65280" y="61551"/>
                      </a:cubicBezTo>
                      <a:cubicBezTo>
                        <a:pt x="56426" y="59819"/>
                        <a:pt x="52962" y="72426"/>
                        <a:pt x="53251" y="77815"/>
                      </a:cubicBezTo>
                      <a:cubicBezTo>
                        <a:pt x="53539" y="83204"/>
                        <a:pt x="42953" y="86380"/>
                        <a:pt x="44685" y="91000"/>
                      </a:cubicBezTo>
                      <a:cubicBezTo>
                        <a:pt x="46418" y="95619"/>
                        <a:pt x="42664" y="98987"/>
                        <a:pt x="39874" y="96389"/>
                      </a:cubicBezTo>
                      <a:cubicBezTo>
                        <a:pt x="36987" y="93791"/>
                        <a:pt x="33907" y="87535"/>
                        <a:pt x="28133" y="92058"/>
                      </a:cubicBezTo>
                      <a:cubicBezTo>
                        <a:pt x="22359" y="96678"/>
                        <a:pt x="34677" y="102644"/>
                        <a:pt x="42183" y="103510"/>
                      </a:cubicBezTo>
                      <a:cubicBezTo>
                        <a:pt x="49593" y="104377"/>
                        <a:pt x="36505" y="109766"/>
                        <a:pt x="35062" y="117753"/>
                      </a:cubicBezTo>
                      <a:cubicBezTo>
                        <a:pt x="33618" y="125741"/>
                        <a:pt x="44782" y="122373"/>
                        <a:pt x="45359" y="128051"/>
                      </a:cubicBezTo>
                      <a:cubicBezTo>
                        <a:pt x="45936" y="133729"/>
                        <a:pt x="29288" y="134595"/>
                        <a:pt x="29288" y="140080"/>
                      </a:cubicBezTo>
                      <a:cubicBezTo>
                        <a:pt x="29288" y="145566"/>
                        <a:pt x="38719" y="137482"/>
                        <a:pt x="43049" y="135268"/>
                      </a:cubicBezTo>
                      <a:cubicBezTo>
                        <a:pt x="47380" y="132959"/>
                        <a:pt x="40740" y="148742"/>
                        <a:pt x="51037" y="147009"/>
                      </a:cubicBezTo>
                      <a:cubicBezTo>
                        <a:pt x="61334" y="145277"/>
                        <a:pt x="58447" y="131323"/>
                        <a:pt x="62200" y="131804"/>
                      </a:cubicBezTo>
                      <a:cubicBezTo>
                        <a:pt x="65954" y="132381"/>
                        <a:pt x="60468" y="139214"/>
                        <a:pt x="63644" y="145277"/>
                      </a:cubicBezTo>
                      <a:cubicBezTo>
                        <a:pt x="66820" y="151244"/>
                        <a:pt x="56234" y="160482"/>
                        <a:pt x="56811" y="164717"/>
                      </a:cubicBezTo>
                      <a:cubicBezTo>
                        <a:pt x="57389" y="169047"/>
                        <a:pt x="77983" y="169047"/>
                        <a:pt x="84527" y="162118"/>
                      </a:cubicBezTo>
                      <a:cubicBezTo>
                        <a:pt x="91071" y="155286"/>
                        <a:pt x="94247" y="162696"/>
                        <a:pt x="89724" y="167796"/>
                      </a:cubicBezTo>
                      <a:cubicBezTo>
                        <a:pt x="85105" y="172993"/>
                        <a:pt x="87126" y="177805"/>
                        <a:pt x="92900" y="179826"/>
                      </a:cubicBezTo>
                      <a:cubicBezTo>
                        <a:pt x="98578" y="181847"/>
                        <a:pt x="100599" y="182424"/>
                        <a:pt x="98000" y="186947"/>
                      </a:cubicBezTo>
                      <a:cubicBezTo>
                        <a:pt x="95402" y="191567"/>
                        <a:pt x="97712" y="200132"/>
                        <a:pt x="96268" y="204366"/>
                      </a:cubicBezTo>
                      <a:cubicBezTo>
                        <a:pt x="94825" y="208697"/>
                        <a:pt x="77117" y="208119"/>
                        <a:pt x="76540" y="205232"/>
                      </a:cubicBezTo>
                      <a:cubicBezTo>
                        <a:pt x="75962" y="202345"/>
                        <a:pt x="68552" y="204366"/>
                        <a:pt x="70573" y="208408"/>
                      </a:cubicBezTo>
                      <a:cubicBezTo>
                        <a:pt x="72594" y="212450"/>
                        <a:pt x="64318" y="216685"/>
                        <a:pt x="64895" y="220438"/>
                      </a:cubicBezTo>
                      <a:cubicBezTo>
                        <a:pt x="65472" y="224191"/>
                        <a:pt x="76059" y="223325"/>
                        <a:pt x="76347" y="227848"/>
                      </a:cubicBezTo>
                      <a:cubicBezTo>
                        <a:pt x="76636" y="232371"/>
                        <a:pt x="68648" y="237857"/>
                        <a:pt x="57774" y="241032"/>
                      </a:cubicBezTo>
                      <a:cubicBezTo>
                        <a:pt x="46899" y="244208"/>
                        <a:pt x="60083" y="252773"/>
                        <a:pt x="65184" y="249020"/>
                      </a:cubicBezTo>
                      <a:cubicBezTo>
                        <a:pt x="70284" y="245267"/>
                        <a:pt x="69226" y="251618"/>
                        <a:pt x="76636" y="251618"/>
                      </a:cubicBezTo>
                      <a:cubicBezTo>
                        <a:pt x="84046" y="251618"/>
                        <a:pt x="88666" y="257585"/>
                        <a:pt x="96942" y="254505"/>
                      </a:cubicBezTo>
                      <a:cubicBezTo>
                        <a:pt x="105218" y="251330"/>
                        <a:pt x="104930" y="254505"/>
                        <a:pt x="98674" y="259317"/>
                      </a:cubicBezTo>
                      <a:cubicBezTo>
                        <a:pt x="92419" y="264225"/>
                        <a:pt x="82988" y="259029"/>
                        <a:pt x="77213" y="262204"/>
                      </a:cubicBezTo>
                      <a:cubicBezTo>
                        <a:pt x="71439" y="265380"/>
                        <a:pt x="48246" y="287130"/>
                        <a:pt x="52577" y="292519"/>
                      </a:cubicBezTo>
                      <a:cubicBezTo>
                        <a:pt x="55175" y="295695"/>
                        <a:pt x="58543" y="287900"/>
                        <a:pt x="66820" y="284531"/>
                      </a:cubicBezTo>
                      <a:cubicBezTo>
                        <a:pt x="75096" y="281067"/>
                        <a:pt x="76540" y="286841"/>
                        <a:pt x="81159" y="287418"/>
                      </a:cubicBezTo>
                      <a:cubicBezTo>
                        <a:pt x="85682" y="287996"/>
                        <a:pt x="85971" y="277987"/>
                        <a:pt x="89724" y="278853"/>
                      </a:cubicBezTo>
                      <a:cubicBezTo>
                        <a:pt x="93477" y="279719"/>
                        <a:pt x="96846" y="275678"/>
                        <a:pt x="103775" y="276832"/>
                      </a:cubicBezTo>
                      <a:cubicBezTo>
                        <a:pt x="110607" y="277987"/>
                        <a:pt x="115516" y="275389"/>
                        <a:pt x="118980" y="272502"/>
                      </a:cubicBezTo>
                      <a:cubicBezTo>
                        <a:pt x="122445" y="269615"/>
                        <a:pt x="131587" y="278180"/>
                        <a:pt x="134474" y="276255"/>
                      </a:cubicBezTo>
                      <a:cubicBezTo>
                        <a:pt x="137361" y="274234"/>
                        <a:pt x="149872" y="271924"/>
                        <a:pt x="156223" y="272213"/>
                      </a:cubicBezTo>
                      <a:cubicBezTo>
                        <a:pt x="162479" y="272502"/>
                        <a:pt x="178839" y="265092"/>
                        <a:pt x="183074" y="261050"/>
                      </a:cubicBezTo>
                      <a:cubicBezTo>
                        <a:pt x="187404" y="257008"/>
                        <a:pt x="180475" y="256238"/>
                        <a:pt x="174797" y="257008"/>
                      </a:cubicBezTo>
                      <a:cubicBezTo>
                        <a:pt x="169023" y="257874"/>
                        <a:pt x="170178" y="251330"/>
                        <a:pt x="176241" y="245555"/>
                      </a:cubicBezTo>
                      <a:cubicBezTo>
                        <a:pt x="182207" y="239878"/>
                        <a:pt x="191735" y="235547"/>
                        <a:pt x="192216" y="226982"/>
                      </a:cubicBezTo>
                      <a:close/>
                      <a:moveTo>
                        <a:pt x="20049" y="83686"/>
                      </a:moveTo>
                      <a:cubicBezTo>
                        <a:pt x="27748" y="83397"/>
                        <a:pt x="36601" y="70213"/>
                        <a:pt x="32944" y="66556"/>
                      </a:cubicBezTo>
                      <a:cubicBezTo>
                        <a:pt x="29191" y="62802"/>
                        <a:pt x="14371" y="83974"/>
                        <a:pt x="20049" y="83686"/>
                      </a:cubicBezTo>
                      <a:close/>
                      <a:moveTo>
                        <a:pt x="130721" y="21613"/>
                      </a:moveTo>
                      <a:cubicBezTo>
                        <a:pt x="135629" y="16801"/>
                        <a:pt x="141307" y="-1869"/>
                        <a:pt x="133897" y="152"/>
                      </a:cubicBezTo>
                      <a:cubicBezTo>
                        <a:pt x="126486" y="2173"/>
                        <a:pt x="128604" y="23730"/>
                        <a:pt x="130721" y="2161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46" name="צורה חופשית: צורה 2145">
                  <a:extLst>
                    <a:ext uri="{FF2B5EF4-FFF2-40B4-BE49-F238E27FC236}">
                      <a16:creationId xmlns:a16="http://schemas.microsoft.com/office/drawing/2014/main" id="{C9647C56-A9D1-CDE5-7C5F-C8D95B09563C}"/>
                    </a:ext>
                  </a:extLst>
                </p:cNvPr>
                <p:cNvSpPr/>
                <p:nvPr/>
              </p:nvSpPr>
              <p:spPr>
                <a:xfrm>
                  <a:off x="7940997" y="2163062"/>
                  <a:ext cx="92341" cy="88150"/>
                </a:xfrm>
                <a:custGeom>
                  <a:avLst/>
                  <a:gdLst>
                    <a:gd name="connsiteX0" fmla="*/ 45781 w 89634"/>
                    <a:gd name="connsiteY0" fmla="*/ 31220 h 85566"/>
                    <a:gd name="connsiteX1" fmla="*/ 45203 w 89634"/>
                    <a:gd name="connsiteY1" fmla="*/ 17747 h 85566"/>
                    <a:gd name="connsiteX2" fmla="*/ 47224 w 89634"/>
                    <a:gd name="connsiteY2" fmla="*/ 1098 h 85566"/>
                    <a:gd name="connsiteX3" fmla="*/ 33174 w 89634"/>
                    <a:gd name="connsiteY3" fmla="*/ 8797 h 85566"/>
                    <a:gd name="connsiteX4" fmla="*/ 21722 w 89634"/>
                    <a:gd name="connsiteY4" fmla="*/ 14764 h 85566"/>
                    <a:gd name="connsiteX5" fmla="*/ 22588 w 89634"/>
                    <a:gd name="connsiteY5" fmla="*/ 23329 h 85566"/>
                    <a:gd name="connsiteX6" fmla="*/ 11425 w 89634"/>
                    <a:gd name="connsiteY6" fmla="*/ 17651 h 85566"/>
                    <a:gd name="connsiteX7" fmla="*/ 1705 w 89634"/>
                    <a:gd name="connsiteY7" fmla="*/ 31701 h 85566"/>
                    <a:gd name="connsiteX8" fmla="*/ 1705 w 89634"/>
                    <a:gd name="connsiteY8" fmla="*/ 53740 h 85566"/>
                    <a:gd name="connsiteX9" fmla="*/ 9115 w 89634"/>
                    <a:gd name="connsiteY9" fmla="*/ 70581 h 85566"/>
                    <a:gd name="connsiteX10" fmla="*/ 12098 w 89634"/>
                    <a:gd name="connsiteY10" fmla="*/ 79146 h 85566"/>
                    <a:gd name="connsiteX11" fmla="*/ 29710 w 89634"/>
                    <a:gd name="connsiteY11" fmla="*/ 80878 h 85566"/>
                    <a:gd name="connsiteX12" fmla="*/ 36831 w 89634"/>
                    <a:gd name="connsiteY12" fmla="*/ 80686 h 85566"/>
                    <a:gd name="connsiteX13" fmla="*/ 29132 w 89634"/>
                    <a:gd name="connsiteY13" fmla="*/ 70292 h 85566"/>
                    <a:gd name="connsiteX14" fmla="*/ 39141 w 89634"/>
                    <a:gd name="connsiteY14" fmla="*/ 72313 h 85566"/>
                    <a:gd name="connsiteX15" fmla="*/ 52903 w 89634"/>
                    <a:gd name="connsiteY15" fmla="*/ 72025 h 85566"/>
                    <a:gd name="connsiteX16" fmla="*/ 46070 w 89634"/>
                    <a:gd name="connsiteY16" fmla="*/ 59995 h 85566"/>
                    <a:gd name="connsiteX17" fmla="*/ 37216 w 89634"/>
                    <a:gd name="connsiteY17" fmla="*/ 58840 h 85566"/>
                    <a:gd name="connsiteX18" fmla="*/ 42702 w 89634"/>
                    <a:gd name="connsiteY18" fmla="*/ 46811 h 85566"/>
                    <a:gd name="connsiteX19" fmla="*/ 55020 w 89634"/>
                    <a:gd name="connsiteY19" fmla="*/ 40266 h 85566"/>
                    <a:gd name="connsiteX20" fmla="*/ 45877 w 89634"/>
                    <a:gd name="connsiteY20" fmla="*/ 31124 h 85566"/>
                    <a:gd name="connsiteX21" fmla="*/ 88991 w 89634"/>
                    <a:gd name="connsiteY21" fmla="*/ 48639 h 85566"/>
                    <a:gd name="connsiteX22" fmla="*/ 82447 w 89634"/>
                    <a:gd name="connsiteY22" fmla="*/ 53162 h 85566"/>
                    <a:gd name="connsiteX23" fmla="*/ 75903 w 89634"/>
                    <a:gd name="connsiteY23" fmla="*/ 48639 h 85566"/>
                    <a:gd name="connsiteX24" fmla="*/ 63296 w 89634"/>
                    <a:gd name="connsiteY24" fmla="*/ 54028 h 85566"/>
                    <a:gd name="connsiteX25" fmla="*/ 70706 w 89634"/>
                    <a:gd name="connsiteY25" fmla="*/ 71736 h 85566"/>
                    <a:gd name="connsiteX26" fmla="*/ 65317 w 89634"/>
                    <a:gd name="connsiteY26" fmla="*/ 76933 h 85566"/>
                    <a:gd name="connsiteX27" fmla="*/ 70417 w 89634"/>
                    <a:gd name="connsiteY27" fmla="*/ 85498 h 85566"/>
                    <a:gd name="connsiteX28" fmla="*/ 84468 w 89634"/>
                    <a:gd name="connsiteY28" fmla="*/ 69426 h 85566"/>
                    <a:gd name="connsiteX29" fmla="*/ 89087 w 89634"/>
                    <a:gd name="connsiteY29" fmla="*/ 48543 h 85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9634" h="85566">
                      <a:moveTo>
                        <a:pt x="45781" y="31220"/>
                      </a:moveTo>
                      <a:cubicBezTo>
                        <a:pt x="42894" y="29777"/>
                        <a:pt x="41739" y="20634"/>
                        <a:pt x="45203" y="17747"/>
                      </a:cubicBezTo>
                      <a:cubicBezTo>
                        <a:pt x="48668" y="14860"/>
                        <a:pt x="50112" y="3985"/>
                        <a:pt x="47224" y="1098"/>
                      </a:cubicBezTo>
                      <a:cubicBezTo>
                        <a:pt x="44337" y="-1789"/>
                        <a:pt x="34040" y="1098"/>
                        <a:pt x="33174" y="8797"/>
                      </a:cubicBezTo>
                      <a:cubicBezTo>
                        <a:pt x="32308" y="16496"/>
                        <a:pt x="24032" y="13128"/>
                        <a:pt x="21722" y="14764"/>
                      </a:cubicBezTo>
                      <a:cubicBezTo>
                        <a:pt x="19412" y="16496"/>
                        <a:pt x="26341" y="19961"/>
                        <a:pt x="22588" y="23329"/>
                      </a:cubicBezTo>
                      <a:cubicBezTo>
                        <a:pt x="18835" y="26793"/>
                        <a:pt x="17391" y="18132"/>
                        <a:pt x="11425" y="17651"/>
                      </a:cubicBezTo>
                      <a:cubicBezTo>
                        <a:pt x="5458" y="17073"/>
                        <a:pt x="4880" y="26793"/>
                        <a:pt x="1705" y="31701"/>
                      </a:cubicBezTo>
                      <a:cubicBezTo>
                        <a:pt x="-1471" y="36609"/>
                        <a:pt x="550" y="46907"/>
                        <a:pt x="1705" y="53740"/>
                      </a:cubicBezTo>
                      <a:cubicBezTo>
                        <a:pt x="2859" y="60572"/>
                        <a:pt x="11136" y="64903"/>
                        <a:pt x="9115" y="70581"/>
                      </a:cubicBezTo>
                      <a:cubicBezTo>
                        <a:pt x="8152" y="73276"/>
                        <a:pt x="10077" y="76259"/>
                        <a:pt x="12098" y="79146"/>
                      </a:cubicBezTo>
                      <a:cubicBezTo>
                        <a:pt x="19701" y="79339"/>
                        <a:pt x="26726" y="79820"/>
                        <a:pt x="29710" y="80878"/>
                      </a:cubicBezTo>
                      <a:cubicBezTo>
                        <a:pt x="30961" y="81263"/>
                        <a:pt x="33559" y="81167"/>
                        <a:pt x="36831" y="80686"/>
                      </a:cubicBezTo>
                      <a:cubicBezTo>
                        <a:pt x="34329" y="76548"/>
                        <a:pt x="28651" y="73276"/>
                        <a:pt x="29132" y="70292"/>
                      </a:cubicBezTo>
                      <a:cubicBezTo>
                        <a:pt x="29710" y="66250"/>
                        <a:pt x="35099" y="68849"/>
                        <a:pt x="39141" y="72313"/>
                      </a:cubicBezTo>
                      <a:cubicBezTo>
                        <a:pt x="43086" y="75778"/>
                        <a:pt x="52036" y="76355"/>
                        <a:pt x="52903" y="72025"/>
                      </a:cubicBezTo>
                      <a:cubicBezTo>
                        <a:pt x="53384" y="69426"/>
                        <a:pt x="51459" y="57204"/>
                        <a:pt x="46070" y="59995"/>
                      </a:cubicBezTo>
                      <a:cubicBezTo>
                        <a:pt x="40584" y="62882"/>
                        <a:pt x="39237" y="61727"/>
                        <a:pt x="37216" y="58840"/>
                      </a:cubicBezTo>
                      <a:cubicBezTo>
                        <a:pt x="35195" y="55953"/>
                        <a:pt x="41258" y="51430"/>
                        <a:pt x="42702" y="46811"/>
                      </a:cubicBezTo>
                      <a:cubicBezTo>
                        <a:pt x="44145" y="42191"/>
                        <a:pt x="53576" y="43923"/>
                        <a:pt x="55020" y="40266"/>
                      </a:cubicBezTo>
                      <a:cubicBezTo>
                        <a:pt x="56463" y="36609"/>
                        <a:pt x="48764" y="32568"/>
                        <a:pt x="45877" y="31124"/>
                      </a:cubicBezTo>
                      <a:close/>
                      <a:moveTo>
                        <a:pt x="88991" y="48639"/>
                      </a:moveTo>
                      <a:cubicBezTo>
                        <a:pt x="86681" y="47195"/>
                        <a:pt x="84949" y="52681"/>
                        <a:pt x="82447" y="53162"/>
                      </a:cubicBezTo>
                      <a:cubicBezTo>
                        <a:pt x="79849" y="53740"/>
                        <a:pt x="77058" y="42287"/>
                        <a:pt x="75903" y="48639"/>
                      </a:cubicBezTo>
                      <a:cubicBezTo>
                        <a:pt x="74748" y="54894"/>
                        <a:pt x="69070" y="46041"/>
                        <a:pt x="63296" y="54028"/>
                      </a:cubicBezTo>
                      <a:cubicBezTo>
                        <a:pt x="57618" y="62016"/>
                        <a:pt x="66761" y="69234"/>
                        <a:pt x="70706" y="71736"/>
                      </a:cubicBezTo>
                      <a:cubicBezTo>
                        <a:pt x="74652" y="74238"/>
                        <a:pt x="70417" y="77991"/>
                        <a:pt x="65317" y="76933"/>
                      </a:cubicBezTo>
                      <a:cubicBezTo>
                        <a:pt x="60120" y="75778"/>
                        <a:pt x="63296" y="84343"/>
                        <a:pt x="70417" y="85498"/>
                      </a:cubicBezTo>
                      <a:cubicBezTo>
                        <a:pt x="77539" y="86653"/>
                        <a:pt x="85334" y="72891"/>
                        <a:pt x="84468" y="69426"/>
                      </a:cubicBezTo>
                      <a:cubicBezTo>
                        <a:pt x="83602" y="65962"/>
                        <a:pt x="91782" y="50275"/>
                        <a:pt x="89087" y="4854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47" name="צורה חופשית: צורה 2146">
                  <a:extLst>
                    <a:ext uri="{FF2B5EF4-FFF2-40B4-BE49-F238E27FC236}">
                      <a16:creationId xmlns:a16="http://schemas.microsoft.com/office/drawing/2014/main" id="{B377C57F-94DE-F338-F180-2B912880C682}"/>
                    </a:ext>
                  </a:extLst>
                </p:cNvPr>
                <p:cNvSpPr/>
                <p:nvPr/>
              </p:nvSpPr>
              <p:spPr>
                <a:xfrm>
                  <a:off x="8004795" y="1800265"/>
                  <a:ext cx="248475" cy="430410"/>
                </a:xfrm>
                <a:custGeom>
                  <a:avLst/>
                  <a:gdLst>
                    <a:gd name="connsiteX0" fmla="*/ 238688 w 241190"/>
                    <a:gd name="connsiteY0" fmla="*/ 96596 h 417791"/>
                    <a:gd name="connsiteX1" fmla="*/ 235031 w 241190"/>
                    <a:gd name="connsiteY1" fmla="*/ 86492 h 417791"/>
                    <a:gd name="connsiteX2" fmla="*/ 235994 w 241190"/>
                    <a:gd name="connsiteY2" fmla="*/ 69939 h 417791"/>
                    <a:gd name="connsiteX3" fmla="*/ 231374 w 241190"/>
                    <a:gd name="connsiteY3" fmla="*/ 52520 h 417791"/>
                    <a:gd name="connsiteX4" fmla="*/ 230508 w 241190"/>
                    <a:gd name="connsiteY4" fmla="*/ 34139 h 417791"/>
                    <a:gd name="connsiteX5" fmla="*/ 202888 w 241190"/>
                    <a:gd name="connsiteY5" fmla="*/ 17586 h 417791"/>
                    <a:gd name="connsiteX6" fmla="*/ 179888 w 241190"/>
                    <a:gd name="connsiteY6" fmla="*/ 1033 h 417791"/>
                    <a:gd name="connsiteX7" fmla="*/ 168820 w 241190"/>
                    <a:gd name="connsiteY7" fmla="*/ 15758 h 417791"/>
                    <a:gd name="connsiteX8" fmla="*/ 155925 w 241190"/>
                    <a:gd name="connsiteY8" fmla="*/ 19415 h 417791"/>
                    <a:gd name="connsiteX9" fmla="*/ 135715 w 241190"/>
                    <a:gd name="connsiteY9" fmla="*/ 15758 h 417791"/>
                    <a:gd name="connsiteX10" fmla="*/ 131096 w 241190"/>
                    <a:gd name="connsiteY10" fmla="*/ 29519 h 417791"/>
                    <a:gd name="connsiteX11" fmla="*/ 116372 w 241190"/>
                    <a:gd name="connsiteY11" fmla="*/ 35005 h 417791"/>
                    <a:gd name="connsiteX12" fmla="*/ 101647 w 241190"/>
                    <a:gd name="connsiteY12" fmla="*/ 46072 h 417791"/>
                    <a:gd name="connsiteX13" fmla="*/ 96162 w 241190"/>
                    <a:gd name="connsiteY13" fmla="*/ 59834 h 417791"/>
                    <a:gd name="connsiteX14" fmla="*/ 91542 w 241190"/>
                    <a:gd name="connsiteY14" fmla="*/ 69939 h 417791"/>
                    <a:gd name="connsiteX15" fmla="*/ 81438 w 241190"/>
                    <a:gd name="connsiteY15" fmla="*/ 84663 h 417791"/>
                    <a:gd name="connsiteX16" fmla="*/ 77781 w 241190"/>
                    <a:gd name="connsiteY16" fmla="*/ 95730 h 417791"/>
                    <a:gd name="connsiteX17" fmla="*/ 63056 w 241190"/>
                    <a:gd name="connsiteY17" fmla="*/ 99387 h 417791"/>
                    <a:gd name="connsiteX18" fmla="*/ 62190 w 241190"/>
                    <a:gd name="connsiteY18" fmla="*/ 116902 h 417791"/>
                    <a:gd name="connsiteX19" fmla="*/ 49295 w 241190"/>
                    <a:gd name="connsiteY19" fmla="*/ 141731 h 417791"/>
                    <a:gd name="connsiteX20" fmla="*/ 53914 w 241190"/>
                    <a:gd name="connsiteY20" fmla="*/ 151836 h 417791"/>
                    <a:gd name="connsiteX21" fmla="*/ 53914 w 241190"/>
                    <a:gd name="connsiteY21" fmla="*/ 162903 h 417791"/>
                    <a:gd name="connsiteX22" fmla="*/ 41018 w 241190"/>
                    <a:gd name="connsiteY22" fmla="*/ 163866 h 417791"/>
                    <a:gd name="connsiteX23" fmla="*/ 21675 w 241190"/>
                    <a:gd name="connsiteY23" fmla="*/ 176761 h 417791"/>
                    <a:gd name="connsiteX24" fmla="*/ 19846 w 241190"/>
                    <a:gd name="connsiteY24" fmla="*/ 196105 h 417791"/>
                    <a:gd name="connsiteX25" fmla="*/ 19846 w 241190"/>
                    <a:gd name="connsiteY25" fmla="*/ 215448 h 417791"/>
                    <a:gd name="connsiteX26" fmla="*/ 18980 w 241190"/>
                    <a:gd name="connsiteY26" fmla="*/ 233830 h 417791"/>
                    <a:gd name="connsiteX27" fmla="*/ 31876 w 241190"/>
                    <a:gd name="connsiteY27" fmla="*/ 247591 h 417791"/>
                    <a:gd name="connsiteX28" fmla="*/ 24562 w 241190"/>
                    <a:gd name="connsiteY28" fmla="*/ 257696 h 417791"/>
                    <a:gd name="connsiteX29" fmla="*/ 25524 w 241190"/>
                    <a:gd name="connsiteY29" fmla="*/ 266935 h 417791"/>
                    <a:gd name="connsiteX30" fmla="*/ 26390 w 241190"/>
                    <a:gd name="connsiteY30" fmla="*/ 285316 h 417791"/>
                    <a:gd name="connsiteX31" fmla="*/ 13495 w 241190"/>
                    <a:gd name="connsiteY31" fmla="*/ 289936 h 417791"/>
                    <a:gd name="connsiteX32" fmla="*/ 10704 w 241190"/>
                    <a:gd name="connsiteY32" fmla="*/ 305526 h 417791"/>
                    <a:gd name="connsiteX33" fmla="*/ 6084 w 241190"/>
                    <a:gd name="connsiteY33" fmla="*/ 318422 h 417791"/>
                    <a:gd name="connsiteX34" fmla="*/ 22 w 241190"/>
                    <a:gd name="connsiteY34" fmla="*/ 317555 h 417791"/>
                    <a:gd name="connsiteX35" fmla="*/ 22 w 241190"/>
                    <a:gd name="connsiteY35" fmla="*/ 319384 h 417791"/>
                    <a:gd name="connsiteX36" fmla="*/ 8586 w 241190"/>
                    <a:gd name="connsiteY36" fmla="*/ 338824 h 417791"/>
                    <a:gd name="connsiteX37" fmla="*/ 15419 w 241190"/>
                    <a:gd name="connsiteY37" fmla="*/ 358841 h 417791"/>
                    <a:gd name="connsiteX38" fmla="*/ 25139 w 241190"/>
                    <a:gd name="connsiteY38" fmla="*/ 376260 h 417791"/>
                    <a:gd name="connsiteX39" fmla="*/ 29181 w 241190"/>
                    <a:gd name="connsiteY39" fmla="*/ 390888 h 417791"/>
                    <a:gd name="connsiteX40" fmla="*/ 34570 w 241190"/>
                    <a:gd name="connsiteY40" fmla="*/ 399741 h 417791"/>
                    <a:gd name="connsiteX41" fmla="*/ 34859 w 241190"/>
                    <a:gd name="connsiteY41" fmla="*/ 416005 h 417791"/>
                    <a:gd name="connsiteX42" fmla="*/ 50064 w 241190"/>
                    <a:gd name="connsiteY42" fmla="*/ 415717 h 417791"/>
                    <a:gd name="connsiteX43" fmla="*/ 57186 w 241190"/>
                    <a:gd name="connsiteY43" fmla="*/ 404265 h 417791"/>
                    <a:gd name="connsiteX44" fmla="*/ 63153 w 241190"/>
                    <a:gd name="connsiteY44" fmla="*/ 398009 h 417791"/>
                    <a:gd name="connsiteX45" fmla="*/ 79128 w 241190"/>
                    <a:gd name="connsiteY45" fmla="*/ 396566 h 417791"/>
                    <a:gd name="connsiteX46" fmla="*/ 90291 w 241190"/>
                    <a:gd name="connsiteY46" fmla="*/ 387712 h 417791"/>
                    <a:gd name="connsiteX47" fmla="*/ 97124 w 241190"/>
                    <a:gd name="connsiteY47" fmla="*/ 390599 h 417791"/>
                    <a:gd name="connsiteX48" fmla="*/ 107999 w 241190"/>
                    <a:gd name="connsiteY48" fmla="*/ 372314 h 417791"/>
                    <a:gd name="connsiteX49" fmla="*/ 101166 w 241190"/>
                    <a:gd name="connsiteY49" fmla="*/ 373469 h 417791"/>
                    <a:gd name="connsiteX50" fmla="*/ 100877 w 241190"/>
                    <a:gd name="connsiteY50" fmla="*/ 359996 h 417791"/>
                    <a:gd name="connsiteX51" fmla="*/ 104053 w 241190"/>
                    <a:gd name="connsiteY51" fmla="*/ 332568 h 417791"/>
                    <a:gd name="connsiteX52" fmla="*/ 114928 w 241190"/>
                    <a:gd name="connsiteY52" fmla="*/ 320827 h 417791"/>
                    <a:gd name="connsiteX53" fmla="*/ 132347 w 241190"/>
                    <a:gd name="connsiteY53" fmla="*/ 304563 h 417791"/>
                    <a:gd name="connsiteX54" fmla="*/ 143799 w 241190"/>
                    <a:gd name="connsiteY54" fmla="*/ 288877 h 417791"/>
                    <a:gd name="connsiteX55" fmla="*/ 125514 w 241190"/>
                    <a:gd name="connsiteY55" fmla="*/ 268571 h 417791"/>
                    <a:gd name="connsiteX56" fmla="*/ 111752 w 241190"/>
                    <a:gd name="connsiteY56" fmla="*/ 264818 h 417791"/>
                    <a:gd name="connsiteX57" fmla="*/ 109443 w 241190"/>
                    <a:gd name="connsiteY57" fmla="*/ 243068 h 417791"/>
                    <a:gd name="connsiteX58" fmla="*/ 116564 w 241190"/>
                    <a:gd name="connsiteY58" fmla="*/ 224206 h 417791"/>
                    <a:gd name="connsiteX59" fmla="*/ 121761 w 241190"/>
                    <a:gd name="connsiteY59" fmla="*/ 209289 h 417791"/>
                    <a:gd name="connsiteX60" fmla="*/ 130903 w 241190"/>
                    <a:gd name="connsiteY60" fmla="*/ 200436 h 417791"/>
                    <a:gd name="connsiteX61" fmla="*/ 144376 w 241190"/>
                    <a:gd name="connsiteY61" fmla="*/ 185230 h 417791"/>
                    <a:gd name="connsiteX62" fmla="*/ 162661 w 241190"/>
                    <a:gd name="connsiteY62" fmla="*/ 174644 h 417791"/>
                    <a:gd name="connsiteX63" fmla="*/ 192398 w 241190"/>
                    <a:gd name="connsiteY63" fmla="*/ 152317 h 417791"/>
                    <a:gd name="connsiteX64" fmla="*/ 190378 w 241190"/>
                    <a:gd name="connsiteY64" fmla="*/ 133744 h 417791"/>
                    <a:gd name="connsiteX65" fmla="*/ 197788 w 241190"/>
                    <a:gd name="connsiteY65" fmla="*/ 118057 h 417791"/>
                    <a:gd name="connsiteX66" fmla="*/ 210395 w 241190"/>
                    <a:gd name="connsiteY66" fmla="*/ 108048 h 417791"/>
                    <a:gd name="connsiteX67" fmla="*/ 230700 w 241190"/>
                    <a:gd name="connsiteY67" fmla="*/ 106028 h 417791"/>
                    <a:gd name="connsiteX68" fmla="*/ 241190 w 241190"/>
                    <a:gd name="connsiteY68" fmla="*/ 106509 h 417791"/>
                    <a:gd name="connsiteX69" fmla="*/ 238496 w 241190"/>
                    <a:gd name="connsiteY69" fmla="*/ 96981 h 417791"/>
                    <a:gd name="connsiteX70" fmla="*/ 141971 w 241190"/>
                    <a:gd name="connsiteY70" fmla="*/ 348255 h 417791"/>
                    <a:gd name="connsiteX71" fmla="*/ 128786 w 241190"/>
                    <a:gd name="connsiteY71" fmla="*/ 373469 h 417791"/>
                    <a:gd name="connsiteX72" fmla="*/ 141971 w 241190"/>
                    <a:gd name="connsiteY72" fmla="*/ 348255 h 417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241190" h="417791">
                      <a:moveTo>
                        <a:pt x="238688" y="96596"/>
                      </a:moveTo>
                      <a:cubicBezTo>
                        <a:pt x="235897" y="93805"/>
                        <a:pt x="230412" y="86492"/>
                        <a:pt x="235031" y="86492"/>
                      </a:cubicBezTo>
                      <a:cubicBezTo>
                        <a:pt x="239651" y="86492"/>
                        <a:pt x="241479" y="72730"/>
                        <a:pt x="235994" y="69939"/>
                      </a:cubicBezTo>
                      <a:cubicBezTo>
                        <a:pt x="230508" y="67148"/>
                        <a:pt x="235994" y="55215"/>
                        <a:pt x="231374" y="52520"/>
                      </a:cubicBezTo>
                      <a:cubicBezTo>
                        <a:pt x="226755" y="49729"/>
                        <a:pt x="229546" y="40587"/>
                        <a:pt x="230508" y="34139"/>
                      </a:cubicBezTo>
                      <a:cubicBezTo>
                        <a:pt x="231374" y="27691"/>
                        <a:pt x="212993" y="22206"/>
                        <a:pt x="202888" y="17586"/>
                      </a:cubicBezTo>
                      <a:cubicBezTo>
                        <a:pt x="192783" y="12967"/>
                        <a:pt x="188164" y="5653"/>
                        <a:pt x="179888" y="1033"/>
                      </a:cubicBezTo>
                      <a:cubicBezTo>
                        <a:pt x="171611" y="-3586"/>
                        <a:pt x="168820" y="8347"/>
                        <a:pt x="168820" y="15758"/>
                      </a:cubicBezTo>
                      <a:cubicBezTo>
                        <a:pt x="168820" y="23168"/>
                        <a:pt x="161507" y="24034"/>
                        <a:pt x="155925" y="19415"/>
                      </a:cubicBezTo>
                      <a:cubicBezTo>
                        <a:pt x="150439" y="14795"/>
                        <a:pt x="143991" y="19415"/>
                        <a:pt x="135715" y="15758"/>
                      </a:cubicBezTo>
                      <a:cubicBezTo>
                        <a:pt x="127439" y="12101"/>
                        <a:pt x="131096" y="24034"/>
                        <a:pt x="131096" y="29519"/>
                      </a:cubicBezTo>
                      <a:cubicBezTo>
                        <a:pt x="131096" y="35005"/>
                        <a:pt x="121857" y="35005"/>
                        <a:pt x="116372" y="35005"/>
                      </a:cubicBezTo>
                      <a:cubicBezTo>
                        <a:pt x="110886" y="35005"/>
                        <a:pt x="101647" y="39624"/>
                        <a:pt x="101647" y="46072"/>
                      </a:cubicBezTo>
                      <a:cubicBezTo>
                        <a:pt x="101647" y="52520"/>
                        <a:pt x="93371" y="56177"/>
                        <a:pt x="96162" y="59834"/>
                      </a:cubicBezTo>
                      <a:cubicBezTo>
                        <a:pt x="98953" y="63491"/>
                        <a:pt x="95199" y="67148"/>
                        <a:pt x="91542" y="69939"/>
                      </a:cubicBezTo>
                      <a:cubicBezTo>
                        <a:pt x="87885" y="72730"/>
                        <a:pt x="84229" y="81872"/>
                        <a:pt x="81438" y="84663"/>
                      </a:cubicBezTo>
                      <a:cubicBezTo>
                        <a:pt x="78647" y="87454"/>
                        <a:pt x="83266" y="91977"/>
                        <a:pt x="77781" y="95730"/>
                      </a:cubicBezTo>
                      <a:cubicBezTo>
                        <a:pt x="72295" y="99387"/>
                        <a:pt x="65847" y="96596"/>
                        <a:pt x="63056" y="99387"/>
                      </a:cubicBezTo>
                      <a:cubicBezTo>
                        <a:pt x="60265" y="102178"/>
                        <a:pt x="63056" y="108626"/>
                        <a:pt x="62190" y="116902"/>
                      </a:cubicBezTo>
                      <a:cubicBezTo>
                        <a:pt x="61228" y="125179"/>
                        <a:pt x="54780" y="134321"/>
                        <a:pt x="49295" y="141731"/>
                      </a:cubicBezTo>
                      <a:cubicBezTo>
                        <a:pt x="43809" y="149045"/>
                        <a:pt x="51123" y="150970"/>
                        <a:pt x="53914" y="151836"/>
                      </a:cubicBezTo>
                      <a:cubicBezTo>
                        <a:pt x="56705" y="152798"/>
                        <a:pt x="56705" y="157322"/>
                        <a:pt x="53914" y="162903"/>
                      </a:cubicBezTo>
                      <a:cubicBezTo>
                        <a:pt x="51123" y="168485"/>
                        <a:pt x="44675" y="164732"/>
                        <a:pt x="41018" y="163866"/>
                      </a:cubicBezTo>
                      <a:cubicBezTo>
                        <a:pt x="37361" y="162903"/>
                        <a:pt x="27256" y="167523"/>
                        <a:pt x="21675" y="176761"/>
                      </a:cubicBezTo>
                      <a:cubicBezTo>
                        <a:pt x="16189" y="186000"/>
                        <a:pt x="18018" y="191486"/>
                        <a:pt x="19846" y="196105"/>
                      </a:cubicBezTo>
                      <a:cubicBezTo>
                        <a:pt x="21675" y="200724"/>
                        <a:pt x="15227" y="206210"/>
                        <a:pt x="19846" y="215448"/>
                      </a:cubicBezTo>
                      <a:cubicBezTo>
                        <a:pt x="24465" y="224687"/>
                        <a:pt x="18018" y="226516"/>
                        <a:pt x="18980" y="233830"/>
                      </a:cubicBezTo>
                      <a:cubicBezTo>
                        <a:pt x="19846" y="241144"/>
                        <a:pt x="30913" y="240277"/>
                        <a:pt x="31876" y="247591"/>
                      </a:cubicBezTo>
                      <a:cubicBezTo>
                        <a:pt x="32742" y="254905"/>
                        <a:pt x="28219" y="257696"/>
                        <a:pt x="24562" y="257696"/>
                      </a:cubicBezTo>
                      <a:cubicBezTo>
                        <a:pt x="20905" y="257696"/>
                        <a:pt x="21771" y="265010"/>
                        <a:pt x="25524" y="266935"/>
                      </a:cubicBezTo>
                      <a:cubicBezTo>
                        <a:pt x="29181" y="268763"/>
                        <a:pt x="28315" y="281659"/>
                        <a:pt x="26390" y="285316"/>
                      </a:cubicBezTo>
                      <a:cubicBezTo>
                        <a:pt x="24562" y="288973"/>
                        <a:pt x="12629" y="285316"/>
                        <a:pt x="13495" y="289936"/>
                      </a:cubicBezTo>
                      <a:cubicBezTo>
                        <a:pt x="14361" y="294555"/>
                        <a:pt x="10704" y="301869"/>
                        <a:pt x="10704" y="305526"/>
                      </a:cubicBezTo>
                      <a:cubicBezTo>
                        <a:pt x="10704" y="309183"/>
                        <a:pt x="9741" y="321116"/>
                        <a:pt x="6084" y="318422"/>
                      </a:cubicBezTo>
                      <a:cubicBezTo>
                        <a:pt x="4641" y="317363"/>
                        <a:pt x="2331" y="317267"/>
                        <a:pt x="22" y="317555"/>
                      </a:cubicBezTo>
                      <a:cubicBezTo>
                        <a:pt x="22" y="318133"/>
                        <a:pt x="22" y="318710"/>
                        <a:pt x="22" y="319384"/>
                      </a:cubicBezTo>
                      <a:cubicBezTo>
                        <a:pt x="-267" y="326505"/>
                        <a:pt x="2331" y="333723"/>
                        <a:pt x="8586" y="338824"/>
                      </a:cubicBezTo>
                      <a:cubicBezTo>
                        <a:pt x="14842" y="344020"/>
                        <a:pt x="10030" y="351719"/>
                        <a:pt x="15419" y="358841"/>
                      </a:cubicBezTo>
                      <a:cubicBezTo>
                        <a:pt x="20808" y="365962"/>
                        <a:pt x="19173" y="371159"/>
                        <a:pt x="25139" y="376260"/>
                      </a:cubicBezTo>
                      <a:cubicBezTo>
                        <a:pt x="31106" y="381360"/>
                        <a:pt x="31683" y="384247"/>
                        <a:pt x="29181" y="390888"/>
                      </a:cubicBezTo>
                      <a:cubicBezTo>
                        <a:pt x="26583" y="397432"/>
                        <a:pt x="34378" y="395699"/>
                        <a:pt x="34570" y="399741"/>
                      </a:cubicBezTo>
                      <a:cubicBezTo>
                        <a:pt x="34859" y="403783"/>
                        <a:pt x="32838" y="412060"/>
                        <a:pt x="34859" y="416005"/>
                      </a:cubicBezTo>
                      <a:cubicBezTo>
                        <a:pt x="36880" y="420047"/>
                        <a:pt x="40826" y="416005"/>
                        <a:pt x="50064" y="415717"/>
                      </a:cubicBezTo>
                      <a:cubicBezTo>
                        <a:pt x="59207" y="415428"/>
                        <a:pt x="56897" y="409750"/>
                        <a:pt x="57186" y="404265"/>
                      </a:cubicBezTo>
                      <a:cubicBezTo>
                        <a:pt x="57475" y="398875"/>
                        <a:pt x="62094" y="401377"/>
                        <a:pt x="63153" y="398009"/>
                      </a:cubicBezTo>
                      <a:cubicBezTo>
                        <a:pt x="64308" y="394545"/>
                        <a:pt x="72584" y="393679"/>
                        <a:pt x="79128" y="396566"/>
                      </a:cubicBezTo>
                      <a:cubicBezTo>
                        <a:pt x="85672" y="399453"/>
                        <a:pt x="89136" y="394545"/>
                        <a:pt x="90291" y="387712"/>
                      </a:cubicBezTo>
                      <a:cubicBezTo>
                        <a:pt x="91446" y="380879"/>
                        <a:pt x="95103" y="389155"/>
                        <a:pt x="97124" y="390599"/>
                      </a:cubicBezTo>
                      <a:cubicBezTo>
                        <a:pt x="99145" y="392043"/>
                        <a:pt x="105112" y="380013"/>
                        <a:pt x="107999" y="372314"/>
                      </a:cubicBezTo>
                      <a:cubicBezTo>
                        <a:pt x="110886" y="364615"/>
                        <a:pt x="107710" y="366059"/>
                        <a:pt x="101166" y="373469"/>
                      </a:cubicBezTo>
                      <a:cubicBezTo>
                        <a:pt x="94622" y="380879"/>
                        <a:pt x="98279" y="366059"/>
                        <a:pt x="100877" y="359996"/>
                      </a:cubicBezTo>
                      <a:cubicBezTo>
                        <a:pt x="103476" y="354029"/>
                        <a:pt x="103187" y="336514"/>
                        <a:pt x="104053" y="332568"/>
                      </a:cubicBezTo>
                      <a:cubicBezTo>
                        <a:pt x="104919" y="328526"/>
                        <a:pt x="106652" y="322560"/>
                        <a:pt x="114928" y="320827"/>
                      </a:cubicBezTo>
                      <a:cubicBezTo>
                        <a:pt x="123204" y="319095"/>
                        <a:pt x="134079" y="308798"/>
                        <a:pt x="132347" y="304563"/>
                      </a:cubicBezTo>
                      <a:cubicBezTo>
                        <a:pt x="130614" y="300233"/>
                        <a:pt x="143799" y="293111"/>
                        <a:pt x="143799" y="288877"/>
                      </a:cubicBezTo>
                      <a:cubicBezTo>
                        <a:pt x="143799" y="284643"/>
                        <a:pt x="130037" y="271458"/>
                        <a:pt x="125514" y="268571"/>
                      </a:cubicBezTo>
                      <a:cubicBezTo>
                        <a:pt x="120895" y="265684"/>
                        <a:pt x="110886" y="267994"/>
                        <a:pt x="111752" y="264818"/>
                      </a:cubicBezTo>
                      <a:cubicBezTo>
                        <a:pt x="112618" y="261642"/>
                        <a:pt x="110597" y="249324"/>
                        <a:pt x="109443" y="243068"/>
                      </a:cubicBezTo>
                      <a:cubicBezTo>
                        <a:pt x="108288" y="236813"/>
                        <a:pt x="116564" y="230173"/>
                        <a:pt x="116564" y="224206"/>
                      </a:cubicBezTo>
                      <a:cubicBezTo>
                        <a:pt x="116564" y="218239"/>
                        <a:pt x="116275" y="211310"/>
                        <a:pt x="121761" y="209289"/>
                      </a:cubicBezTo>
                      <a:cubicBezTo>
                        <a:pt x="127150" y="207268"/>
                        <a:pt x="123782" y="202168"/>
                        <a:pt x="130903" y="200436"/>
                      </a:cubicBezTo>
                      <a:cubicBezTo>
                        <a:pt x="138025" y="198703"/>
                        <a:pt x="136581" y="188406"/>
                        <a:pt x="144376" y="185230"/>
                      </a:cubicBezTo>
                      <a:cubicBezTo>
                        <a:pt x="152075" y="182054"/>
                        <a:pt x="152653" y="179456"/>
                        <a:pt x="162661" y="174644"/>
                      </a:cubicBezTo>
                      <a:cubicBezTo>
                        <a:pt x="172670" y="169736"/>
                        <a:pt x="189511" y="158284"/>
                        <a:pt x="192398" y="152317"/>
                      </a:cubicBezTo>
                      <a:cubicBezTo>
                        <a:pt x="195285" y="146351"/>
                        <a:pt x="182101" y="139999"/>
                        <a:pt x="190378" y="133744"/>
                      </a:cubicBezTo>
                      <a:cubicBezTo>
                        <a:pt x="198654" y="127488"/>
                        <a:pt x="191821" y="120271"/>
                        <a:pt x="197788" y="118057"/>
                      </a:cubicBezTo>
                      <a:cubicBezTo>
                        <a:pt x="203754" y="115747"/>
                        <a:pt x="206064" y="112668"/>
                        <a:pt x="210395" y="108048"/>
                      </a:cubicBezTo>
                      <a:cubicBezTo>
                        <a:pt x="214725" y="103429"/>
                        <a:pt x="220403" y="107760"/>
                        <a:pt x="230700" y="106028"/>
                      </a:cubicBezTo>
                      <a:cubicBezTo>
                        <a:pt x="234454" y="105354"/>
                        <a:pt x="237918" y="105739"/>
                        <a:pt x="241190" y="106509"/>
                      </a:cubicBezTo>
                      <a:cubicBezTo>
                        <a:pt x="240709" y="101986"/>
                        <a:pt x="239747" y="98232"/>
                        <a:pt x="238496" y="96981"/>
                      </a:cubicBezTo>
                      <a:close/>
                      <a:moveTo>
                        <a:pt x="141971" y="348255"/>
                      </a:moveTo>
                      <a:cubicBezTo>
                        <a:pt x="131096" y="348544"/>
                        <a:pt x="125995" y="369908"/>
                        <a:pt x="128786" y="373469"/>
                      </a:cubicBezTo>
                      <a:cubicBezTo>
                        <a:pt x="131096" y="376356"/>
                        <a:pt x="152845" y="347966"/>
                        <a:pt x="141971" y="348255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48" name="צורה חופשית: צורה 2147">
                  <a:extLst>
                    <a:ext uri="{FF2B5EF4-FFF2-40B4-BE49-F238E27FC236}">
                      <a16:creationId xmlns:a16="http://schemas.microsoft.com/office/drawing/2014/main" id="{44FD5EB9-12FC-242B-6F6A-CC118A5E26E7}"/>
                    </a:ext>
                  </a:extLst>
                </p:cNvPr>
                <p:cNvSpPr/>
                <p:nvPr/>
              </p:nvSpPr>
              <p:spPr>
                <a:xfrm>
                  <a:off x="8211417" y="2106280"/>
                  <a:ext cx="120213" cy="59499"/>
                </a:xfrm>
                <a:custGeom>
                  <a:avLst/>
                  <a:gdLst>
                    <a:gd name="connsiteX0" fmla="*/ 111071 w 116689"/>
                    <a:gd name="connsiteY0" fmla="*/ 14738 h 57755"/>
                    <a:gd name="connsiteX1" fmla="*/ 115017 w 116689"/>
                    <a:gd name="connsiteY1" fmla="*/ 2035 h 57755"/>
                    <a:gd name="connsiteX2" fmla="*/ 110783 w 116689"/>
                    <a:gd name="connsiteY2" fmla="*/ 4055 h 57755"/>
                    <a:gd name="connsiteX3" fmla="*/ 74116 w 116689"/>
                    <a:gd name="connsiteY3" fmla="*/ 302 h 57755"/>
                    <a:gd name="connsiteX4" fmla="*/ 38028 w 116689"/>
                    <a:gd name="connsiteY4" fmla="*/ 7424 h 57755"/>
                    <a:gd name="connsiteX5" fmla="*/ 26287 w 116689"/>
                    <a:gd name="connsiteY5" fmla="*/ 18587 h 57755"/>
                    <a:gd name="connsiteX6" fmla="*/ 30329 w 116689"/>
                    <a:gd name="connsiteY6" fmla="*/ 30905 h 57755"/>
                    <a:gd name="connsiteX7" fmla="*/ 41781 w 116689"/>
                    <a:gd name="connsiteY7" fmla="*/ 37450 h 57755"/>
                    <a:gd name="connsiteX8" fmla="*/ 45727 w 116689"/>
                    <a:gd name="connsiteY8" fmla="*/ 45149 h 57755"/>
                    <a:gd name="connsiteX9" fmla="*/ 45534 w 116689"/>
                    <a:gd name="connsiteY9" fmla="*/ 45437 h 57755"/>
                    <a:gd name="connsiteX10" fmla="*/ 66418 w 116689"/>
                    <a:gd name="connsiteY10" fmla="*/ 45149 h 57755"/>
                    <a:gd name="connsiteX11" fmla="*/ 85857 w 116689"/>
                    <a:gd name="connsiteY11" fmla="*/ 56601 h 57755"/>
                    <a:gd name="connsiteX12" fmla="*/ 104335 w 116689"/>
                    <a:gd name="connsiteY12" fmla="*/ 57755 h 57755"/>
                    <a:gd name="connsiteX13" fmla="*/ 105009 w 116689"/>
                    <a:gd name="connsiteY13" fmla="*/ 52366 h 57755"/>
                    <a:gd name="connsiteX14" fmla="*/ 110205 w 116689"/>
                    <a:gd name="connsiteY14" fmla="*/ 45918 h 57755"/>
                    <a:gd name="connsiteX15" fmla="*/ 105875 w 116689"/>
                    <a:gd name="connsiteY15" fmla="*/ 35621 h 57755"/>
                    <a:gd name="connsiteX16" fmla="*/ 104624 w 116689"/>
                    <a:gd name="connsiteY16" fmla="*/ 24458 h 57755"/>
                    <a:gd name="connsiteX17" fmla="*/ 111071 w 116689"/>
                    <a:gd name="connsiteY17" fmla="*/ 14545 h 57755"/>
                    <a:gd name="connsiteX18" fmla="*/ 9830 w 116689"/>
                    <a:gd name="connsiteY18" fmla="*/ 28596 h 57755"/>
                    <a:gd name="connsiteX19" fmla="*/ 2132 w 116689"/>
                    <a:gd name="connsiteY19" fmla="*/ 45437 h 57755"/>
                    <a:gd name="connsiteX20" fmla="*/ 22149 w 116689"/>
                    <a:gd name="connsiteY20" fmla="*/ 32253 h 57755"/>
                    <a:gd name="connsiteX21" fmla="*/ 9830 w 116689"/>
                    <a:gd name="connsiteY21" fmla="*/ 28500 h 57755"/>
                    <a:gd name="connsiteX22" fmla="*/ 18396 w 116689"/>
                    <a:gd name="connsiteY22" fmla="*/ 20319 h 57755"/>
                    <a:gd name="connsiteX23" fmla="*/ 6077 w 116689"/>
                    <a:gd name="connsiteY23" fmla="*/ 21763 h 57755"/>
                    <a:gd name="connsiteX24" fmla="*/ 18396 w 116689"/>
                    <a:gd name="connsiteY24" fmla="*/ 20319 h 577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6689" h="57755">
                      <a:moveTo>
                        <a:pt x="111071" y="14738"/>
                      </a:moveTo>
                      <a:cubicBezTo>
                        <a:pt x="113477" y="9637"/>
                        <a:pt x="119636" y="8771"/>
                        <a:pt x="115017" y="2035"/>
                      </a:cubicBezTo>
                      <a:cubicBezTo>
                        <a:pt x="114151" y="2804"/>
                        <a:pt x="112900" y="3478"/>
                        <a:pt x="110783" y="4055"/>
                      </a:cubicBezTo>
                      <a:cubicBezTo>
                        <a:pt x="102506" y="6365"/>
                        <a:pt x="84414" y="-1622"/>
                        <a:pt x="74116" y="302"/>
                      </a:cubicBezTo>
                      <a:cubicBezTo>
                        <a:pt x="63819" y="2323"/>
                        <a:pt x="42936" y="2323"/>
                        <a:pt x="38028" y="7424"/>
                      </a:cubicBezTo>
                      <a:cubicBezTo>
                        <a:pt x="33120" y="12621"/>
                        <a:pt x="20898" y="13968"/>
                        <a:pt x="26287" y="18587"/>
                      </a:cubicBezTo>
                      <a:cubicBezTo>
                        <a:pt x="31772" y="23207"/>
                        <a:pt x="26287" y="25420"/>
                        <a:pt x="30329" y="30905"/>
                      </a:cubicBezTo>
                      <a:cubicBezTo>
                        <a:pt x="34371" y="36295"/>
                        <a:pt x="36295" y="38604"/>
                        <a:pt x="41781" y="37450"/>
                      </a:cubicBezTo>
                      <a:cubicBezTo>
                        <a:pt x="47267" y="36295"/>
                        <a:pt x="51501" y="39182"/>
                        <a:pt x="45727" y="45149"/>
                      </a:cubicBezTo>
                      <a:cubicBezTo>
                        <a:pt x="45727" y="45245"/>
                        <a:pt x="45630" y="45341"/>
                        <a:pt x="45534" y="45437"/>
                      </a:cubicBezTo>
                      <a:cubicBezTo>
                        <a:pt x="54677" y="44571"/>
                        <a:pt x="64878" y="43994"/>
                        <a:pt x="66418" y="45149"/>
                      </a:cubicBezTo>
                      <a:cubicBezTo>
                        <a:pt x="68727" y="46881"/>
                        <a:pt x="82393" y="57755"/>
                        <a:pt x="85857" y="56601"/>
                      </a:cubicBezTo>
                      <a:cubicBezTo>
                        <a:pt x="87974" y="55927"/>
                        <a:pt x="97309" y="56889"/>
                        <a:pt x="104335" y="57755"/>
                      </a:cubicBezTo>
                      <a:cubicBezTo>
                        <a:pt x="103565" y="55638"/>
                        <a:pt x="103565" y="53617"/>
                        <a:pt x="105009" y="52366"/>
                      </a:cubicBezTo>
                      <a:cubicBezTo>
                        <a:pt x="107607" y="50249"/>
                        <a:pt x="113188" y="50249"/>
                        <a:pt x="110205" y="45918"/>
                      </a:cubicBezTo>
                      <a:cubicBezTo>
                        <a:pt x="107222" y="41588"/>
                        <a:pt x="106356" y="40818"/>
                        <a:pt x="105875" y="35621"/>
                      </a:cubicBezTo>
                      <a:cubicBezTo>
                        <a:pt x="105490" y="30521"/>
                        <a:pt x="104142" y="27922"/>
                        <a:pt x="104624" y="24458"/>
                      </a:cubicBezTo>
                      <a:cubicBezTo>
                        <a:pt x="105009" y="20993"/>
                        <a:pt x="108473" y="20127"/>
                        <a:pt x="111071" y="14545"/>
                      </a:cubicBezTo>
                      <a:close/>
                      <a:moveTo>
                        <a:pt x="9830" y="28596"/>
                      </a:moveTo>
                      <a:cubicBezTo>
                        <a:pt x="-467" y="31483"/>
                        <a:pt x="-2007" y="45726"/>
                        <a:pt x="2132" y="45437"/>
                      </a:cubicBezTo>
                      <a:cubicBezTo>
                        <a:pt x="7232" y="45149"/>
                        <a:pt x="18973" y="35429"/>
                        <a:pt x="22149" y="32253"/>
                      </a:cubicBezTo>
                      <a:cubicBezTo>
                        <a:pt x="25324" y="29077"/>
                        <a:pt x="20128" y="25709"/>
                        <a:pt x="9830" y="28500"/>
                      </a:cubicBezTo>
                      <a:close/>
                      <a:moveTo>
                        <a:pt x="18396" y="20319"/>
                      </a:moveTo>
                      <a:cubicBezTo>
                        <a:pt x="20705" y="15989"/>
                        <a:pt x="1843" y="17914"/>
                        <a:pt x="6077" y="21763"/>
                      </a:cubicBezTo>
                      <a:cubicBezTo>
                        <a:pt x="9253" y="24650"/>
                        <a:pt x="16086" y="24650"/>
                        <a:pt x="18396" y="2031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49" name="צורה חופשית: צורה 2148">
                  <a:extLst>
                    <a:ext uri="{FF2B5EF4-FFF2-40B4-BE49-F238E27FC236}">
                      <a16:creationId xmlns:a16="http://schemas.microsoft.com/office/drawing/2014/main" id="{D6ED93DE-0EEC-4672-B9C4-9BF8FE9B8A61}"/>
                    </a:ext>
                  </a:extLst>
                </p:cNvPr>
                <p:cNvSpPr/>
                <p:nvPr/>
              </p:nvSpPr>
              <p:spPr>
                <a:xfrm>
                  <a:off x="8440255" y="3375312"/>
                  <a:ext cx="160413" cy="194536"/>
                </a:xfrm>
                <a:custGeom>
                  <a:avLst/>
                  <a:gdLst>
                    <a:gd name="connsiteX0" fmla="*/ 137522 w 155710"/>
                    <a:gd name="connsiteY0" fmla="*/ 42938 h 188832"/>
                    <a:gd name="connsiteX1" fmla="*/ 146472 w 155710"/>
                    <a:gd name="connsiteY1" fmla="*/ 29080 h 188832"/>
                    <a:gd name="connsiteX2" fmla="*/ 155711 w 155710"/>
                    <a:gd name="connsiteY2" fmla="*/ 15511 h 188832"/>
                    <a:gd name="connsiteX3" fmla="*/ 146087 w 155710"/>
                    <a:gd name="connsiteY3" fmla="*/ 18205 h 188832"/>
                    <a:gd name="connsiteX4" fmla="*/ 136656 w 155710"/>
                    <a:gd name="connsiteY4" fmla="*/ 14356 h 188832"/>
                    <a:gd name="connsiteX5" fmla="*/ 119911 w 155710"/>
                    <a:gd name="connsiteY5" fmla="*/ 17820 h 188832"/>
                    <a:gd name="connsiteX6" fmla="*/ 107015 w 155710"/>
                    <a:gd name="connsiteY6" fmla="*/ 28118 h 188832"/>
                    <a:gd name="connsiteX7" fmla="*/ 84688 w 155710"/>
                    <a:gd name="connsiteY7" fmla="*/ 24268 h 188832"/>
                    <a:gd name="connsiteX8" fmla="*/ 62361 w 155710"/>
                    <a:gd name="connsiteY8" fmla="*/ 11372 h 188832"/>
                    <a:gd name="connsiteX9" fmla="*/ 42633 w 155710"/>
                    <a:gd name="connsiteY9" fmla="*/ 7523 h 188832"/>
                    <a:gd name="connsiteX10" fmla="*/ 31469 w 155710"/>
                    <a:gd name="connsiteY10" fmla="*/ 1941 h 188832"/>
                    <a:gd name="connsiteX11" fmla="*/ 19825 w 155710"/>
                    <a:gd name="connsiteY11" fmla="*/ 690 h 188832"/>
                    <a:gd name="connsiteX12" fmla="*/ 4427 w 155710"/>
                    <a:gd name="connsiteY12" fmla="*/ 10988 h 188832"/>
                    <a:gd name="connsiteX13" fmla="*/ 1925 w 155710"/>
                    <a:gd name="connsiteY13" fmla="*/ 14163 h 188832"/>
                    <a:gd name="connsiteX14" fmla="*/ 10778 w 155710"/>
                    <a:gd name="connsiteY14" fmla="*/ 22151 h 188832"/>
                    <a:gd name="connsiteX15" fmla="*/ 12800 w 155710"/>
                    <a:gd name="connsiteY15" fmla="*/ 36009 h 188832"/>
                    <a:gd name="connsiteX16" fmla="*/ 20691 w 155710"/>
                    <a:gd name="connsiteY16" fmla="*/ 42938 h 188832"/>
                    <a:gd name="connsiteX17" fmla="*/ 19728 w 155710"/>
                    <a:gd name="connsiteY17" fmla="*/ 58817 h 188832"/>
                    <a:gd name="connsiteX18" fmla="*/ 6833 w 155710"/>
                    <a:gd name="connsiteY18" fmla="*/ 81625 h 188832"/>
                    <a:gd name="connsiteX19" fmla="*/ 1059 w 155710"/>
                    <a:gd name="connsiteY19" fmla="*/ 93655 h 188832"/>
                    <a:gd name="connsiteX20" fmla="*/ 13858 w 155710"/>
                    <a:gd name="connsiteY20" fmla="*/ 100680 h 188832"/>
                    <a:gd name="connsiteX21" fmla="*/ 96 w 155710"/>
                    <a:gd name="connsiteY21" fmla="*/ 113094 h 188832"/>
                    <a:gd name="connsiteX22" fmla="*/ 0 w 155710"/>
                    <a:gd name="connsiteY22" fmla="*/ 115019 h 188832"/>
                    <a:gd name="connsiteX23" fmla="*/ 73140 w 155710"/>
                    <a:gd name="connsiteY23" fmla="*/ 153803 h 188832"/>
                    <a:gd name="connsiteX24" fmla="*/ 72177 w 155710"/>
                    <a:gd name="connsiteY24" fmla="*/ 165736 h 188832"/>
                    <a:gd name="connsiteX25" fmla="*/ 104609 w 155710"/>
                    <a:gd name="connsiteY25" fmla="*/ 188833 h 188832"/>
                    <a:gd name="connsiteX26" fmla="*/ 123568 w 155710"/>
                    <a:gd name="connsiteY26" fmla="*/ 146681 h 188832"/>
                    <a:gd name="connsiteX27" fmla="*/ 135886 w 155710"/>
                    <a:gd name="connsiteY27" fmla="*/ 136672 h 188832"/>
                    <a:gd name="connsiteX28" fmla="*/ 146472 w 155710"/>
                    <a:gd name="connsiteY28" fmla="*/ 129840 h 188832"/>
                    <a:gd name="connsiteX29" fmla="*/ 148108 w 155710"/>
                    <a:gd name="connsiteY29" fmla="*/ 127530 h 188832"/>
                    <a:gd name="connsiteX30" fmla="*/ 138485 w 155710"/>
                    <a:gd name="connsiteY30" fmla="*/ 112325 h 188832"/>
                    <a:gd name="connsiteX31" fmla="*/ 137522 w 155710"/>
                    <a:gd name="connsiteY31" fmla="*/ 43034 h 188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5710" h="188832">
                      <a:moveTo>
                        <a:pt x="137522" y="42938"/>
                      </a:moveTo>
                      <a:lnTo>
                        <a:pt x="146472" y="29080"/>
                      </a:lnTo>
                      <a:lnTo>
                        <a:pt x="155711" y="15511"/>
                      </a:lnTo>
                      <a:cubicBezTo>
                        <a:pt x="151380" y="16473"/>
                        <a:pt x="147435" y="17532"/>
                        <a:pt x="146087" y="18205"/>
                      </a:cubicBezTo>
                      <a:cubicBezTo>
                        <a:pt x="142623" y="19937"/>
                        <a:pt x="137907" y="17339"/>
                        <a:pt x="136656" y="14356"/>
                      </a:cubicBezTo>
                      <a:cubicBezTo>
                        <a:pt x="135405" y="11372"/>
                        <a:pt x="126744" y="13971"/>
                        <a:pt x="119911" y="17820"/>
                      </a:cubicBezTo>
                      <a:cubicBezTo>
                        <a:pt x="113078" y="21670"/>
                        <a:pt x="109614" y="29850"/>
                        <a:pt x="107015" y="28118"/>
                      </a:cubicBezTo>
                      <a:cubicBezTo>
                        <a:pt x="104417" y="26385"/>
                        <a:pt x="89019" y="24268"/>
                        <a:pt x="84688" y="24268"/>
                      </a:cubicBezTo>
                      <a:cubicBezTo>
                        <a:pt x="80358" y="24268"/>
                        <a:pt x="66692" y="15222"/>
                        <a:pt x="62361" y="11372"/>
                      </a:cubicBezTo>
                      <a:cubicBezTo>
                        <a:pt x="58031" y="7523"/>
                        <a:pt x="45616" y="9255"/>
                        <a:pt x="42633" y="7523"/>
                      </a:cubicBezTo>
                      <a:cubicBezTo>
                        <a:pt x="39649" y="5791"/>
                        <a:pt x="33586" y="4540"/>
                        <a:pt x="31469" y="1941"/>
                      </a:cubicBezTo>
                      <a:cubicBezTo>
                        <a:pt x="29352" y="-657"/>
                        <a:pt x="24155" y="-176"/>
                        <a:pt x="19825" y="690"/>
                      </a:cubicBezTo>
                      <a:cubicBezTo>
                        <a:pt x="15494" y="1556"/>
                        <a:pt x="5197" y="7523"/>
                        <a:pt x="4427" y="10988"/>
                      </a:cubicBezTo>
                      <a:cubicBezTo>
                        <a:pt x="4138" y="12046"/>
                        <a:pt x="3176" y="13105"/>
                        <a:pt x="1925" y="14163"/>
                      </a:cubicBezTo>
                      <a:lnTo>
                        <a:pt x="10778" y="22151"/>
                      </a:lnTo>
                      <a:lnTo>
                        <a:pt x="12800" y="36009"/>
                      </a:lnTo>
                      <a:lnTo>
                        <a:pt x="20691" y="42938"/>
                      </a:lnTo>
                      <a:cubicBezTo>
                        <a:pt x="20691" y="42938"/>
                        <a:pt x="20691" y="50829"/>
                        <a:pt x="19728" y="58817"/>
                      </a:cubicBezTo>
                      <a:cubicBezTo>
                        <a:pt x="18766" y="66708"/>
                        <a:pt x="11837" y="76621"/>
                        <a:pt x="6833" y="81625"/>
                      </a:cubicBezTo>
                      <a:cubicBezTo>
                        <a:pt x="5389" y="83069"/>
                        <a:pt x="3272" y="87784"/>
                        <a:pt x="1059" y="93655"/>
                      </a:cubicBezTo>
                      <a:cubicBezTo>
                        <a:pt x="8661" y="95579"/>
                        <a:pt x="14243" y="98467"/>
                        <a:pt x="13858" y="100680"/>
                      </a:cubicBezTo>
                      <a:cubicBezTo>
                        <a:pt x="12992" y="105396"/>
                        <a:pt x="96" y="103278"/>
                        <a:pt x="96" y="113094"/>
                      </a:cubicBezTo>
                      <a:cubicBezTo>
                        <a:pt x="96" y="113768"/>
                        <a:pt x="96" y="114442"/>
                        <a:pt x="0" y="115019"/>
                      </a:cubicBezTo>
                      <a:lnTo>
                        <a:pt x="73140" y="153803"/>
                      </a:lnTo>
                      <a:lnTo>
                        <a:pt x="72177" y="165736"/>
                      </a:lnTo>
                      <a:cubicBezTo>
                        <a:pt x="72177" y="165736"/>
                        <a:pt x="88634" y="177765"/>
                        <a:pt x="104609" y="188833"/>
                      </a:cubicBezTo>
                      <a:cubicBezTo>
                        <a:pt x="111731" y="170740"/>
                        <a:pt x="121066" y="150531"/>
                        <a:pt x="123568" y="146681"/>
                      </a:cubicBezTo>
                      <a:cubicBezTo>
                        <a:pt x="127899" y="140137"/>
                        <a:pt x="132133" y="141292"/>
                        <a:pt x="135886" y="136672"/>
                      </a:cubicBezTo>
                      <a:cubicBezTo>
                        <a:pt x="139639" y="132053"/>
                        <a:pt x="140698" y="138982"/>
                        <a:pt x="146472" y="129840"/>
                      </a:cubicBezTo>
                      <a:cubicBezTo>
                        <a:pt x="146953" y="129166"/>
                        <a:pt x="147531" y="128300"/>
                        <a:pt x="148108" y="127530"/>
                      </a:cubicBezTo>
                      <a:lnTo>
                        <a:pt x="138485" y="112325"/>
                      </a:lnTo>
                      <a:lnTo>
                        <a:pt x="137522" y="43034"/>
                      </a:ln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50" name="צורה חופשית: צורה 2149">
                  <a:extLst>
                    <a:ext uri="{FF2B5EF4-FFF2-40B4-BE49-F238E27FC236}">
                      <a16:creationId xmlns:a16="http://schemas.microsoft.com/office/drawing/2014/main" id="{2D74C742-D1EF-8089-E4B1-749DBAFB1A19}"/>
                    </a:ext>
                  </a:extLst>
                </p:cNvPr>
                <p:cNvSpPr/>
                <p:nvPr/>
              </p:nvSpPr>
              <p:spPr>
                <a:xfrm>
                  <a:off x="8352414" y="3389902"/>
                  <a:ext cx="108957" cy="112218"/>
                </a:xfrm>
                <a:custGeom>
                  <a:avLst/>
                  <a:gdLst>
                    <a:gd name="connsiteX0" fmla="*/ 97969 w 105763"/>
                    <a:gd name="connsiteY0" fmla="*/ 21846 h 108928"/>
                    <a:gd name="connsiteX1" fmla="*/ 95948 w 105763"/>
                    <a:gd name="connsiteY1" fmla="*/ 7988 h 108928"/>
                    <a:gd name="connsiteX2" fmla="*/ 87094 w 105763"/>
                    <a:gd name="connsiteY2" fmla="*/ 0 h 108928"/>
                    <a:gd name="connsiteX3" fmla="*/ 80550 w 105763"/>
                    <a:gd name="connsiteY3" fmla="*/ 6255 h 108928"/>
                    <a:gd name="connsiteX4" fmla="*/ 68520 w 105763"/>
                    <a:gd name="connsiteY4" fmla="*/ 7122 h 108928"/>
                    <a:gd name="connsiteX5" fmla="*/ 54374 w 105763"/>
                    <a:gd name="connsiteY5" fmla="*/ 11837 h 108928"/>
                    <a:gd name="connsiteX6" fmla="*/ 42344 w 105763"/>
                    <a:gd name="connsiteY6" fmla="*/ 7506 h 108928"/>
                    <a:gd name="connsiteX7" fmla="*/ 27716 w 105763"/>
                    <a:gd name="connsiteY7" fmla="*/ 11837 h 108928"/>
                    <a:gd name="connsiteX8" fmla="*/ 25984 w 105763"/>
                    <a:gd name="connsiteY8" fmla="*/ 28582 h 108928"/>
                    <a:gd name="connsiteX9" fmla="*/ 32432 w 105763"/>
                    <a:gd name="connsiteY9" fmla="*/ 38014 h 108928"/>
                    <a:gd name="connsiteX10" fmla="*/ 26850 w 105763"/>
                    <a:gd name="connsiteY10" fmla="*/ 47926 h 108928"/>
                    <a:gd name="connsiteX11" fmla="*/ 18670 w 105763"/>
                    <a:gd name="connsiteY11" fmla="*/ 53508 h 108928"/>
                    <a:gd name="connsiteX12" fmla="*/ 11356 w 105763"/>
                    <a:gd name="connsiteY12" fmla="*/ 64190 h 108928"/>
                    <a:gd name="connsiteX13" fmla="*/ 6640 w 105763"/>
                    <a:gd name="connsiteY13" fmla="*/ 77952 h 108928"/>
                    <a:gd name="connsiteX14" fmla="*/ 3176 w 105763"/>
                    <a:gd name="connsiteY14" fmla="*/ 94697 h 108928"/>
                    <a:gd name="connsiteX15" fmla="*/ 0 w 105763"/>
                    <a:gd name="connsiteY15" fmla="*/ 108747 h 108928"/>
                    <a:gd name="connsiteX16" fmla="*/ 9624 w 105763"/>
                    <a:gd name="connsiteY16" fmla="*/ 107015 h 108928"/>
                    <a:gd name="connsiteX17" fmla="*/ 29448 w 105763"/>
                    <a:gd name="connsiteY17" fmla="*/ 101048 h 108928"/>
                    <a:gd name="connsiteX18" fmla="*/ 45616 w 105763"/>
                    <a:gd name="connsiteY18" fmla="*/ 99701 h 108928"/>
                    <a:gd name="connsiteX19" fmla="*/ 60340 w 105763"/>
                    <a:gd name="connsiteY19" fmla="*/ 78722 h 108928"/>
                    <a:gd name="connsiteX20" fmla="*/ 86132 w 105763"/>
                    <a:gd name="connsiteY20" fmla="*/ 79395 h 108928"/>
                    <a:gd name="connsiteX21" fmla="*/ 91906 w 105763"/>
                    <a:gd name="connsiteY21" fmla="*/ 67366 h 108928"/>
                    <a:gd name="connsiteX22" fmla="*/ 104801 w 105763"/>
                    <a:gd name="connsiteY22" fmla="*/ 44558 h 108928"/>
                    <a:gd name="connsiteX23" fmla="*/ 105764 w 105763"/>
                    <a:gd name="connsiteY23" fmla="*/ 28679 h 108928"/>
                    <a:gd name="connsiteX24" fmla="*/ 97872 w 105763"/>
                    <a:gd name="connsiteY24" fmla="*/ 21750 h 108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5763" h="108928">
                      <a:moveTo>
                        <a:pt x="97969" y="21846"/>
                      </a:moveTo>
                      <a:lnTo>
                        <a:pt x="95948" y="7988"/>
                      </a:lnTo>
                      <a:lnTo>
                        <a:pt x="87094" y="0"/>
                      </a:lnTo>
                      <a:cubicBezTo>
                        <a:pt x="84496" y="2214"/>
                        <a:pt x="80839" y="4234"/>
                        <a:pt x="80550" y="6255"/>
                      </a:cubicBezTo>
                      <a:cubicBezTo>
                        <a:pt x="80165" y="9239"/>
                        <a:pt x="71985" y="8854"/>
                        <a:pt x="68520" y="7122"/>
                      </a:cubicBezTo>
                      <a:cubicBezTo>
                        <a:pt x="65056" y="5389"/>
                        <a:pt x="56106" y="9239"/>
                        <a:pt x="54374" y="11837"/>
                      </a:cubicBezTo>
                      <a:cubicBezTo>
                        <a:pt x="52641" y="14435"/>
                        <a:pt x="46675" y="7122"/>
                        <a:pt x="42344" y="7506"/>
                      </a:cubicBezTo>
                      <a:cubicBezTo>
                        <a:pt x="38013" y="7891"/>
                        <a:pt x="27716" y="11837"/>
                        <a:pt x="27716" y="11837"/>
                      </a:cubicBezTo>
                      <a:cubicBezTo>
                        <a:pt x="27716" y="11837"/>
                        <a:pt x="25984" y="23867"/>
                        <a:pt x="25984" y="28582"/>
                      </a:cubicBezTo>
                      <a:cubicBezTo>
                        <a:pt x="25984" y="33298"/>
                        <a:pt x="32432" y="34164"/>
                        <a:pt x="32432" y="38014"/>
                      </a:cubicBezTo>
                      <a:cubicBezTo>
                        <a:pt x="32432" y="41863"/>
                        <a:pt x="27235" y="45327"/>
                        <a:pt x="26850" y="47926"/>
                      </a:cubicBezTo>
                      <a:cubicBezTo>
                        <a:pt x="26465" y="50524"/>
                        <a:pt x="23000" y="52257"/>
                        <a:pt x="18670" y="53508"/>
                      </a:cubicBezTo>
                      <a:cubicBezTo>
                        <a:pt x="14339" y="54759"/>
                        <a:pt x="14820" y="61688"/>
                        <a:pt x="11356" y="64190"/>
                      </a:cubicBezTo>
                      <a:cubicBezTo>
                        <a:pt x="7891" y="66788"/>
                        <a:pt x="8757" y="73236"/>
                        <a:pt x="6640" y="77952"/>
                      </a:cubicBezTo>
                      <a:cubicBezTo>
                        <a:pt x="4523" y="82667"/>
                        <a:pt x="3176" y="89115"/>
                        <a:pt x="3176" y="94697"/>
                      </a:cubicBezTo>
                      <a:cubicBezTo>
                        <a:pt x="3176" y="99220"/>
                        <a:pt x="2598" y="105475"/>
                        <a:pt x="0" y="108747"/>
                      </a:cubicBezTo>
                      <a:cubicBezTo>
                        <a:pt x="5485" y="109325"/>
                        <a:pt x="6929" y="108459"/>
                        <a:pt x="9624" y="107015"/>
                      </a:cubicBezTo>
                      <a:cubicBezTo>
                        <a:pt x="13569" y="105090"/>
                        <a:pt x="29448" y="101048"/>
                        <a:pt x="29448" y="101048"/>
                      </a:cubicBezTo>
                      <a:lnTo>
                        <a:pt x="45616" y="99701"/>
                      </a:lnTo>
                      <a:cubicBezTo>
                        <a:pt x="49177" y="89596"/>
                        <a:pt x="54470" y="80454"/>
                        <a:pt x="60340" y="78722"/>
                      </a:cubicBezTo>
                      <a:cubicBezTo>
                        <a:pt x="67847" y="76508"/>
                        <a:pt x="78144" y="77374"/>
                        <a:pt x="86132" y="79395"/>
                      </a:cubicBezTo>
                      <a:cubicBezTo>
                        <a:pt x="88345" y="73525"/>
                        <a:pt x="90366" y="68809"/>
                        <a:pt x="91906" y="67366"/>
                      </a:cubicBezTo>
                      <a:cubicBezTo>
                        <a:pt x="96910" y="62458"/>
                        <a:pt x="103839" y="52545"/>
                        <a:pt x="104801" y="44558"/>
                      </a:cubicBezTo>
                      <a:cubicBezTo>
                        <a:pt x="105764" y="36666"/>
                        <a:pt x="105764" y="28679"/>
                        <a:pt x="105764" y="28679"/>
                      </a:cubicBezTo>
                      <a:lnTo>
                        <a:pt x="97872" y="21750"/>
                      </a:ln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51" name="צורה חופשית: צורה 2150">
                  <a:extLst>
                    <a:ext uri="{FF2B5EF4-FFF2-40B4-BE49-F238E27FC236}">
                      <a16:creationId xmlns:a16="http://schemas.microsoft.com/office/drawing/2014/main" id="{982F5588-8870-734F-F4A4-C06FE8E481D5}"/>
                    </a:ext>
                  </a:extLst>
                </p:cNvPr>
                <p:cNvSpPr/>
                <p:nvPr/>
              </p:nvSpPr>
              <p:spPr>
                <a:xfrm>
                  <a:off x="8889275" y="2490870"/>
                  <a:ext cx="346263" cy="206515"/>
                </a:xfrm>
                <a:custGeom>
                  <a:avLst/>
                  <a:gdLst>
                    <a:gd name="connsiteX0" fmla="*/ 333460 w 336111"/>
                    <a:gd name="connsiteY0" fmla="*/ 112404 h 200460"/>
                    <a:gd name="connsiteX1" fmla="*/ 306706 w 336111"/>
                    <a:gd name="connsiteY1" fmla="*/ 100182 h 200460"/>
                    <a:gd name="connsiteX2" fmla="*/ 291404 w 336111"/>
                    <a:gd name="connsiteY2" fmla="*/ 100952 h 200460"/>
                    <a:gd name="connsiteX3" fmla="*/ 273023 w 336111"/>
                    <a:gd name="connsiteY3" fmla="*/ 95563 h 200460"/>
                    <a:gd name="connsiteX4" fmla="*/ 253198 w 336111"/>
                    <a:gd name="connsiteY4" fmla="*/ 110865 h 200460"/>
                    <a:gd name="connsiteX5" fmla="*/ 244056 w 336111"/>
                    <a:gd name="connsiteY5" fmla="*/ 113944 h 200460"/>
                    <a:gd name="connsiteX6" fmla="*/ 227984 w 336111"/>
                    <a:gd name="connsiteY6" fmla="*/ 104032 h 200460"/>
                    <a:gd name="connsiteX7" fmla="*/ 211143 w 336111"/>
                    <a:gd name="connsiteY7" fmla="*/ 99412 h 200460"/>
                    <a:gd name="connsiteX8" fmla="*/ 200461 w 336111"/>
                    <a:gd name="connsiteY8" fmla="*/ 79491 h 200460"/>
                    <a:gd name="connsiteX9" fmla="*/ 195842 w 336111"/>
                    <a:gd name="connsiteY9" fmla="*/ 61206 h 200460"/>
                    <a:gd name="connsiteX10" fmla="*/ 180540 w 336111"/>
                    <a:gd name="connsiteY10" fmla="*/ 49754 h 200460"/>
                    <a:gd name="connsiteX11" fmla="*/ 141564 w 336111"/>
                    <a:gd name="connsiteY11" fmla="*/ 48214 h 200460"/>
                    <a:gd name="connsiteX12" fmla="*/ 116350 w 336111"/>
                    <a:gd name="connsiteY12" fmla="*/ 49754 h 200460"/>
                    <a:gd name="connsiteX13" fmla="*/ 93734 w 336111"/>
                    <a:gd name="connsiteY13" fmla="*/ 25022 h 200460"/>
                    <a:gd name="connsiteX14" fmla="*/ 88056 w 336111"/>
                    <a:gd name="connsiteY14" fmla="*/ 33394 h 200460"/>
                    <a:gd name="connsiteX15" fmla="*/ 64575 w 336111"/>
                    <a:gd name="connsiteY15" fmla="*/ 29352 h 200460"/>
                    <a:gd name="connsiteX16" fmla="*/ 62265 w 336111"/>
                    <a:gd name="connsiteY16" fmla="*/ 1925 h 200460"/>
                    <a:gd name="connsiteX17" fmla="*/ 54277 w 336111"/>
                    <a:gd name="connsiteY17" fmla="*/ 29930 h 200460"/>
                    <a:gd name="connsiteX18" fmla="*/ 51487 w 336111"/>
                    <a:gd name="connsiteY18" fmla="*/ 0 h 200460"/>
                    <a:gd name="connsiteX19" fmla="*/ 2502 w 336111"/>
                    <a:gd name="connsiteY19" fmla="*/ 13088 h 200460"/>
                    <a:gd name="connsiteX20" fmla="*/ 192 w 336111"/>
                    <a:gd name="connsiteY20" fmla="*/ 98642 h 200460"/>
                    <a:gd name="connsiteX21" fmla="*/ 0 w 336111"/>
                    <a:gd name="connsiteY21" fmla="*/ 98835 h 200460"/>
                    <a:gd name="connsiteX22" fmla="*/ 13665 w 336111"/>
                    <a:gd name="connsiteY22" fmla="*/ 102107 h 200460"/>
                    <a:gd name="connsiteX23" fmla="*/ 20498 w 336111"/>
                    <a:gd name="connsiteY23" fmla="*/ 92965 h 200460"/>
                    <a:gd name="connsiteX24" fmla="*/ 34260 w 336111"/>
                    <a:gd name="connsiteY24" fmla="*/ 82667 h 200460"/>
                    <a:gd name="connsiteX25" fmla="*/ 41093 w 336111"/>
                    <a:gd name="connsiteY25" fmla="*/ 75257 h 200460"/>
                    <a:gd name="connsiteX26" fmla="*/ 49081 w 336111"/>
                    <a:gd name="connsiteY26" fmla="*/ 71311 h 200460"/>
                    <a:gd name="connsiteX27" fmla="*/ 62842 w 336111"/>
                    <a:gd name="connsiteY27" fmla="*/ 74776 h 200460"/>
                    <a:gd name="connsiteX28" fmla="*/ 77663 w 336111"/>
                    <a:gd name="connsiteY28" fmla="*/ 79973 h 200460"/>
                    <a:gd name="connsiteX29" fmla="*/ 84496 w 336111"/>
                    <a:gd name="connsiteY29" fmla="*/ 100567 h 200460"/>
                    <a:gd name="connsiteX30" fmla="*/ 113078 w 336111"/>
                    <a:gd name="connsiteY30" fmla="*/ 104032 h 200460"/>
                    <a:gd name="connsiteX31" fmla="*/ 121065 w 336111"/>
                    <a:gd name="connsiteY31" fmla="*/ 116639 h 200460"/>
                    <a:gd name="connsiteX32" fmla="*/ 129631 w 336111"/>
                    <a:gd name="connsiteY32" fmla="*/ 132710 h 200460"/>
                    <a:gd name="connsiteX33" fmla="*/ 149070 w 336111"/>
                    <a:gd name="connsiteY33" fmla="*/ 147049 h 200460"/>
                    <a:gd name="connsiteX34" fmla="*/ 171397 w 336111"/>
                    <a:gd name="connsiteY34" fmla="*/ 160234 h 200460"/>
                    <a:gd name="connsiteX35" fmla="*/ 191414 w 336111"/>
                    <a:gd name="connsiteY35" fmla="*/ 173418 h 200460"/>
                    <a:gd name="connsiteX36" fmla="*/ 208545 w 336111"/>
                    <a:gd name="connsiteY36" fmla="*/ 179096 h 200460"/>
                    <a:gd name="connsiteX37" fmla="*/ 209988 w 336111"/>
                    <a:gd name="connsiteY37" fmla="*/ 191799 h 200460"/>
                    <a:gd name="connsiteX38" fmla="*/ 211624 w 336111"/>
                    <a:gd name="connsiteY38" fmla="*/ 191414 h 200460"/>
                    <a:gd name="connsiteX39" fmla="*/ 227696 w 336111"/>
                    <a:gd name="connsiteY39" fmla="*/ 196804 h 200460"/>
                    <a:gd name="connsiteX40" fmla="*/ 235395 w 336111"/>
                    <a:gd name="connsiteY40" fmla="*/ 200461 h 200460"/>
                    <a:gd name="connsiteX41" fmla="*/ 243382 w 336111"/>
                    <a:gd name="connsiteY41" fmla="*/ 180251 h 200460"/>
                    <a:gd name="connsiteX42" fmla="*/ 241073 w 336111"/>
                    <a:gd name="connsiteY42" fmla="*/ 163121 h 200460"/>
                    <a:gd name="connsiteX43" fmla="*/ 229043 w 336111"/>
                    <a:gd name="connsiteY43" fmla="*/ 148301 h 200460"/>
                    <a:gd name="connsiteX44" fmla="*/ 247328 w 336111"/>
                    <a:gd name="connsiteY44" fmla="*/ 141468 h 200460"/>
                    <a:gd name="connsiteX45" fmla="*/ 253583 w 336111"/>
                    <a:gd name="connsiteY45" fmla="*/ 130593 h 200460"/>
                    <a:gd name="connsiteX46" fmla="*/ 262726 w 336111"/>
                    <a:gd name="connsiteY46" fmla="*/ 120296 h 200460"/>
                    <a:gd name="connsiteX47" fmla="*/ 277643 w 336111"/>
                    <a:gd name="connsiteY47" fmla="*/ 116831 h 200460"/>
                    <a:gd name="connsiteX48" fmla="*/ 290827 w 336111"/>
                    <a:gd name="connsiteY48" fmla="*/ 113944 h 200460"/>
                    <a:gd name="connsiteX49" fmla="*/ 283994 w 336111"/>
                    <a:gd name="connsiteY49" fmla="*/ 129823 h 200460"/>
                    <a:gd name="connsiteX50" fmla="*/ 306321 w 336111"/>
                    <a:gd name="connsiteY50" fmla="*/ 125877 h 200460"/>
                    <a:gd name="connsiteX51" fmla="*/ 324606 w 336111"/>
                    <a:gd name="connsiteY51" fmla="*/ 122798 h 200460"/>
                    <a:gd name="connsiteX52" fmla="*/ 332979 w 336111"/>
                    <a:gd name="connsiteY52" fmla="*/ 112885 h 20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336111" h="200460">
                      <a:moveTo>
                        <a:pt x="333460" y="112404"/>
                      </a:moveTo>
                      <a:cubicBezTo>
                        <a:pt x="324317" y="104802"/>
                        <a:pt x="308246" y="95563"/>
                        <a:pt x="306706" y="100182"/>
                      </a:cubicBezTo>
                      <a:cubicBezTo>
                        <a:pt x="305166" y="104802"/>
                        <a:pt x="295254" y="105475"/>
                        <a:pt x="291404" y="100952"/>
                      </a:cubicBezTo>
                      <a:cubicBezTo>
                        <a:pt x="287555" y="96333"/>
                        <a:pt x="284572" y="91040"/>
                        <a:pt x="273023" y="95563"/>
                      </a:cubicBezTo>
                      <a:cubicBezTo>
                        <a:pt x="261571" y="100182"/>
                        <a:pt x="253968" y="106245"/>
                        <a:pt x="253198" y="110865"/>
                      </a:cubicBezTo>
                      <a:cubicBezTo>
                        <a:pt x="252428" y="115484"/>
                        <a:pt x="244826" y="120007"/>
                        <a:pt x="244056" y="113944"/>
                      </a:cubicBezTo>
                      <a:cubicBezTo>
                        <a:pt x="243286" y="107785"/>
                        <a:pt x="234143" y="105571"/>
                        <a:pt x="227984" y="104032"/>
                      </a:cubicBezTo>
                      <a:cubicBezTo>
                        <a:pt x="221825" y="102492"/>
                        <a:pt x="211913" y="105571"/>
                        <a:pt x="211143" y="99412"/>
                      </a:cubicBezTo>
                      <a:cubicBezTo>
                        <a:pt x="210373" y="93253"/>
                        <a:pt x="201231" y="86420"/>
                        <a:pt x="200461" y="79491"/>
                      </a:cubicBezTo>
                      <a:cubicBezTo>
                        <a:pt x="199691" y="72659"/>
                        <a:pt x="202000" y="62650"/>
                        <a:pt x="195842" y="61206"/>
                      </a:cubicBezTo>
                      <a:cubicBezTo>
                        <a:pt x="189682" y="59667"/>
                        <a:pt x="185929" y="49754"/>
                        <a:pt x="180540" y="49754"/>
                      </a:cubicBezTo>
                      <a:cubicBezTo>
                        <a:pt x="175150" y="49754"/>
                        <a:pt x="145413" y="49754"/>
                        <a:pt x="141564" y="48214"/>
                      </a:cubicBezTo>
                      <a:cubicBezTo>
                        <a:pt x="137715" y="46675"/>
                        <a:pt x="117890" y="54277"/>
                        <a:pt x="116350" y="49754"/>
                      </a:cubicBezTo>
                      <a:cubicBezTo>
                        <a:pt x="115099" y="46001"/>
                        <a:pt x="101337" y="31277"/>
                        <a:pt x="93734" y="25022"/>
                      </a:cubicBezTo>
                      <a:cubicBezTo>
                        <a:pt x="92965" y="28197"/>
                        <a:pt x="91136" y="31084"/>
                        <a:pt x="88056" y="33394"/>
                      </a:cubicBezTo>
                      <a:cubicBezTo>
                        <a:pt x="73717" y="43691"/>
                        <a:pt x="60052" y="41959"/>
                        <a:pt x="64575" y="29352"/>
                      </a:cubicBezTo>
                      <a:cubicBezTo>
                        <a:pt x="69194" y="16745"/>
                        <a:pt x="69675" y="1925"/>
                        <a:pt x="62265" y="1925"/>
                      </a:cubicBezTo>
                      <a:cubicBezTo>
                        <a:pt x="54855" y="1925"/>
                        <a:pt x="59955" y="28294"/>
                        <a:pt x="54277" y="29930"/>
                      </a:cubicBezTo>
                      <a:cubicBezTo>
                        <a:pt x="49177" y="31469"/>
                        <a:pt x="47252" y="10778"/>
                        <a:pt x="51487" y="0"/>
                      </a:cubicBezTo>
                      <a:lnTo>
                        <a:pt x="2502" y="13088"/>
                      </a:lnTo>
                      <a:lnTo>
                        <a:pt x="192" y="98642"/>
                      </a:lnTo>
                      <a:cubicBezTo>
                        <a:pt x="192" y="98642"/>
                        <a:pt x="96" y="98642"/>
                        <a:pt x="0" y="98835"/>
                      </a:cubicBezTo>
                      <a:cubicBezTo>
                        <a:pt x="4619" y="101048"/>
                        <a:pt x="9912" y="101722"/>
                        <a:pt x="13665" y="102107"/>
                      </a:cubicBezTo>
                      <a:cubicBezTo>
                        <a:pt x="21076" y="102684"/>
                        <a:pt x="20498" y="97006"/>
                        <a:pt x="20498" y="92965"/>
                      </a:cubicBezTo>
                      <a:cubicBezTo>
                        <a:pt x="20498" y="88923"/>
                        <a:pt x="28486" y="82090"/>
                        <a:pt x="34260" y="82667"/>
                      </a:cubicBezTo>
                      <a:cubicBezTo>
                        <a:pt x="39938" y="83245"/>
                        <a:pt x="39457" y="75257"/>
                        <a:pt x="41093" y="75257"/>
                      </a:cubicBezTo>
                      <a:cubicBezTo>
                        <a:pt x="42729" y="75257"/>
                        <a:pt x="47348" y="74102"/>
                        <a:pt x="49081" y="71311"/>
                      </a:cubicBezTo>
                      <a:cubicBezTo>
                        <a:pt x="50813" y="68424"/>
                        <a:pt x="59955" y="71889"/>
                        <a:pt x="62842" y="74776"/>
                      </a:cubicBezTo>
                      <a:cubicBezTo>
                        <a:pt x="65729" y="77663"/>
                        <a:pt x="72562" y="78818"/>
                        <a:pt x="77663" y="79973"/>
                      </a:cubicBezTo>
                      <a:cubicBezTo>
                        <a:pt x="82764" y="81127"/>
                        <a:pt x="84496" y="97103"/>
                        <a:pt x="84496" y="100567"/>
                      </a:cubicBezTo>
                      <a:cubicBezTo>
                        <a:pt x="84496" y="104032"/>
                        <a:pt x="109132" y="103454"/>
                        <a:pt x="113078" y="104032"/>
                      </a:cubicBezTo>
                      <a:cubicBezTo>
                        <a:pt x="117120" y="104609"/>
                        <a:pt x="117120" y="111442"/>
                        <a:pt x="121065" y="116639"/>
                      </a:cubicBezTo>
                      <a:cubicBezTo>
                        <a:pt x="125108" y="121835"/>
                        <a:pt x="127899" y="128668"/>
                        <a:pt x="129631" y="132710"/>
                      </a:cubicBezTo>
                      <a:cubicBezTo>
                        <a:pt x="131363" y="136752"/>
                        <a:pt x="145606" y="141853"/>
                        <a:pt x="149070" y="147049"/>
                      </a:cubicBezTo>
                      <a:cubicBezTo>
                        <a:pt x="152535" y="152246"/>
                        <a:pt x="163410" y="157347"/>
                        <a:pt x="171397" y="160234"/>
                      </a:cubicBezTo>
                      <a:cubicBezTo>
                        <a:pt x="179385" y="163121"/>
                        <a:pt x="186891" y="173996"/>
                        <a:pt x="191414" y="173418"/>
                      </a:cubicBezTo>
                      <a:cubicBezTo>
                        <a:pt x="196034" y="172841"/>
                        <a:pt x="208545" y="179096"/>
                        <a:pt x="208545" y="179096"/>
                      </a:cubicBezTo>
                      <a:lnTo>
                        <a:pt x="209988" y="191799"/>
                      </a:lnTo>
                      <a:cubicBezTo>
                        <a:pt x="210566" y="191799"/>
                        <a:pt x="211047" y="191607"/>
                        <a:pt x="211624" y="191414"/>
                      </a:cubicBezTo>
                      <a:cubicBezTo>
                        <a:pt x="218457" y="189105"/>
                        <a:pt x="222307" y="196804"/>
                        <a:pt x="227696" y="196804"/>
                      </a:cubicBezTo>
                      <a:cubicBezTo>
                        <a:pt x="229909" y="196804"/>
                        <a:pt x="232700" y="198728"/>
                        <a:pt x="235395" y="200461"/>
                      </a:cubicBezTo>
                      <a:cubicBezTo>
                        <a:pt x="235010" y="189297"/>
                        <a:pt x="238955" y="183716"/>
                        <a:pt x="243382" y="180251"/>
                      </a:cubicBezTo>
                      <a:cubicBezTo>
                        <a:pt x="248579" y="176209"/>
                        <a:pt x="239918" y="169376"/>
                        <a:pt x="241073" y="163121"/>
                      </a:cubicBezTo>
                      <a:cubicBezTo>
                        <a:pt x="242227" y="156866"/>
                        <a:pt x="227888" y="153401"/>
                        <a:pt x="229043" y="148301"/>
                      </a:cubicBezTo>
                      <a:cubicBezTo>
                        <a:pt x="230198" y="143104"/>
                        <a:pt x="242227" y="143681"/>
                        <a:pt x="247328" y="141468"/>
                      </a:cubicBezTo>
                      <a:cubicBezTo>
                        <a:pt x="252428" y="139158"/>
                        <a:pt x="248483" y="130593"/>
                        <a:pt x="253583" y="130593"/>
                      </a:cubicBezTo>
                      <a:cubicBezTo>
                        <a:pt x="258684" y="130593"/>
                        <a:pt x="260994" y="125396"/>
                        <a:pt x="262726" y="120296"/>
                      </a:cubicBezTo>
                      <a:cubicBezTo>
                        <a:pt x="264458" y="115099"/>
                        <a:pt x="273023" y="120296"/>
                        <a:pt x="277643" y="116831"/>
                      </a:cubicBezTo>
                      <a:cubicBezTo>
                        <a:pt x="282262" y="113367"/>
                        <a:pt x="289095" y="111153"/>
                        <a:pt x="290827" y="113944"/>
                      </a:cubicBezTo>
                      <a:cubicBezTo>
                        <a:pt x="292174" y="116157"/>
                        <a:pt x="286496" y="125781"/>
                        <a:pt x="283994" y="129823"/>
                      </a:cubicBezTo>
                      <a:cubicBezTo>
                        <a:pt x="291982" y="129631"/>
                        <a:pt x="304011" y="128187"/>
                        <a:pt x="306321" y="125877"/>
                      </a:cubicBezTo>
                      <a:cubicBezTo>
                        <a:pt x="309401" y="122798"/>
                        <a:pt x="320853" y="130497"/>
                        <a:pt x="324606" y="122798"/>
                      </a:cubicBezTo>
                      <a:cubicBezTo>
                        <a:pt x="328456" y="115195"/>
                        <a:pt x="342217" y="120488"/>
                        <a:pt x="332979" y="112885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52" name="צורה חופשית: צורה 2151">
                  <a:extLst>
                    <a:ext uri="{FF2B5EF4-FFF2-40B4-BE49-F238E27FC236}">
                      <a16:creationId xmlns:a16="http://schemas.microsoft.com/office/drawing/2014/main" id="{162DD746-FF03-070D-6567-2F8F2FA32D6B}"/>
                    </a:ext>
                  </a:extLst>
                </p:cNvPr>
                <p:cNvSpPr/>
                <p:nvPr/>
              </p:nvSpPr>
              <p:spPr>
                <a:xfrm>
                  <a:off x="7880233" y="1338705"/>
                  <a:ext cx="512730" cy="813801"/>
                </a:xfrm>
                <a:custGeom>
                  <a:avLst/>
                  <a:gdLst>
                    <a:gd name="connsiteX0" fmla="*/ 482877 w 497697"/>
                    <a:gd name="connsiteY0" fmla="*/ 422403 h 789941"/>
                    <a:gd name="connsiteX1" fmla="*/ 474312 w 497697"/>
                    <a:gd name="connsiteY1" fmla="*/ 421536 h 789941"/>
                    <a:gd name="connsiteX2" fmla="*/ 461705 w 497697"/>
                    <a:gd name="connsiteY2" fmla="*/ 411817 h 789941"/>
                    <a:gd name="connsiteX3" fmla="*/ 471425 w 497697"/>
                    <a:gd name="connsiteY3" fmla="*/ 412683 h 789941"/>
                    <a:gd name="connsiteX4" fmla="*/ 484321 w 497697"/>
                    <a:gd name="connsiteY4" fmla="*/ 408641 h 789941"/>
                    <a:gd name="connsiteX5" fmla="*/ 497505 w 497697"/>
                    <a:gd name="connsiteY5" fmla="*/ 403540 h 789941"/>
                    <a:gd name="connsiteX6" fmla="*/ 487497 w 497697"/>
                    <a:gd name="connsiteY6" fmla="*/ 393820 h 789941"/>
                    <a:gd name="connsiteX7" fmla="*/ 472869 w 497697"/>
                    <a:gd name="connsiteY7" fmla="*/ 389008 h 789941"/>
                    <a:gd name="connsiteX8" fmla="*/ 462572 w 497697"/>
                    <a:gd name="connsiteY8" fmla="*/ 384100 h 789941"/>
                    <a:gd name="connsiteX9" fmla="*/ 447462 w 497697"/>
                    <a:gd name="connsiteY9" fmla="*/ 394398 h 789941"/>
                    <a:gd name="connsiteX10" fmla="*/ 442843 w 497697"/>
                    <a:gd name="connsiteY10" fmla="*/ 396130 h 789941"/>
                    <a:gd name="connsiteX11" fmla="*/ 445153 w 497697"/>
                    <a:gd name="connsiteY11" fmla="*/ 385255 h 789941"/>
                    <a:gd name="connsiteX12" fmla="*/ 437165 w 497697"/>
                    <a:gd name="connsiteY12" fmla="*/ 374381 h 789941"/>
                    <a:gd name="connsiteX13" fmla="*/ 425135 w 497697"/>
                    <a:gd name="connsiteY13" fmla="*/ 385255 h 789941"/>
                    <a:gd name="connsiteX14" fmla="*/ 413683 w 497697"/>
                    <a:gd name="connsiteY14" fmla="*/ 400461 h 789941"/>
                    <a:gd name="connsiteX15" fmla="*/ 413972 w 497697"/>
                    <a:gd name="connsiteY15" fmla="*/ 384197 h 789941"/>
                    <a:gd name="connsiteX16" fmla="*/ 401654 w 497697"/>
                    <a:gd name="connsiteY16" fmla="*/ 390741 h 789941"/>
                    <a:gd name="connsiteX17" fmla="*/ 383080 w 497697"/>
                    <a:gd name="connsiteY17" fmla="*/ 409026 h 789941"/>
                    <a:gd name="connsiteX18" fmla="*/ 386544 w 497697"/>
                    <a:gd name="connsiteY18" fmla="*/ 396707 h 789941"/>
                    <a:gd name="connsiteX19" fmla="*/ 399151 w 497697"/>
                    <a:gd name="connsiteY19" fmla="*/ 381791 h 789941"/>
                    <a:gd name="connsiteX20" fmla="*/ 396842 w 497697"/>
                    <a:gd name="connsiteY20" fmla="*/ 374381 h 789941"/>
                    <a:gd name="connsiteX21" fmla="*/ 386256 w 497697"/>
                    <a:gd name="connsiteY21" fmla="*/ 382946 h 789941"/>
                    <a:gd name="connsiteX22" fmla="*/ 372494 w 497697"/>
                    <a:gd name="connsiteY22" fmla="*/ 381213 h 789941"/>
                    <a:gd name="connsiteX23" fmla="*/ 369030 w 497697"/>
                    <a:gd name="connsiteY23" fmla="*/ 388624 h 789941"/>
                    <a:gd name="connsiteX24" fmla="*/ 364699 w 497697"/>
                    <a:gd name="connsiteY24" fmla="*/ 391511 h 789941"/>
                    <a:gd name="connsiteX25" fmla="*/ 351226 w 497697"/>
                    <a:gd name="connsiteY25" fmla="*/ 396130 h 789941"/>
                    <a:gd name="connsiteX26" fmla="*/ 346606 w 497697"/>
                    <a:gd name="connsiteY26" fmla="*/ 403540 h 789941"/>
                    <a:gd name="connsiteX27" fmla="*/ 344585 w 497697"/>
                    <a:gd name="connsiteY27" fmla="*/ 414704 h 789941"/>
                    <a:gd name="connsiteX28" fmla="*/ 337464 w 497697"/>
                    <a:gd name="connsiteY28" fmla="*/ 402097 h 789941"/>
                    <a:gd name="connsiteX29" fmla="*/ 341410 w 497697"/>
                    <a:gd name="connsiteY29" fmla="*/ 394686 h 789941"/>
                    <a:gd name="connsiteX30" fmla="*/ 351707 w 497697"/>
                    <a:gd name="connsiteY30" fmla="*/ 384678 h 789941"/>
                    <a:gd name="connsiteX31" fmla="*/ 344874 w 497697"/>
                    <a:gd name="connsiteY31" fmla="*/ 386410 h 789941"/>
                    <a:gd name="connsiteX32" fmla="*/ 329188 w 497697"/>
                    <a:gd name="connsiteY32" fmla="*/ 389586 h 789941"/>
                    <a:gd name="connsiteX33" fmla="*/ 330342 w 497697"/>
                    <a:gd name="connsiteY33" fmla="*/ 402482 h 789941"/>
                    <a:gd name="connsiteX34" fmla="*/ 324857 w 497697"/>
                    <a:gd name="connsiteY34" fmla="*/ 406524 h 789941"/>
                    <a:gd name="connsiteX35" fmla="*/ 310229 w 497697"/>
                    <a:gd name="connsiteY35" fmla="*/ 406812 h 789941"/>
                    <a:gd name="connsiteX36" fmla="*/ 321104 w 497697"/>
                    <a:gd name="connsiteY36" fmla="*/ 416532 h 789941"/>
                    <a:gd name="connsiteX37" fmla="*/ 311961 w 497697"/>
                    <a:gd name="connsiteY37" fmla="*/ 415377 h 789941"/>
                    <a:gd name="connsiteX38" fmla="*/ 301664 w 497697"/>
                    <a:gd name="connsiteY38" fmla="*/ 409122 h 789941"/>
                    <a:gd name="connsiteX39" fmla="*/ 295408 w 497697"/>
                    <a:gd name="connsiteY39" fmla="*/ 412875 h 789941"/>
                    <a:gd name="connsiteX40" fmla="*/ 299932 w 497697"/>
                    <a:gd name="connsiteY40" fmla="*/ 425482 h 789941"/>
                    <a:gd name="connsiteX41" fmla="*/ 293388 w 497697"/>
                    <a:gd name="connsiteY41" fmla="*/ 421440 h 789941"/>
                    <a:gd name="connsiteX42" fmla="*/ 282513 w 497697"/>
                    <a:gd name="connsiteY42" fmla="*/ 420574 h 789941"/>
                    <a:gd name="connsiteX43" fmla="*/ 281069 w 497697"/>
                    <a:gd name="connsiteY43" fmla="*/ 409411 h 789941"/>
                    <a:gd name="connsiteX44" fmla="*/ 267596 w 497697"/>
                    <a:gd name="connsiteY44" fmla="*/ 410565 h 789941"/>
                    <a:gd name="connsiteX45" fmla="*/ 262207 w 497697"/>
                    <a:gd name="connsiteY45" fmla="*/ 415955 h 789941"/>
                    <a:gd name="connsiteX46" fmla="*/ 260475 w 497697"/>
                    <a:gd name="connsiteY46" fmla="*/ 424808 h 789941"/>
                    <a:gd name="connsiteX47" fmla="*/ 254219 w 497697"/>
                    <a:gd name="connsiteY47" fmla="*/ 429428 h 789941"/>
                    <a:gd name="connsiteX48" fmla="*/ 247386 w 497697"/>
                    <a:gd name="connsiteY48" fmla="*/ 430294 h 789941"/>
                    <a:gd name="connsiteX49" fmla="*/ 234202 w 497697"/>
                    <a:gd name="connsiteY49" fmla="*/ 432026 h 789941"/>
                    <a:gd name="connsiteX50" fmla="*/ 224193 w 497697"/>
                    <a:gd name="connsiteY50" fmla="*/ 445211 h 789941"/>
                    <a:gd name="connsiteX51" fmla="*/ 236512 w 497697"/>
                    <a:gd name="connsiteY51" fmla="*/ 444344 h 789941"/>
                    <a:gd name="connsiteX52" fmla="*/ 239110 w 497697"/>
                    <a:gd name="connsiteY52" fmla="*/ 451177 h 789941"/>
                    <a:gd name="connsiteX53" fmla="*/ 237378 w 497697"/>
                    <a:gd name="connsiteY53" fmla="*/ 456374 h 789941"/>
                    <a:gd name="connsiteX54" fmla="*/ 227369 w 497697"/>
                    <a:gd name="connsiteY54" fmla="*/ 457529 h 789941"/>
                    <a:gd name="connsiteX55" fmla="*/ 218804 w 497697"/>
                    <a:gd name="connsiteY55" fmla="*/ 452332 h 789941"/>
                    <a:gd name="connsiteX56" fmla="*/ 208218 w 497697"/>
                    <a:gd name="connsiteY56" fmla="*/ 457529 h 789941"/>
                    <a:gd name="connsiteX57" fmla="*/ 212741 w 497697"/>
                    <a:gd name="connsiteY57" fmla="*/ 441554 h 789941"/>
                    <a:gd name="connsiteX58" fmla="*/ 201289 w 497697"/>
                    <a:gd name="connsiteY58" fmla="*/ 450696 h 789941"/>
                    <a:gd name="connsiteX59" fmla="*/ 188971 w 497697"/>
                    <a:gd name="connsiteY59" fmla="*/ 460127 h 789941"/>
                    <a:gd name="connsiteX60" fmla="*/ 180695 w 497697"/>
                    <a:gd name="connsiteY60" fmla="*/ 470425 h 789941"/>
                    <a:gd name="connsiteX61" fmla="*/ 156924 w 497697"/>
                    <a:gd name="connsiteY61" fmla="*/ 483609 h 789941"/>
                    <a:gd name="connsiteX62" fmla="*/ 163468 w 497697"/>
                    <a:gd name="connsiteY62" fmla="*/ 484186 h 789941"/>
                    <a:gd name="connsiteX63" fmla="*/ 177807 w 497697"/>
                    <a:gd name="connsiteY63" fmla="*/ 477065 h 789941"/>
                    <a:gd name="connsiteX64" fmla="*/ 196670 w 497697"/>
                    <a:gd name="connsiteY64" fmla="*/ 470232 h 789941"/>
                    <a:gd name="connsiteX65" fmla="*/ 208122 w 497697"/>
                    <a:gd name="connsiteY65" fmla="*/ 468500 h 789941"/>
                    <a:gd name="connsiteX66" fmla="*/ 220152 w 497697"/>
                    <a:gd name="connsiteY66" fmla="*/ 467634 h 789941"/>
                    <a:gd name="connsiteX67" fmla="*/ 218419 w 497697"/>
                    <a:gd name="connsiteY67" fmla="*/ 477931 h 789941"/>
                    <a:gd name="connsiteX68" fmla="*/ 213030 w 497697"/>
                    <a:gd name="connsiteY68" fmla="*/ 481107 h 789941"/>
                    <a:gd name="connsiteX69" fmla="*/ 205331 w 497697"/>
                    <a:gd name="connsiteY69" fmla="*/ 477354 h 789941"/>
                    <a:gd name="connsiteX70" fmla="*/ 196189 w 497697"/>
                    <a:gd name="connsiteY70" fmla="*/ 485341 h 789941"/>
                    <a:gd name="connsiteX71" fmla="*/ 188490 w 497697"/>
                    <a:gd name="connsiteY71" fmla="*/ 499392 h 789941"/>
                    <a:gd name="connsiteX72" fmla="*/ 181368 w 497697"/>
                    <a:gd name="connsiteY72" fmla="*/ 505358 h 789941"/>
                    <a:gd name="connsiteX73" fmla="*/ 163661 w 497697"/>
                    <a:gd name="connsiteY73" fmla="*/ 529706 h 789941"/>
                    <a:gd name="connsiteX74" fmla="*/ 160485 w 497697"/>
                    <a:gd name="connsiteY74" fmla="*/ 544046 h 789941"/>
                    <a:gd name="connsiteX75" fmla="*/ 145376 w 497697"/>
                    <a:gd name="connsiteY75" fmla="*/ 546644 h 789941"/>
                    <a:gd name="connsiteX76" fmla="*/ 142777 w 497697"/>
                    <a:gd name="connsiteY76" fmla="*/ 564351 h 789941"/>
                    <a:gd name="connsiteX77" fmla="*/ 142777 w 497697"/>
                    <a:gd name="connsiteY77" fmla="*/ 577536 h 789941"/>
                    <a:gd name="connsiteX78" fmla="*/ 130748 w 497697"/>
                    <a:gd name="connsiteY78" fmla="*/ 579268 h 789941"/>
                    <a:gd name="connsiteX79" fmla="*/ 117275 w 497697"/>
                    <a:gd name="connsiteY79" fmla="*/ 583599 h 789941"/>
                    <a:gd name="connsiteX80" fmla="*/ 128150 w 497697"/>
                    <a:gd name="connsiteY80" fmla="*/ 595628 h 789941"/>
                    <a:gd name="connsiteX81" fmla="*/ 122183 w 497697"/>
                    <a:gd name="connsiteY81" fmla="*/ 598227 h 789941"/>
                    <a:gd name="connsiteX82" fmla="*/ 105052 w 497697"/>
                    <a:gd name="connsiteY82" fmla="*/ 605059 h 789941"/>
                    <a:gd name="connsiteX83" fmla="*/ 93023 w 497697"/>
                    <a:gd name="connsiteY83" fmla="*/ 617378 h 789941"/>
                    <a:gd name="connsiteX84" fmla="*/ 83592 w 497697"/>
                    <a:gd name="connsiteY84" fmla="*/ 632006 h 789941"/>
                    <a:gd name="connsiteX85" fmla="*/ 73006 w 497697"/>
                    <a:gd name="connsiteY85" fmla="*/ 623729 h 789941"/>
                    <a:gd name="connsiteX86" fmla="*/ 70696 w 497697"/>
                    <a:gd name="connsiteY86" fmla="*/ 634604 h 789941"/>
                    <a:gd name="connsiteX87" fmla="*/ 60110 w 497697"/>
                    <a:gd name="connsiteY87" fmla="*/ 641148 h 789941"/>
                    <a:gd name="connsiteX88" fmla="*/ 41537 w 497697"/>
                    <a:gd name="connsiteY88" fmla="*/ 647981 h 789941"/>
                    <a:gd name="connsiteX89" fmla="*/ 51834 w 497697"/>
                    <a:gd name="connsiteY89" fmla="*/ 655680 h 789941"/>
                    <a:gd name="connsiteX90" fmla="*/ 35281 w 497697"/>
                    <a:gd name="connsiteY90" fmla="*/ 655969 h 789941"/>
                    <a:gd name="connsiteX91" fmla="*/ 24984 w 497697"/>
                    <a:gd name="connsiteY91" fmla="*/ 662801 h 789941"/>
                    <a:gd name="connsiteX92" fmla="*/ 16130 w 497697"/>
                    <a:gd name="connsiteY92" fmla="*/ 671655 h 789941"/>
                    <a:gd name="connsiteX93" fmla="*/ 9009 w 497697"/>
                    <a:gd name="connsiteY93" fmla="*/ 673676 h 789941"/>
                    <a:gd name="connsiteX94" fmla="*/ 155 w 497697"/>
                    <a:gd name="connsiteY94" fmla="*/ 682241 h 789941"/>
                    <a:gd name="connsiteX95" fmla="*/ 7565 w 497697"/>
                    <a:gd name="connsiteY95" fmla="*/ 691961 h 789941"/>
                    <a:gd name="connsiteX96" fmla="*/ 5255 w 497697"/>
                    <a:gd name="connsiteY96" fmla="*/ 699179 h 789941"/>
                    <a:gd name="connsiteX97" fmla="*/ 3234 w 497697"/>
                    <a:gd name="connsiteY97" fmla="*/ 706300 h 789941"/>
                    <a:gd name="connsiteX98" fmla="*/ 3234 w 497697"/>
                    <a:gd name="connsiteY98" fmla="*/ 715443 h 789941"/>
                    <a:gd name="connsiteX99" fmla="*/ 1791 w 497697"/>
                    <a:gd name="connsiteY99" fmla="*/ 727184 h 789941"/>
                    <a:gd name="connsiteX100" fmla="*/ 11799 w 497697"/>
                    <a:gd name="connsiteY100" fmla="*/ 730359 h 789941"/>
                    <a:gd name="connsiteX101" fmla="*/ 25561 w 497697"/>
                    <a:gd name="connsiteY101" fmla="*/ 725163 h 789941"/>
                    <a:gd name="connsiteX102" fmla="*/ 29026 w 497697"/>
                    <a:gd name="connsiteY102" fmla="*/ 731129 h 789941"/>
                    <a:gd name="connsiteX103" fmla="*/ 19017 w 497697"/>
                    <a:gd name="connsiteY103" fmla="*/ 739117 h 789941"/>
                    <a:gd name="connsiteX104" fmla="*/ 11318 w 497697"/>
                    <a:gd name="connsiteY104" fmla="*/ 737096 h 789941"/>
                    <a:gd name="connsiteX105" fmla="*/ 4774 w 497697"/>
                    <a:gd name="connsiteY105" fmla="*/ 742774 h 789941"/>
                    <a:gd name="connsiteX106" fmla="*/ 3331 w 497697"/>
                    <a:gd name="connsiteY106" fmla="*/ 754226 h 789941"/>
                    <a:gd name="connsiteX107" fmla="*/ 14205 w 497697"/>
                    <a:gd name="connsiteY107" fmla="*/ 752783 h 789941"/>
                    <a:gd name="connsiteX108" fmla="*/ 24503 w 497697"/>
                    <a:gd name="connsiteY108" fmla="*/ 753937 h 789941"/>
                    <a:gd name="connsiteX109" fmla="*/ 19691 w 497697"/>
                    <a:gd name="connsiteY109" fmla="*/ 761636 h 789941"/>
                    <a:gd name="connsiteX110" fmla="*/ 11703 w 497697"/>
                    <a:gd name="connsiteY110" fmla="*/ 767603 h 789941"/>
                    <a:gd name="connsiteX111" fmla="*/ 32009 w 497697"/>
                    <a:gd name="connsiteY111" fmla="*/ 783674 h 789941"/>
                    <a:gd name="connsiteX112" fmla="*/ 54625 w 497697"/>
                    <a:gd name="connsiteY112" fmla="*/ 789641 h 789941"/>
                    <a:gd name="connsiteX113" fmla="*/ 90713 w 497697"/>
                    <a:gd name="connsiteY113" fmla="*/ 763080 h 789941"/>
                    <a:gd name="connsiteX114" fmla="*/ 104186 w 497697"/>
                    <a:gd name="connsiteY114" fmla="*/ 760193 h 789941"/>
                    <a:gd name="connsiteX115" fmla="*/ 109095 w 497697"/>
                    <a:gd name="connsiteY115" fmla="*/ 746142 h 789941"/>
                    <a:gd name="connsiteX116" fmla="*/ 116793 w 497697"/>
                    <a:gd name="connsiteY116" fmla="*/ 756728 h 789941"/>
                    <a:gd name="connsiteX117" fmla="*/ 121413 w 497697"/>
                    <a:gd name="connsiteY117" fmla="*/ 765486 h 789941"/>
                    <a:gd name="connsiteX118" fmla="*/ 127476 w 497697"/>
                    <a:gd name="connsiteY118" fmla="*/ 766352 h 789941"/>
                    <a:gd name="connsiteX119" fmla="*/ 132095 w 497697"/>
                    <a:gd name="connsiteY119" fmla="*/ 753456 h 789941"/>
                    <a:gd name="connsiteX120" fmla="*/ 134886 w 497697"/>
                    <a:gd name="connsiteY120" fmla="*/ 737866 h 789941"/>
                    <a:gd name="connsiteX121" fmla="*/ 147782 w 497697"/>
                    <a:gd name="connsiteY121" fmla="*/ 733246 h 789941"/>
                    <a:gd name="connsiteX122" fmla="*/ 146915 w 497697"/>
                    <a:gd name="connsiteY122" fmla="*/ 714865 h 789941"/>
                    <a:gd name="connsiteX123" fmla="*/ 145953 w 497697"/>
                    <a:gd name="connsiteY123" fmla="*/ 705627 h 789941"/>
                    <a:gd name="connsiteX124" fmla="*/ 153267 w 497697"/>
                    <a:gd name="connsiteY124" fmla="*/ 695522 h 789941"/>
                    <a:gd name="connsiteX125" fmla="*/ 140371 w 497697"/>
                    <a:gd name="connsiteY125" fmla="*/ 681760 h 789941"/>
                    <a:gd name="connsiteX126" fmla="*/ 141238 w 497697"/>
                    <a:gd name="connsiteY126" fmla="*/ 663379 h 789941"/>
                    <a:gd name="connsiteX127" fmla="*/ 141238 w 497697"/>
                    <a:gd name="connsiteY127" fmla="*/ 644035 h 789941"/>
                    <a:gd name="connsiteX128" fmla="*/ 143066 w 497697"/>
                    <a:gd name="connsiteY128" fmla="*/ 624692 h 789941"/>
                    <a:gd name="connsiteX129" fmla="*/ 162410 w 497697"/>
                    <a:gd name="connsiteY129" fmla="*/ 611796 h 789941"/>
                    <a:gd name="connsiteX130" fmla="*/ 175305 w 497697"/>
                    <a:gd name="connsiteY130" fmla="*/ 610834 h 789941"/>
                    <a:gd name="connsiteX131" fmla="*/ 175305 w 497697"/>
                    <a:gd name="connsiteY131" fmla="*/ 599766 h 789941"/>
                    <a:gd name="connsiteX132" fmla="*/ 170686 w 497697"/>
                    <a:gd name="connsiteY132" fmla="*/ 589662 h 789941"/>
                    <a:gd name="connsiteX133" fmla="*/ 183582 w 497697"/>
                    <a:gd name="connsiteY133" fmla="*/ 564833 h 789941"/>
                    <a:gd name="connsiteX134" fmla="*/ 184448 w 497697"/>
                    <a:gd name="connsiteY134" fmla="*/ 547318 h 789941"/>
                    <a:gd name="connsiteX135" fmla="*/ 199172 w 497697"/>
                    <a:gd name="connsiteY135" fmla="*/ 543661 h 789941"/>
                    <a:gd name="connsiteX136" fmla="*/ 202829 w 497697"/>
                    <a:gd name="connsiteY136" fmla="*/ 532593 h 789941"/>
                    <a:gd name="connsiteX137" fmla="*/ 212934 w 497697"/>
                    <a:gd name="connsiteY137" fmla="*/ 517869 h 789941"/>
                    <a:gd name="connsiteX138" fmla="*/ 217553 w 497697"/>
                    <a:gd name="connsiteY138" fmla="*/ 507764 h 789941"/>
                    <a:gd name="connsiteX139" fmla="*/ 223039 w 497697"/>
                    <a:gd name="connsiteY139" fmla="*/ 494002 h 789941"/>
                    <a:gd name="connsiteX140" fmla="*/ 237763 w 497697"/>
                    <a:gd name="connsiteY140" fmla="*/ 482935 h 789941"/>
                    <a:gd name="connsiteX141" fmla="*/ 252487 w 497697"/>
                    <a:gd name="connsiteY141" fmla="*/ 477450 h 789941"/>
                    <a:gd name="connsiteX142" fmla="*/ 257106 w 497697"/>
                    <a:gd name="connsiteY142" fmla="*/ 463688 h 789941"/>
                    <a:gd name="connsiteX143" fmla="*/ 277316 w 497697"/>
                    <a:gd name="connsiteY143" fmla="*/ 467345 h 789941"/>
                    <a:gd name="connsiteX144" fmla="*/ 290212 w 497697"/>
                    <a:gd name="connsiteY144" fmla="*/ 463688 h 789941"/>
                    <a:gd name="connsiteX145" fmla="*/ 301279 w 497697"/>
                    <a:gd name="connsiteY145" fmla="*/ 448964 h 789941"/>
                    <a:gd name="connsiteX146" fmla="*/ 303108 w 497697"/>
                    <a:gd name="connsiteY146" fmla="*/ 450119 h 789941"/>
                    <a:gd name="connsiteX147" fmla="*/ 315907 w 497697"/>
                    <a:gd name="connsiteY147" fmla="*/ 440687 h 789941"/>
                    <a:gd name="connsiteX148" fmla="*/ 337079 w 497697"/>
                    <a:gd name="connsiteY148" fmla="*/ 456278 h 789941"/>
                    <a:gd name="connsiteX149" fmla="*/ 358251 w 497697"/>
                    <a:gd name="connsiteY149" fmla="*/ 457240 h 789941"/>
                    <a:gd name="connsiteX150" fmla="*/ 372975 w 497697"/>
                    <a:gd name="connsiteY150" fmla="*/ 458203 h 789941"/>
                    <a:gd name="connsiteX151" fmla="*/ 384043 w 497697"/>
                    <a:gd name="connsiteY151" fmla="*/ 460993 h 789941"/>
                    <a:gd name="connsiteX152" fmla="*/ 392319 w 497697"/>
                    <a:gd name="connsiteY152" fmla="*/ 449926 h 789941"/>
                    <a:gd name="connsiteX153" fmla="*/ 395976 w 497697"/>
                    <a:gd name="connsiteY153" fmla="*/ 433374 h 789941"/>
                    <a:gd name="connsiteX154" fmla="*/ 407909 w 497697"/>
                    <a:gd name="connsiteY154" fmla="*/ 420478 h 789941"/>
                    <a:gd name="connsiteX155" fmla="*/ 427253 w 497697"/>
                    <a:gd name="connsiteY155" fmla="*/ 415858 h 789941"/>
                    <a:gd name="connsiteX156" fmla="*/ 442843 w 497697"/>
                    <a:gd name="connsiteY156" fmla="*/ 415858 h 789941"/>
                    <a:gd name="connsiteX157" fmla="*/ 463053 w 497697"/>
                    <a:gd name="connsiteY157" fmla="*/ 429620 h 789941"/>
                    <a:gd name="connsiteX158" fmla="*/ 463053 w 497697"/>
                    <a:gd name="connsiteY158" fmla="*/ 440399 h 789941"/>
                    <a:gd name="connsiteX159" fmla="*/ 471906 w 497697"/>
                    <a:gd name="connsiteY159" fmla="*/ 435972 h 789941"/>
                    <a:gd name="connsiteX160" fmla="*/ 487882 w 497697"/>
                    <a:gd name="connsiteY160" fmla="*/ 428562 h 789941"/>
                    <a:gd name="connsiteX161" fmla="*/ 497698 w 497697"/>
                    <a:gd name="connsiteY161" fmla="*/ 421633 h 789941"/>
                    <a:gd name="connsiteX162" fmla="*/ 483262 w 497697"/>
                    <a:gd name="connsiteY162" fmla="*/ 422306 h 789941"/>
                    <a:gd name="connsiteX163" fmla="*/ 136907 w 497697"/>
                    <a:gd name="connsiteY163" fmla="*/ 55645 h 789941"/>
                    <a:gd name="connsiteX164" fmla="*/ 125744 w 497697"/>
                    <a:gd name="connsiteY164" fmla="*/ 74507 h 789941"/>
                    <a:gd name="connsiteX165" fmla="*/ 145087 w 497697"/>
                    <a:gd name="connsiteY165" fmla="*/ 95968 h 789941"/>
                    <a:gd name="connsiteX166" fmla="*/ 172514 w 497697"/>
                    <a:gd name="connsiteY166" fmla="*/ 97700 h 789941"/>
                    <a:gd name="connsiteX167" fmla="*/ 183678 w 497697"/>
                    <a:gd name="connsiteY167" fmla="*/ 82688 h 789941"/>
                    <a:gd name="connsiteX168" fmla="*/ 193109 w 497697"/>
                    <a:gd name="connsiteY168" fmla="*/ 74123 h 789941"/>
                    <a:gd name="connsiteX169" fmla="*/ 194841 w 497697"/>
                    <a:gd name="connsiteY169" fmla="*/ 85671 h 789941"/>
                    <a:gd name="connsiteX170" fmla="*/ 211586 w 497697"/>
                    <a:gd name="connsiteY170" fmla="*/ 83939 h 789941"/>
                    <a:gd name="connsiteX171" fmla="*/ 219285 w 497697"/>
                    <a:gd name="connsiteY171" fmla="*/ 90387 h 789941"/>
                    <a:gd name="connsiteX172" fmla="*/ 196093 w 497697"/>
                    <a:gd name="connsiteY172" fmla="*/ 101069 h 789941"/>
                    <a:gd name="connsiteX173" fmla="*/ 165682 w 497697"/>
                    <a:gd name="connsiteY173" fmla="*/ 111366 h 789941"/>
                    <a:gd name="connsiteX174" fmla="*/ 183293 w 497697"/>
                    <a:gd name="connsiteY174" fmla="*/ 118199 h 789941"/>
                    <a:gd name="connsiteX175" fmla="*/ 221884 w 497697"/>
                    <a:gd name="connsiteY175" fmla="*/ 116467 h 789941"/>
                    <a:gd name="connsiteX176" fmla="*/ 204272 w 497697"/>
                    <a:gd name="connsiteY176" fmla="*/ 120797 h 789941"/>
                    <a:gd name="connsiteX177" fmla="*/ 187527 w 497697"/>
                    <a:gd name="connsiteY177" fmla="*/ 128111 h 789941"/>
                    <a:gd name="connsiteX178" fmla="*/ 168665 w 497697"/>
                    <a:gd name="connsiteY178" fmla="*/ 131961 h 789941"/>
                    <a:gd name="connsiteX179" fmla="*/ 188008 w 497697"/>
                    <a:gd name="connsiteY179" fmla="*/ 147359 h 789941"/>
                    <a:gd name="connsiteX180" fmla="*/ 206871 w 497697"/>
                    <a:gd name="connsiteY180" fmla="*/ 149476 h 789941"/>
                    <a:gd name="connsiteX181" fmla="*/ 197440 w 497697"/>
                    <a:gd name="connsiteY181" fmla="*/ 156790 h 789941"/>
                    <a:gd name="connsiteX182" fmla="*/ 213319 w 497697"/>
                    <a:gd name="connsiteY182" fmla="*/ 166221 h 789941"/>
                    <a:gd name="connsiteX183" fmla="*/ 226214 w 497697"/>
                    <a:gd name="connsiteY183" fmla="*/ 162371 h 789941"/>
                    <a:gd name="connsiteX184" fmla="*/ 248541 w 497697"/>
                    <a:gd name="connsiteY184" fmla="*/ 127630 h 789941"/>
                    <a:gd name="connsiteX185" fmla="*/ 255855 w 497697"/>
                    <a:gd name="connsiteY185" fmla="*/ 111366 h 789941"/>
                    <a:gd name="connsiteX186" fmla="*/ 264902 w 497697"/>
                    <a:gd name="connsiteY186" fmla="*/ 104052 h 789941"/>
                    <a:gd name="connsiteX187" fmla="*/ 271734 w 497697"/>
                    <a:gd name="connsiteY187" fmla="*/ 87788 h 789941"/>
                    <a:gd name="connsiteX188" fmla="*/ 294927 w 497697"/>
                    <a:gd name="connsiteY188" fmla="*/ 80955 h 789941"/>
                    <a:gd name="connsiteX189" fmla="*/ 298777 w 497697"/>
                    <a:gd name="connsiteY189" fmla="*/ 85286 h 789941"/>
                    <a:gd name="connsiteX190" fmla="*/ 301760 w 497697"/>
                    <a:gd name="connsiteY190" fmla="*/ 99914 h 789941"/>
                    <a:gd name="connsiteX191" fmla="*/ 308593 w 497697"/>
                    <a:gd name="connsiteY191" fmla="*/ 106747 h 789941"/>
                    <a:gd name="connsiteX192" fmla="*/ 305128 w 497697"/>
                    <a:gd name="connsiteY192" fmla="*/ 125224 h 789941"/>
                    <a:gd name="connsiteX193" fmla="*/ 323606 w 497697"/>
                    <a:gd name="connsiteY193" fmla="*/ 129074 h 789941"/>
                    <a:gd name="connsiteX194" fmla="*/ 334288 w 497697"/>
                    <a:gd name="connsiteY194" fmla="*/ 138986 h 789941"/>
                    <a:gd name="connsiteX195" fmla="*/ 358732 w 497697"/>
                    <a:gd name="connsiteY195" fmla="*/ 127438 h 789941"/>
                    <a:gd name="connsiteX196" fmla="*/ 375477 w 497697"/>
                    <a:gd name="connsiteY196" fmla="*/ 116274 h 789941"/>
                    <a:gd name="connsiteX197" fmla="*/ 361716 w 497697"/>
                    <a:gd name="connsiteY197" fmla="*/ 112810 h 789941"/>
                    <a:gd name="connsiteX198" fmla="*/ 345837 w 497697"/>
                    <a:gd name="connsiteY198" fmla="*/ 108960 h 789941"/>
                    <a:gd name="connsiteX199" fmla="*/ 342372 w 497697"/>
                    <a:gd name="connsiteY199" fmla="*/ 101261 h 789941"/>
                    <a:gd name="connsiteX200" fmla="*/ 327359 w 497697"/>
                    <a:gd name="connsiteY200" fmla="*/ 95680 h 789941"/>
                    <a:gd name="connsiteX201" fmla="*/ 316581 w 497697"/>
                    <a:gd name="connsiteY201" fmla="*/ 84997 h 789941"/>
                    <a:gd name="connsiteX202" fmla="*/ 312731 w 497697"/>
                    <a:gd name="connsiteY202" fmla="*/ 73834 h 789941"/>
                    <a:gd name="connsiteX203" fmla="*/ 298969 w 497697"/>
                    <a:gd name="connsiteY203" fmla="*/ 65269 h 789941"/>
                    <a:gd name="connsiteX204" fmla="*/ 289057 w 497697"/>
                    <a:gd name="connsiteY204" fmla="*/ 63152 h 789941"/>
                    <a:gd name="connsiteX205" fmla="*/ 281358 w 497697"/>
                    <a:gd name="connsiteY205" fmla="*/ 60553 h 789941"/>
                    <a:gd name="connsiteX206" fmla="*/ 263362 w 497697"/>
                    <a:gd name="connsiteY206" fmla="*/ 57089 h 789941"/>
                    <a:gd name="connsiteX207" fmla="*/ 255663 w 497697"/>
                    <a:gd name="connsiteY207" fmla="*/ 42076 h 789941"/>
                    <a:gd name="connsiteX208" fmla="*/ 239784 w 497697"/>
                    <a:gd name="connsiteY208" fmla="*/ 48909 h 789941"/>
                    <a:gd name="connsiteX209" fmla="*/ 244884 w 497697"/>
                    <a:gd name="connsiteY209" fmla="*/ 35147 h 789941"/>
                    <a:gd name="connsiteX210" fmla="*/ 224675 w 497697"/>
                    <a:gd name="connsiteY210" fmla="*/ 28314 h 789941"/>
                    <a:gd name="connsiteX211" fmla="*/ 214377 w 497697"/>
                    <a:gd name="connsiteY211" fmla="*/ 19268 h 789941"/>
                    <a:gd name="connsiteX212" fmla="*/ 209662 w 497697"/>
                    <a:gd name="connsiteY212" fmla="*/ 28699 h 789941"/>
                    <a:gd name="connsiteX213" fmla="*/ 207063 w 497697"/>
                    <a:gd name="connsiteY213" fmla="*/ 37745 h 789941"/>
                    <a:gd name="connsiteX214" fmla="*/ 219093 w 497697"/>
                    <a:gd name="connsiteY214" fmla="*/ 66905 h 789941"/>
                    <a:gd name="connsiteX215" fmla="*/ 197632 w 497697"/>
                    <a:gd name="connsiteY215" fmla="*/ 42461 h 789941"/>
                    <a:gd name="connsiteX216" fmla="*/ 184352 w 497697"/>
                    <a:gd name="connsiteY216" fmla="*/ 32548 h 789941"/>
                    <a:gd name="connsiteX217" fmla="*/ 176653 w 497697"/>
                    <a:gd name="connsiteY217" fmla="*/ 48042 h 789941"/>
                    <a:gd name="connsiteX218" fmla="*/ 171456 w 497697"/>
                    <a:gd name="connsiteY218" fmla="*/ 51507 h 789941"/>
                    <a:gd name="connsiteX219" fmla="*/ 156828 w 497697"/>
                    <a:gd name="connsiteY219" fmla="*/ 39959 h 789941"/>
                    <a:gd name="connsiteX220" fmla="*/ 173188 w 497697"/>
                    <a:gd name="connsiteY220" fmla="*/ 33992 h 789941"/>
                    <a:gd name="connsiteX221" fmla="*/ 162025 w 497697"/>
                    <a:gd name="connsiteY221" fmla="*/ 30142 h 789941"/>
                    <a:gd name="connsiteX222" fmla="*/ 145761 w 497697"/>
                    <a:gd name="connsiteY222" fmla="*/ 32741 h 789941"/>
                    <a:gd name="connsiteX223" fmla="*/ 131999 w 497697"/>
                    <a:gd name="connsiteY223" fmla="*/ 31490 h 789941"/>
                    <a:gd name="connsiteX224" fmla="*/ 116505 w 497697"/>
                    <a:gd name="connsiteY224" fmla="*/ 38323 h 789941"/>
                    <a:gd name="connsiteX225" fmla="*/ 116505 w 497697"/>
                    <a:gd name="connsiteY225" fmla="*/ 57666 h 789941"/>
                    <a:gd name="connsiteX226" fmla="*/ 136714 w 497697"/>
                    <a:gd name="connsiteY226" fmla="*/ 55934 h 789941"/>
                    <a:gd name="connsiteX227" fmla="*/ 119296 w 497697"/>
                    <a:gd name="connsiteY227" fmla="*/ 90387 h 789941"/>
                    <a:gd name="connsiteX228" fmla="*/ 133057 w 497697"/>
                    <a:gd name="connsiteY228" fmla="*/ 99818 h 789941"/>
                    <a:gd name="connsiteX229" fmla="*/ 120162 w 497697"/>
                    <a:gd name="connsiteY229" fmla="*/ 83073 h 789941"/>
                    <a:gd name="connsiteX230" fmla="*/ 107266 w 497697"/>
                    <a:gd name="connsiteY230" fmla="*/ 73160 h 789941"/>
                    <a:gd name="connsiteX231" fmla="*/ 119296 w 497697"/>
                    <a:gd name="connsiteY231" fmla="*/ 90290 h 789941"/>
                    <a:gd name="connsiteX232" fmla="*/ 255759 w 497697"/>
                    <a:gd name="connsiteY232" fmla="*/ 20904 h 789941"/>
                    <a:gd name="connsiteX233" fmla="*/ 253642 w 497697"/>
                    <a:gd name="connsiteY233" fmla="*/ 28218 h 789941"/>
                    <a:gd name="connsiteX234" fmla="*/ 323991 w 497697"/>
                    <a:gd name="connsiteY234" fmla="*/ 30335 h 789941"/>
                    <a:gd name="connsiteX235" fmla="*/ 283668 w 497697"/>
                    <a:gd name="connsiteY235" fmla="*/ 44097 h 789941"/>
                    <a:gd name="connsiteX236" fmla="*/ 329188 w 497697"/>
                    <a:gd name="connsiteY236" fmla="*/ 50063 h 789941"/>
                    <a:gd name="connsiteX237" fmla="*/ 352381 w 497697"/>
                    <a:gd name="connsiteY237" fmla="*/ 57762 h 789941"/>
                    <a:gd name="connsiteX238" fmla="*/ 374226 w 497697"/>
                    <a:gd name="connsiteY238" fmla="*/ 52181 h 789941"/>
                    <a:gd name="connsiteX239" fmla="*/ 399151 w 497697"/>
                    <a:gd name="connsiteY239" fmla="*/ 41498 h 789941"/>
                    <a:gd name="connsiteX240" fmla="*/ 425713 w 497697"/>
                    <a:gd name="connsiteY240" fmla="*/ 19653 h 789941"/>
                    <a:gd name="connsiteX241" fmla="*/ 387507 w 497697"/>
                    <a:gd name="connsiteY241" fmla="*/ 12820 h 789941"/>
                    <a:gd name="connsiteX242" fmla="*/ 358732 w 497697"/>
                    <a:gd name="connsiteY242" fmla="*/ 9837 h 789941"/>
                    <a:gd name="connsiteX243" fmla="*/ 348050 w 497697"/>
                    <a:gd name="connsiteY243" fmla="*/ 15033 h 789941"/>
                    <a:gd name="connsiteX244" fmla="*/ 336886 w 497697"/>
                    <a:gd name="connsiteY244" fmla="*/ 2619 h 789941"/>
                    <a:gd name="connsiteX245" fmla="*/ 333422 w 497697"/>
                    <a:gd name="connsiteY245" fmla="*/ 21481 h 789941"/>
                    <a:gd name="connsiteX246" fmla="*/ 317928 w 497697"/>
                    <a:gd name="connsiteY246" fmla="*/ 12916 h 789941"/>
                    <a:gd name="connsiteX247" fmla="*/ 302049 w 497697"/>
                    <a:gd name="connsiteY247" fmla="*/ 12050 h 789941"/>
                    <a:gd name="connsiteX248" fmla="*/ 280973 w 497697"/>
                    <a:gd name="connsiteY248" fmla="*/ 20 h 789941"/>
                    <a:gd name="connsiteX249" fmla="*/ 282224 w 497697"/>
                    <a:gd name="connsiteY249" fmla="*/ 8585 h 789941"/>
                    <a:gd name="connsiteX250" fmla="*/ 268077 w 497697"/>
                    <a:gd name="connsiteY250" fmla="*/ 4736 h 789941"/>
                    <a:gd name="connsiteX251" fmla="*/ 268462 w 497697"/>
                    <a:gd name="connsiteY251" fmla="*/ 15418 h 789941"/>
                    <a:gd name="connsiteX252" fmla="*/ 253834 w 497697"/>
                    <a:gd name="connsiteY252" fmla="*/ 5121 h 789941"/>
                    <a:gd name="connsiteX253" fmla="*/ 245654 w 497697"/>
                    <a:gd name="connsiteY253" fmla="*/ 12435 h 789941"/>
                    <a:gd name="connsiteX254" fmla="*/ 255567 w 497697"/>
                    <a:gd name="connsiteY254" fmla="*/ 21000 h 78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</a:cxnLst>
                  <a:rect l="l" t="t" r="r" b="b"/>
                  <a:pathLst>
                    <a:path w="497697" h="789941">
                      <a:moveTo>
                        <a:pt x="482877" y="422403"/>
                      </a:moveTo>
                      <a:cubicBezTo>
                        <a:pt x="481723" y="426733"/>
                        <a:pt x="474024" y="425867"/>
                        <a:pt x="474312" y="421536"/>
                      </a:cubicBezTo>
                      <a:cubicBezTo>
                        <a:pt x="474601" y="417206"/>
                        <a:pt x="462283" y="413837"/>
                        <a:pt x="461705" y="411817"/>
                      </a:cubicBezTo>
                      <a:cubicBezTo>
                        <a:pt x="461128" y="409796"/>
                        <a:pt x="466902" y="410084"/>
                        <a:pt x="471425" y="412683"/>
                      </a:cubicBezTo>
                      <a:cubicBezTo>
                        <a:pt x="475948" y="415281"/>
                        <a:pt x="479124" y="413549"/>
                        <a:pt x="484321" y="408641"/>
                      </a:cubicBezTo>
                      <a:cubicBezTo>
                        <a:pt x="489518" y="403733"/>
                        <a:pt x="496639" y="407775"/>
                        <a:pt x="497505" y="403540"/>
                      </a:cubicBezTo>
                      <a:cubicBezTo>
                        <a:pt x="498371" y="399210"/>
                        <a:pt x="489229" y="396419"/>
                        <a:pt x="487497" y="393820"/>
                      </a:cubicBezTo>
                      <a:cubicBezTo>
                        <a:pt x="485764" y="391222"/>
                        <a:pt x="479220" y="387854"/>
                        <a:pt x="472869" y="389008"/>
                      </a:cubicBezTo>
                      <a:cubicBezTo>
                        <a:pt x="466613" y="390163"/>
                        <a:pt x="466325" y="387565"/>
                        <a:pt x="462572" y="384100"/>
                      </a:cubicBezTo>
                      <a:cubicBezTo>
                        <a:pt x="458818" y="380636"/>
                        <a:pt x="447462" y="386410"/>
                        <a:pt x="447462" y="394398"/>
                      </a:cubicBezTo>
                      <a:cubicBezTo>
                        <a:pt x="447462" y="402385"/>
                        <a:pt x="440245" y="400364"/>
                        <a:pt x="442843" y="396130"/>
                      </a:cubicBezTo>
                      <a:cubicBezTo>
                        <a:pt x="445441" y="391799"/>
                        <a:pt x="439379" y="386699"/>
                        <a:pt x="445153" y="385255"/>
                      </a:cubicBezTo>
                      <a:cubicBezTo>
                        <a:pt x="450831" y="383812"/>
                        <a:pt x="447751" y="375247"/>
                        <a:pt x="437165" y="374381"/>
                      </a:cubicBezTo>
                      <a:cubicBezTo>
                        <a:pt x="426579" y="373514"/>
                        <a:pt x="422537" y="382368"/>
                        <a:pt x="425135" y="385255"/>
                      </a:cubicBezTo>
                      <a:cubicBezTo>
                        <a:pt x="427734" y="388142"/>
                        <a:pt x="418014" y="400461"/>
                        <a:pt x="413683" y="400461"/>
                      </a:cubicBezTo>
                      <a:cubicBezTo>
                        <a:pt x="409353" y="400461"/>
                        <a:pt x="414261" y="389875"/>
                        <a:pt x="413972" y="384197"/>
                      </a:cubicBezTo>
                      <a:cubicBezTo>
                        <a:pt x="413683" y="378519"/>
                        <a:pt x="409642" y="381598"/>
                        <a:pt x="401654" y="390741"/>
                      </a:cubicBezTo>
                      <a:cubicBezTo>
                        <a:pt x="393666" y="399883"/>
                        <a:pt x="387603" y="408160"/>
                        <a:pt x="383080" y="409026"/>
                      </a:cubicBezTo>
                      <a:cubicBezTo>
                        <a:pt x="378461" y="409892"/>
                        <a:pt x="379038" y="400749"/>
                        <a:pt x="386544" y="396707"/>
                      </a:cubicBezTo>
                      <a:cubicBezTo>
                        <a:pt x="393955" y="392665"/>
                        <a:pt x="394244" y="381791"/>
                        <a:pt x="399151" y="381791"/>
                      </a:cubicBezTo>
                      <a:cubicBezTo>
                        <a:pt x="404060" y="381791"/>
                        <a:pt x="404060" y="376113"/>
                        <a:pt x="396842" y="374381"/>
                      </a:cubicBezTo>
                      <a:cubicBezTo>
                        <a:pt x="389720" y="372648"/>
                        <a:pt x="388566" y="380636"/>
                        <a:pt x="386256" y="382946"/>
                      </a:cubicBezTo>
                      <a:cubicBezTo>
                        <a:pt x="383946" y="385255"/>
                        <a:pt x="372302" y="378904"/>
                        <a:pt x="372494" y="381213"/>
                      </a:cubicBezTo>
                      <a:cubicBezTo>
                        <a:pt x="372783" y="383523"/>
                        <a:pt x="366239" y="384389"/>
                        <a:pt x="369030" y="388624"/>
                      </a:cubicBezTo>
                      <a:cubicBezTo>
                        <a:pt x="371917" y="392954"/>
                        <a:pt x="367586" y="396611"/>
                        <a:pt x="364699" y="391511"/>
                      </a:cubicBezTo>
                      <a:cubicBezTo>
                        <a:pt x="361812" y="386314"/>
                        <a:pt x="354690" y="390356"/>
                        <a:pt x="351226" y="396130"/>
                      </a:cubicBezTo>
                      <a:cubicBezTo>
                        <a:pt x="347761" y="401904"/>
                        <a:pt x="343238" y="401519"/>
                        <a:pt x="346606" y="403540"/>
                      </a:cubicBezTo>
                      <a:cubicBezTo>
                        <a:pt x="350071" y="405561"/>
                        <a:pt x="349782" y="413260"/>
                        <a:pt x="344585" y="414704"/>
                      </a:cubicBezTo>
                      <a:cubicBezTo>
                        <a:pt x="339389" y="416147"/>
                        <a:pt x="341410" y="400653"/>
                        <a:pt x="337464" y="402097"/>
                      </a:cubicBezTo>
                      <a:cubicBezTo>
                        <a:pt x="333422" y="403540"/>
                        <a:pt x="336020" y="394686"/>
                        <a:pt x="341410" y="394686"/>
                      </a:cubicBezTo>
                      <a:cubicBezTo>
                        <a:pt x="346799" y="394686"/>
                        <a:pt x="352284" y="386699"/>
                        <a:pt x="351707" y="384678"/>
                      </a:cubicBezTo>
                      <a:cubicBezTo>
                        <a:pt x="350744" y="381310"/>
                        <a:pt x="344874" y="382079"/>
                        <a:pt x="344874" y="386410"/>
                      </a:cubicBezTo>
                      <a:cubicBezTo>
                        <a:pt x="344874" y="390741"/>
                        <a:pt x="336309" y="389875"/>
                        <a:pt x="329188" y="389586"/>
                      </a:cubicBezTo>
                      <a:cubicBezTo>
                        <a:pt x="322066" y="389297"/>
                        <a:pt x="322355" y="397862"/>
                        <a:pt x="330342" y="402482"/>
                      </a:cubicBezTo>
                      <a:cubicBezTo>
                        <a:pt x="338330" y="407101"/>
                        <a:pt x="328899" y="409892"/>
                        <a:pt x="324857" y="406524"/>
                      </a:cubicBezTo>
                      <a:cubicBezTo>
                        <a:pt x="320815" y="403059"/>
                        <a:pt x="314560" y="404791"/>
                        <a:pt x="310229" y="406812"/>
                      </a:cubicBezTo>
                      <a:cubicBezTo>
                        <a:pt x="305898" y="408833"/>
                        <a:pt x="320526" y="413934"/>
                        <a:pt x="321104" y="416532"/>
                      </a:cubicBezTo>
                      <a:cubicBezTo>
                        <a:pt x="321681" y="419131"/>
                        <a:pt x="313694" y="413356"/>
                        <a:pt x="311961" y="415377"/>
                      </a:cubicBezTo>
                      <a:cubicBezTo>
                        <a:pt x="310229" y="417398"/>
                        <a:pt x="302241" y="413934"/>
                        <a:pt x="301664" y="409122"/>
                      </a:cubicBezTo>
                      <a:cubicBezTo>
                        <a:pt x="301086" y="404214"/>
                        <a:pt x="288191" y="411143"/>
                        <a:pt x="295408" y="412875"/>
                      </a:cubicBezTo>
                      <a:cubicBezTo>
                        <a:pt x="302530" y="414607"/>
                        <a:pt x="299932" y="419227"/>
                        <a:pt x="299932" y="425482"/>
                      </a:cubicBezTo>
                      <a:cubicBezTo>
                        <a:pt x="299932" y="431737"/>
                        <a:pt x="291655" y="426926"/>
                        <a:pt x="293388" y="421440"/>
                      </a:cubicBezTo>
                      <a:cubicBezTo>
                        <a:pt x="295120" y="416051"/>
                        <a:pt x="288191" y="417110"/>
                        <a:pt x="282513" y="420574"/>
                      </a:cubicBezTo>
                      <a:cubicBezTo>
                        <a:pt x="276835" y="424039"/>
                        <a:pt x="283379" y="414319"/>
                        <a:pt x="281069" y="409411"/>
                      </a:cubicBezTo>
                      <a:cubicBezTo>
                        <a:pt x="278760" y="404599"/>
                        <a:pt x="273659" y="409411"/>
                        <a:pt x="267596" y="410565"/>
                      </a:cubicBezTo>
                      <a:cubicBezTo>
                        <a:pt x="261630" y="411720"/>
                        <a:pt x="258454" y="412009"/>
                        <a:pt x="262207" y="415955"/>
                      </a:cubicBezTo>
                      <a:cubicBezTo>
                        <a:pt x="265960" y="419997"/>
                        <a:pt x="265383" y="425675"/>
                        <a:pt x="260475" y="424808"/>
                      </a:cubicBezTo>
                      <a:cubicBezTo>
                        <a:pt x="255663" y="423942"/>
                        <a:pt x="253642" y="424808"/>
                        <a:pt x="254219" y="429428"/>
                      </a:cubicBezTo>
                      <a:cubicBezTo>
                        <a:pt x="254797" y="433951"/>
                        <a:pt x="247964" y="434240"/>
                        <a:pt x="247386" y="430294"/>
                      </a:cubicBezTo>
                      <a:cubicBezTo>
                        <a:pt x="246809" y="426252"/>
                        <a:pt x="237089" y="427407"/>
                        <a:pt x="234202" y="432026"/>
                      </a:cubicBezTo>
                      <a:cubicBezTo>
                        <a:pt x="231315" y="436549"/>
                        <a:pt x="223327" y="440014"/>
                        <a:pt x="224193" y="445211"/>
                      </a:cubicBezTo>
                      <a:cubicBezTo>
                        <a:pt x="225060" y="450311"/>
                        <a:pt x="231315" y="442612"/>
                        <a:pt x="236512" y="444344"/>
                      </a:cubicBezTo>
                      <a:cubicBezTo>
                        <a:pt x="241709" y="446077"/>
                        <a:pt x="236223" y="448675"/>
                        <a:pt x="239110" y="451177"/>
                      </a:cubicBezTo>
                      <a:cubicBezTo>
                        <a:pt x="241997" y="453776"/>
                        <a:pt x="241420" y="460031"/>
                        <a:pt x="237378" y="456374"/>
                      </a:cubicBezTo>
                      <a:cubicBezTo>
                        <a:pt x="233336" y="452621"/>
                        <a:pt x="228235" y="451466"/>
                        <a:pt x="227369" y="457529"/>
                      </a:cubicBezTo>
                      <a:cubicBezTo>
                        <a:pt x="226503" y="463496"/>
                        <a:pt x="222269" y="456663"/>
                        <a:pt x="218804" y="452332"/>
                      </a:cubicBezTo>
                      <a:cubicBezTo>
                        <a:pt x="215340" y="448001"/>
                        <a:pt x="211971" y="460320"/>
                        <a:pt x="208218" y="457529"/>
                      </a:cubicBezTo>
                      <a:cubicBezTo>
                        <a:pt x="204465" y="454642"/>
                        <a:pt x="215629" y="445788"/>
                        <a:pt x="212741" y="441554"/>
                      </a:cubicBezTo>
                      <a:cubicBezTo>
                        <a:pt x="209854" y="437223"/>
                        <a:pt x="207833" y="444152"/>
                        <a:pt x="201289" y="450696"/>
                      </a:cubicBezTo>
                      <a:cubicBezTo>
                        <a:pt x="194745" y="457240"/>
                        <a:pt x="185891" y="456951"/>
                        <a:pt x="188971" y="460127"/>
                      </a:cubicBezTo>
                      <a:cubicBezTo>
                        <a:pt x="192147" y="463303"/>
                        <a:pt x="182427" y="465035"/>
                        <a:pt x="180695" y="470425"/>
                      </a:cubicBezTo>
                      <a:cubicBezTo>
                        <a:pt x="178962" y="475910"/>
                        <a:pt x="165489" y="477835"/>
                        <a:pt x="156924" y="483609"/>
                      </a:cubicBezTo>
                      <a:cubicBezTo>
                        <a:pt x="148359" y="489287"/>
                        <a:pt x="158656" y="489576"/>
                        <a:pt x="163468" y="484186"/>
                      </a:cubicBezTo>
                      <a:cubicBezTo>
                        <a:pt x="168376" y="478701"/>
                        <a:pt x="170012" y="481877"/>
                        <a:pt x="177807" y="477065"/>
                      </a:cubicBezTo>
                      <a:cubicBezTo>
                        <a:pt x="185506" y="472253"/>
                        <a:pt x="193783" y="468211"/>
                        <a:pt x="196670" y="470232"/>
                      </a:cubicBezTo>
                      <a:cubicBezTo>
                        <a:pt x="199557" y="472253"/>
                        <a:pt x="204369" y="473697"/>
                        <a:pt x="208122" y="468500"/>
                      </a:cubicBezTo>
                      <a:cubicBezTo>
                        <a:pt x="211875" y="463303"/>
                        <a:pt x="216398" y="464458"/>
                        <a:pt x="220152" y="467634"/>
                      </a:cubicBezTo>
                      <a:cubicBezTo>
                        <a:pt x="223905" y="470810"/>
                        <a:pt x="213896" y="473312"/>
                        <a:pt x="218419" y="477931"/>
                      </a:cubicBezTo>
                      <a:cubicBezTo>
                        <a:pt x="223039" y="482550"/>
                        <a:pt x="213030" y="485053"/>
                        <a:pt x="213030" y="481107"/>
                      </a:cubicBezTo>
                      <a:cubicBezTo>
                        <a:pt x="213030" y="477161"/>
                        <a:pt x="207352" y="473697"/>
                        <a:pt x="205331" y="477354"/>
                      </a:cubicBezTo>
                      <a:cubicBezTo>
                        <a:pt x="203310" y="481107"/>
                        <a:pt x="199942" y="485053"/>
                        <a:pt x="196189" y="485341"/>
                      </a:cubicBezTo>
                      <a:cubicBezTo>
                        <a:pt x="192435" y="485630"/>
                        <a:pt x="188490" y="492463"/>
                        <a:pt x="188490" y="499392"/>
                      </a:cubicBezTo>
                      <a:cubicBezTo>
                        <a:pt x="188490" y="506321"/>
                        <a:pt x="181946" y="499392"/>
                        <a:pt x="181368" y="505358"/>
                      </a:cubicBezTo>
                      <a:cubicBezTo>
                        <a:pt x="180791" y="511325"/>
                        <a:pt x="171648" y="521911"/>
                        <a:pt x="163661" y="529706"/>
                      </a:cubicBezTo>
                      <a:cubicBezTo>
                        <a:pt x="155673" y="537405"/>
                        <a:pt x="163083" y="539137"/>
                        <a:pt x="160485" y="544046"/>
                      </a:cubicBezTo>
                      <a:cubicBezTo>
                        <a:pt x="157887" y="548857"/>
                        <a:pt x="148455" y="544623"/>
                        <a:pt x="145376" y="546644"/>
                      </a:cubicBezTo>
                      <a:cubicBezTo>
                        <a:pt x="142200" y="548665"/>
                        <a:pt x="147108" y="560694"/>
                        <a:pt x="142777" y="564351"/>
                      </a:cubicBezTo>
                      <a:cubicBezTo>
                        <a:pt x="138447" y="568105"/>
                        <a:pt x="142777" y="573205"/>
                        <a:pt x="142777" y="577536"/>
                      </a:cubicBezTo>
                      <a:cubicBezTo>
                        <a:pt x="142777" y="581866"/>
                        <a:pt x="131614" y="574937"/>
                        <a:pt x="130748" y="579268"/>
                      </a:cubicBezTo>
                      <a:cubicBezTo>
                        <a:pt x="129882" y="583599"/>
                        <a:pt x="120162" y="582444"/>
                        <a:pt x="117275" y="583599"/>
                      </a:cubicBezTo>
                      <a:cubicBezTo>
                        <a:pt x="114387" y="584754"/>
                        <a:pt x="122953" y="591586"/>
                        <a:pt x="128150" y="595628"/>
                      </a:cubicBezTo>
                      <a:cubicBezTo>
                        <a:pt x="133250" y="599670"/>
                        <a:pt x="123241" y="602750"/>
                        <a:pt x="122183" y="598227"/>
                      </a:cubicBezTo>
                      <a:cubicBezTo>
                        <a:pt x="121028" y="593607"/>
                        <a:pt x="113906" y="601114"/>
                        <a:pt x="105052" y="605059"/>
                      </a:cubicBezTo>
                      <a:cubicBezTo>
                        <a:pt x="96199" y="609101"/>
                        <a:pt x="99856" y="617089"/>
                        <a:pt x="93023" y="617378"/>
                      </a:cubicBezTo>
                      <a:cubicBezTo>
                        <a:pt x="86190" y="617666"/>
                        <a:pt x="88115" y="628541"/>
                        <a:pt x="83592" y="632006"/>
                      </a:cubicBezTo>
                      <a:cubicBezTo>
                        <a:pt x="78972" y="635470"/>
                        <a:pt x="80127" y="624018"/>
                        <a:pt x="73006" y="623729"/>
                      </a:cubicBezTo>
                      <a:cubicBezTo>
                        <a:pt x="65884" y="623441"/>
                        <a:pt x="66462" y="628541"/>
                        <a:pt x="70696" y="634604"/>
                      </a:cubicBezTo>
                      <a:cubicBezTo>
                        <a:pt x="75027" y="640571"/>
                        <a:pt x="64152" y="636048"/>
                        <a:pt x="60110" y="641148"/>
                      </a:cubicBezTo>
                      <a:cubicBezTo>
                        <a:pt x="56068" y="646345"/>
                        <a:pt x="44616" y="643747"/>
                        <a:pt x="41537" y="647981"/>
                      </a:cubicBezTo>
                      <a:cubicBezTo>
                        <a:pt x="38361" y="652312"/>
                        <a:pt x="50101" y="652312"/>
                        <a:pt x="51834" y="655680"/>
                      </a:cubicBezTo>
                      <a:cubicBezTo>
                        <a:pt x="53566" y="659144"/>
                        <a:pt x="41537" y="657412"/>
                        <a:pt x="35281" y="655969"/>
                      </a:cubicBezTo>
                      <a:cubicBezTo>
                        <a:pt x="29026" y="654525"/>
                        <a:pt x="30662" y="663956"/>
                        <a:pt x="24984" y="662801"/>
                      </a:cubicBezTo>
                      <a:cubicBezTo>
                        <a:pt x="19210" y="661647"/>
                        <a:pt x="12088" y="667613"/>
                        <a:pt x="16130" y="671655"/>
                      </a:cubicBezTo>
                      <a:cubicBezTo>
                        <a:pt x="20172" y="675697"/>
                        <a:pt x="12954" y="676178"/>
                        <a:pt x="9009" y="673676"/>
                      </a:cubicBezTo>
                      <a:cubicBezTo>
                        <a:pt x="4967" y="671078"/>
                        <a:pt x="1598" y="677429"/>
                        <a:pt x="155" y="682241"/>
                      </a:cubicBezTo>
                      <a:cubicBezTo>
                        <a:pt x="-1289" y="687053"/>
                        <a:pt x="7854" y="689651"/>
                        <a:pt x="7565" y="691961"/>
                      </a:cubicBezTo>
                      <a:cubicBezTo>
                        <a:pt x="7276" y="694271"/>
                        <a:pt x="155" y="697928"/>
                        <a:pt x="5255" y="699179"/>
                      </a:cubicBezTo>
                      <a:cubicBezTo>
                        <a:pt x="10452" y="700334"/>
                        <a:pt x="6699" y="704857"/>
                        <a:pt x="3234" y="706300"/>
                      </a:cubicBezTo>
                      <a:cubicBezTo>
                        <a:pt x="-230" y="707744"/>
                        <a:pt x="-230" y="711208"/>
                        <a:pt x="3234" y="715443"/>
                      </a:cubicBezTo>
                      <a:cubicBezTo>
                        <a:pt x="6699" y="719773"/>
                        <a:pt x="-2732" y="720640"/>
                        <a:pt x="1791" y="727184"/>
                      </a:cubicBezTo>
                      <a:cubicBezTo>
                        <a:pt x="6410" y="733728"/>
                        <a:pt x="9778" y="725451"/>
                        <a:pt x="11799" y="730359"/>
                      </a:cubicBezTo>
                      <a:cubicBezTo>
                        <a:pt x="13820" y="735268"/>
                        <a:pt x="19210" y="730937"/>
                        <a:pt x="25561" y="725163"/>
                      </a:cubicBezTo>
                      <a:cubicBezTo>
                        <a:pt x="31817" y="719485"/>
                        <a:pt x="34126" y="731418"/>
                        <a:pt x="29026" y="731129"/>
                      </a:cubicBezTo>
                      <a:cubicBezTo>
                        <a:pt x="23829" y="730841"/>
                        <a:pt x="17862" y="734016"/>
                        <a:pt x="19017" y="739117"/>
                      </a:cubicBezTo>
                      <a:cubicBezTo>
                        <a:pt x="20172" y="744217"/>
                        <a:pt x="11029" y="743448"/>
                        <a:pt x="11318" y="737096"/>
                      </a:cubicBezTo>
                      <a:cubicBezTo>
                        <a:pt x="11607" y="730841"/>
                        <a:pt x="732" y="738251"/>
                        <a:pt x="4774" y="742774"/>
                      </a:cubicBezTo>
                      <a:cubicBezTo>
                        <a:pt x="8816" y="747297"/>
                        <a:pt x="3331" y="749895"/>
                        <a:pt x="3331" y="754226"/>
                      </a:cubicBezTo>
                      <a:cubicBezTo>
                        <a:pt x="3331" y="758557"/>
                        <a:pt x="11029" y="757691"/>
                        <a:pt x="14205" y="752783"/>
                      </a:cubicBezTo>
                      <a:cubicBezTo>
                        <a:pt x="17381" y="747971"/>
                        <a:pt x="22482" y="749029"/>
                        <a:pt x="24503" y="753937"/>
                      </a:cubicBezTo>
                      <a:cubicBezTo>
                        <a:pt x="26523" y="758749"/>
                        <a:pt x="19691" y="755092"/>
                        <a:pt x="19691" y="761636"/>
                      </a:cubicBezTo>
                      <a:cubicBezTo>
                        <a:pt x="19691" y="768180"/>
                        <a:pt x="15360" y="762502"/>
                        <a:pt x="11703" y="767603"/>
                      </a:cubicBezTo>
                      <a:cubicBezTo>
                        <a:pt x="7950" y="772800"/>
                        <a:pt x="26331" y="782231"/>
                        <a:pt x="32009" y="783674"/>
                      </a:cubicBezTo>
                      <a:cubicBezTo>
                        <a:pt x="37783" y="785118"/>
                        <a:pt x="43172" y="791373"/>
                        <a:pt x="54625" y="789641"/>
                      </a:cubicBezTo>
                      <a:cubicBezTo>
                        <a:pt x="66077" y="787909"/>
                        <a:pt x="87826" y="766737"/>
                        <a:pt x="90713" y="763080"/>
                      </a:cubicBezTo>
                      <a:cubicBezTo>
                        <a:pt x="93600" y="759327"/>
                        <a:pt x="99856" y="763657"/>
                        <a:pt x="104186" y="760193"/>
                      </a:cubicBezTo>
                      <a:cubicBezTo>
                        <a:pt x="108517" y="756728"/>
                        <a:pt x="105919" y="747874"/>
                        <a:pt x="109095" y="746142"/>
                      </a:cubicBezTo>
                      <a:cubicBezTo>
                        <a:pt x="112270" y="744410"/>
                        <a:pt x="113906" y="755573"/>
                        <a:pt x="116793" y="756728"/>
                      </a:cubicBezTo>
                      <a:cubicBezTo>
                        <a:pt x="119392" y="757787"/>
                        <a:pt x="121220" y="759808"/>
                        <a:pt x="121413" y="765486"/>
                      </a:cubicBezTo>
                      <a:cubicBezTo>
                        <a:pt x="123722" y="765197"/>
                        <a:pt x="126032" y="765293"/>
                        <a:pt x="127476" y="766352"/>
                      </a:cubicBezTo>
                      <a:cubicBezTo>
                        <a:pt x="131133" y="769143"/>
                        <a:pt x="132095" y="757209"/>
                        <a:pt x="132095" y="753456"/>
                      </a:cubicBezTo>
                      <a:cubicBezTo>
                        <a:pt x="132095" y="749703"/>
                        <a:pt x="135752" y="742389"/>
                        <a:pt x="134886" y="737866"/>
                      </a:cubicBezTo>
                      <a:cubicBezTo>
                        <a:pt x="133923" y="733246"/>
                        <a:pt x="145953" y="737000"/>
                        <a:pt x="147782" y="733246"/>
                      </a:cubicBezTo>
                      <a:cubicBezTo>
                        <a:pt x="149610" y="729590"/>
                        <a:pt x="150573" y="716694"/>
                        <a:pt x="146915" y="714865"/>
                      </a:cubicBezTo>
                      <a:cubicBezTo>
                        <a:pt x="143258" y="713037"/>
                        <a:pt x="142296" y="705627"/>
                        <a:pt x="145953" y="705627"/>
                      </a:cubicBezTo>
                      <a:cubicBezTo>
                        <a:pt x="149610" y="705627"/>
                        <a:pt x="154230" y="702836"/>
                        <a:pt x="153267" y="695522"/>
                      </a:cubicBezTo>
                      <a:cubicBezTo>
                        <a:pt x="152305" y="688208"/>
                        <a:pt x="141334" y="689074"/>
                        <a:pt x="140371" y="681760"/>
                      </a:cubicBezTo>
                      <a:cubicBezTo>
                        <a:pt x="139409" y="674446"/>
                        <a:pt x="145857" y="672521"/>
                        <a:pt x="141238" y="663379"/>
                      </a:cubicBezTo>
                      <a:cubicBezTo>
                        <a:pt x="136618" y="654140"/>
                        <a:pt x="143066" y="648655"/>
                        <a:pt x="141238" y="644035"/>
                      </a:cubicBezTo>
                      <a:cubicBezTo>
                        <a:pt x="139409" y="639416"/>
                        <a:pt x="137581" y="633930"/>
                        <a:pt x="143066" y="624692"/>
                      </a:cubicBezTo>
                      <a:cubicBezTo>
                        <a:pt x="148552" y="615453"/>
                        <a:pt x="158656" y="610930"/>
                        <a:pt x="162410" y="611796"/>
                      </a:cubicBezTo>
                      <a:cubicBezTo>
                        <a:pt x="166066" y="612662"/>
                        <a:pt x="172514" y="616415"/>
                        <a:pt x="175305" y="610834"/>
                      </a:cubicBezTo>
                      <a:cubicBezTo>
                        <a:pt x="178096" y="605348"/>
                        <a:pt x="178096" y="600729"/>
                        <a:pt x="175305" y="599766"/>
                      </a:cubicBezTo>
                      <a:cubicBezTo>
                        <a:pt x="172514" y="598900"/>
                        <a:pt x="165200" y="596976"/>
                        <a:pt x="170686" y="589662"/>
                      </a:cubicBezTo>
                      <a:cubicBezTo>
                        <a:pt x="176171" y="582348"/>
                        <a:pt x="182619" y="573109"/>
                        <a:pt x="183582" y="564833"/>
                      </a:cubicBezTo>
                      <a:cubicBezTo>
                        <a:pt x="184448" y="556556"/>
                        <a:pt x="181753" y="550108"/>
                        <a:pt x="184448" y="547318"/>
                      </a:cubicBezTo>
                      <a:cubicBezTo>
                        <a:pt x="187239" y="544527"/>
                        <a:pt x="193687" y="547318"/>
                        <a:pt x="199172" y="543661"/>
                      </a:cubicBezTo>
                      <a:cubicBezTo>
                        <a:pt x="204657" y="540004"/>
                        <a:pt x="200134" y="535384"/>
                        <a:pt x="202829" y="532593"/>
                      </a:cubicBezTo>
                      <a:cubicBezTo>
                        <a:pt x="205620" y="529802"/>
                        <a:pt x="209277" y="520660"/>
                        <a:pt x="212934" y="517869"/>
                      </a:cubicBezTo>
                      <a:cubicBezTo>
                        <a:pt x="216591" y="515078"/>
                        <a:pt x="220248" y="511421"/>
                        <a:pt x="217553" y="507764"/>
                      </a:cubicBezTo>
                      <a:cubicBezTo>
                        <a:pt x="214762" y="504107"/>
                        <a:pt x="223039" y="500354"/>
                        <a:pt x="223039" y="494002"/>
                      </a:cubicBezTo>
                      <a:cubicBezTo>
                        <a:pt x="223039" y="487651"/>
                        <a:pt x="232181" y="482935"/>
                        <a:pt x="237763" y="482935"/>
                      </a:cubicBezTo>
                      <a:cubicBezTo>
                        <a:pt x="243344" y="482935"/>
                        <a:pt x="252487" y="482935"/>
                        <a:pt x="252487" y="477450"/>
                      </a:cubicBezTo>
                      <a:cubicBezTo>
                        <a:pt x="252487" y="471964"/>
                        <a:pt x="248830" y="459935"/>
                        <a:pt x="257106" y="463688"/>
                      </a:cubicBezTo>
                      <a:cubicBezTo>
                        <a:pt x="265383" y="467345"/>
                        <a:pt x="271831" y="462726"/>
                        <a:pt x="277316" y="467345"/>
                      </a:cubicBezTo>
                      <a:cubicBezTo>
                        <a:pt x="282801" y="471964"/>
                        <a:pt x="290212" y="471002"/>
                        <a:pt x="290212" y="463688"/>
                      </a:cubicBezTo>
                      <a:cubicBezTo>
                        <a:pt x="290212" y="456374"/>
                        <a:pt x="293003" y="444344"/>
                        <a:pt x="301279" y="448964"/>
                      </a:cubicBezTo>
                      <a:cubicBezTo>
                        <a:pt x="301953" y="449349"/>
                        <a:pt x="302530" y="449734"/>
                        <a:pt x="303108" y="450119"/>
                      </a:cubicBezTo>
                      <a:cubicBezTo>
                        <a:pt x="305802" y="443960"/>
                        <a:pt x="311095" y="440110"/>
                        <a:pt x="315907" y="440687"/>
                      </a:cubicBezTo>
                      <a:cubicBezTo>
                        <a:pt x="323317" y="441650"/>
                        <a:pt x="327840" y="454449"/>
                        <a:pt x="337079" y="456278"/>
                      </a:cubicBezTo>
                      <a:cubicBezTo>
                        <a:pt x="346318" y="458106"/>
                        <a:pt x="355460" y="461763"/>
                        <a:pt x="358251" y="457240"/>
                      </a:cubicBezTo>
                      <a:cubicBezTo>
                        <a:pt x="361042" y="452621"/>
                        <a:pt x="367490" y="460031"/>
                        <a:pt x="372975" y="458203"/>
                      </a:cubicBezTo>
                      <a:cubicBezTo>
                        <a:pt x="378461" y="456374"/>
                        <a:pt x="378461" y="468307"/>
                        <a:pt x="384043" y="460993"/>
                      </a:cubicBezTo>
                      <a:cubicBezTo>
                        <a:pt x="389528" y="453679"/>
                        <a:pt x="383080" y="449060"/>
                        <a:pt x="392319" y="449926"/>
                      </a:cubicBezTo>
                      <a:cubicBezTo>
                        <a:pt x="401557" y="450792"/>
                        <a:pt x="395976" y="439821"/>
                        <a:pt x="395976" y="433374"/>
                      </a:cubicBezTo>
                      <a:cubicBezTo>
                        <a:pt x="395976" y="426926"/>
                        <a:pt x="407909" y="426060"/>
                        <a:pt x="407909" y="420478"/>
                      </a:cubicBezTo>
                      <a:cubicBezTo>
                        <a:pt x="407909" y="414896"/>
                        <a:pt x="424462" y="419515"/>
                        <a:pt x="427253" y="415858"/>
                      </a:cubicBezTo>
                      <a:cubicBezTo>
                        <a:pt x="430044" y="412201"/>
                        <a:pt x="439186" y="409411"/>
                        <a:pt x="442843" y="415858"/>
                      </a:cubicBezTo>
                      <a:cubicBezTo>
                        <a:pt x="446500" y="422306"/>
                        <a:pt x="462090" y="424135"/>
                        <a:pt x="463053" y="429620"/>
                      </a:cubicBezTo>
                      <a:cubicBezTo>
                        <a:pt x="463534" y="432315"/>
                        <a:pt x="463053" y="436453"/>
                        <a:pt x="463053" y="440399"/>
                      </a:cubicBezTo>
                      <a:cubicBezTo>
                        <a:pt x="465555" y="437897"/>
                        <a:pt x="468827" y="435972"/>
                        <a:pt x="471906" y="435972"/>
                      </a:cubicBezTo>
                      <a:cubicBezTo>
                        <a:pt x="477585" y="435972"/>
                        <a:pt x="482781" y="427407"/>
                        <a:pt x="487882" y="428562"/>
                      </a:cubicBezTo>
                      <a:cubicBezTo>
                        <a:pt x="492212" y="429524"/>
                        <a:pt x="496447" y="428754"/>
                        <a:pt x="497698" y="421633"/>
                      </a:cubicBezTo>
                      <a:cubicBezTo>
                        <a:pt x="493078" y="418746"/>
                        <a:pt x="484321" y="418361"/>
                        <a:pt x="483262" y="422306"/>
                      </a:cubicBezTo>
                      <a:close/>
                      <a:moveTo>
                        <a:pt x="136907" y="55645"/>
                      </a:moveTo>
                      <a:cubicBezTo>
                        <a:pt x="145087" y="57377"/>
                        <a:pt x="128342" y="66327"/>
                        <a:pt x="125744" y="74507"/>
                      </a:cubicBezTo>
                      <a:cubicBezTo>
                        <a:pt x="123145" y="82688"/>
                        <a:pt x="138639" y="90002"/>
                        <a:pt x="145087" y="95968"/>
                      </a:cubicBezTo>
                      <a:cubicBezTo>
                        <a:pt x="151535" y="101935"/>
                        <a:pt x="166933" y="101165"/>
                        <a:pt x="172514" y="97700"/>
                      </a:cubicBezTo>
                      <a:cubicBezTo>
                        <a:pt x="178096" y="94236"/>
                        <a:pt x="176364" y="82303"/>
                        <a:pt x="183678" y="82688"/>
                      </a:cubicBezTo>
                      <a:cubicBezTo>
                        <a:pt x="190992" y="83073"/>
                        <a:pt x="187142" y="76240"/>
                        <a:pt x="193109" y="74123"/>
                      </a:cubicBezTo>
                      <a:cubicBezTo>
                        <a:pt x="199076" y="72005"/>
                        <a:pt x="199942" y="79704"/>
                        <a:pt x="194841" y="85671"/>
                      </a:cubicBezTo>
                      <a:cubicBezTo>
                        <a:pt x="189741" y="91638"/>
                        <a:pt x="203888" y="91253"/>
                        <a:pt x="211586" y="83939"/>
                      </a:cubicBezTo>
                      <a:cubicBezTo>
                        <a:pt x="219285" y="76625"/>
                        <a:pt x="221018" y="83554"/>
                        <a:pt x="219285" y="90387"/>
                      </a:cubicBezTo>
                      <a:cubicBezTo>
                        <a:pt x="217553" y="97219"/>
                        <a:pt x="201674" y="93370"/>
                        <a:pt x="196093" y="101069"/>
                      </a:cubicBezTo>
                      <a:cubicBezTo>
                        <a:pt x="190511" y="108768"/>
                        <a:pt x="173381" y="102801"/>
                        <a:pt x="165682" y="111366"/>
                      </a:cubicBezTo>
                      <a:cubicBezTo>
                        <a:pt x="157983" y="119931"/>
                        <a:pt x="172514" y="120412"/>
                        <a:pt x="183293" y="118199"/>
                      </a:cubicBezTo>
                      <a:cubicBezTo>
                        <a:pt x="194071" y="116082"/>
                        <a:pt x="214185" y="114734"/>
                        <a:pt x="221884" y="116467"/>
                      </a:cubicBezTo>
                      <a:cubicBezTo>
                        <a:pt x="229583" y="118199"/>
                        <a:pt x="217168" y="120797"/>
                        <a:pt x="204272" y="120797"/>
                      </a:cubicBezTo>
                      <a:cubicBezTo>
                        <a:pt x="191377" y="120797"/>
                        <a:pt x="187142" y="124647"/>
                        <a:pt x="187527" y="128111"/>
                      </a:cubicBezTo>
                      <a:cubicBezTo>
                        <a:pt x="187912" y="131576"/>
                        <a:pt x="169531" y="124262"/>
                        <a:pt x="168665" y="131961"/>
                      </a:cubicBezTo>
                      <a:cubicBezTo>
                        <a:pt x="167799" y="139660"/>
                        <a:pt x="185795" y="142643"/>
                        <a:pt x="188008" y="147359"/>
                      </a:cubicBezTo>
                      <a:cubicBezTo>
                        <a:pt x="190126" y="152074"/>
                        <a:pt x="202155" y="147840"/>
                        <a:pt x="206871" y="149476"/>
                      </a:cubicBezTo>
                      <a:cubicBezTo>
                        <a:pt x="211586" y="151208"/>
                        <a:pt x="199172" y="154673"/>
                        <a:pt x="197440" y="156790"/>
                      </a:cubicBezTo>
                      <a:cubicBezTo>
                        <a:pt x="195707" y="158907"/>
                        <a:pt x="210720" y="161986"/>
                        <a:pt x="213319" y="166221"/>
                      </a:cubicBezTo>
                      <a:cubicBezTo>
                        <a:pt x="215917" y="170552"/>
                        <a:pt x="226599" y="168338"/>
                        <a:pt x="226214" y="162371"/>
                      </a:cubicBezTo>
                      <a:cubicBezTo>
                        <a:pt x="225637" y="154865"/>
                        <a:pt x="235646" y="132346"/>
                        <a:pt x="248541" y="127630"/>
                      </a:cubicBezTo>
                      <a:cubicBezTo>
                        <a:pt x="261437" y="122914"/>
                        <a:pt x="254123" y="118584"/>
                        <a:pt x="255855" y="111366"/>
                      </a:cubicBezTo>
                      <a:cubicBezTo>
                        <a:pt x="257588" y="104052"/>
                        <a:pt x="267885" y="110115"/>
                        <a:pt x="264902" y="104052"/>
                      </a:cubicBezTo>
                      <a:cubicBezTo>
                        <a:pt x="261918" y="98085"/>
                        <a:pt x="263650" y="95487"/>
                        <a:pt x="271734" y="87788"/>
                      </a:cubicBezTo>
                      <a:cubicBezTo>
                        <a:pt x="279914" y="80089"/>
                        <a:pt x="285015" y="85671"/>
                        <a:pt x="294927" y="80955"/>
                      </a:cubicBezTo>
                      <a:cubicBezTo>
                        <a:pt x="304840" y="76240"/>
                        <a:pt x="309555" y="84420"/>
                        <a:pt x="298777" y="85286"/>
                      </a:cubicBezTo>
                      <a:cubicBezTo>
                        <a:pt x="289346" y="86056"/>
                        <a:pt x="294061" y="96834"/>
                        <a:pt x="301760" y="99914"/>
                      </a:cubicBezTo>
                      <a:cubicBezTo>
                        <a:pt x="309459" y="102897"/>
                        <a:pt x="302626" y="105496"/>
                        <a:pt x="308593" y="106747"/>
                      </a:cubicBezTo>
                      <a:cubicBezTo>
                        <a:pt x="314560" y="107998"/>
                        <a:pt x="312924" y="117044"/>
                        <a:pt x="305128" y="125224"/>
                      </a:cubicBezTo>
                      <a:cubicBezTo>
                        <a:pt x="297430" y="133404"/>
                        <a:pt x="307246" y="135136"/>
                        <a:pt x="323606" y="129074"/>
                      </a:cubicBezTo>
                      <a:cubicBezTo>
                        <a:pt x="339870" y="123107"/>
                        <a:pt x="329573" y="134270"/>
                        <a:pt x="334288" y="138986"/>
                      </a:cubicBezTo>
                      <a:cubicBezTo>
                        <a:pt x="339004" y="143702"/>
                        <a:pt x="351900" y="135521"/>
                        <a:pt x="358732" y="127438"/>
                      </a:cubicBezTo>
                      <a:cubicBezTo>
                        <a:pt x="365565" y="119257"/>
                        <a:pt x="375862" y="120605"/>
                        <a:pt x="375477" y="116274"/>
                      </a:cubicBezTo>
                      <a:cubicBezTo>
                        <a:pt x="375092" y="111559"/>
                        <a:pt x="367779" y="110307"/>
                        <a:pt x="361716" y="112810"/>
                      </a:cubicBezTo>
                      <a:cubicBezTo>
                        <a:pt x="355749" y="115408"/>
                        <a:pt x="340736" y="113676"/>
                        <a:pt x="345837" y="108960"/>
                      </a:cubicBezTo>
                      <a:cubicBezTo>
                        <a:pt x="351033" y="104245"/>
                        <a:pt x="350167" y="100395"/>
                        <a:pt x="342372" y="101261"/>
                      </a:cubicBezTo>
                      <a:cubicBezTo>
                        <a:pt x="334673" y="102127"/>
                        <a:pt x="320911" y="98278"/>
                        <a:pt x="327359" y="95680"/>
                      </a:cubicBezTo>
                      <a:cubicBezTo>
                        <a:pt x="333807" y="93081"/>
                        <a:pt x="322644" y="84516"/>
                        <a:pt x="316581" y="84997"/>
                      </a:cubicBezTo>
                      <a:cubicBezTo>
                        <a:pt x="310614" y="85382"/>
                        <a:pt x="312250" y="78549"/>
                        <a:pt x="312731" y="73834"/>
                      </a:cubicBezTo>
                      <a:cubicBezTo>
                        <a:pt x="313116" y="69118"/>
                        <a:pt x="295601" y="67001"/>
                        <a:pt x="298969" y="65269"/>
                      </a:cubicBezTo>
                      <a:cubicBezTo>
                        <a:pt x="302434" y="63537"/>
                        <a:pt x="291655" y="59687"/>
                        <a:pt x="289057" y="63152"/>
                      </a:cubicBezTo>
                      <a:cubicBezTo>
                        <a:pt x="286459" y="66616"/>
                        <a:pt x="281358" y="65750"/>
                        <a:pt x="281358" y="60553"/>
                      </a:cubicBezTo>
                      <a:cubicBezTo>
                        <a:pt x="281358" y="55356"/>
                        <a:pt x="268462" y="56704"/>
                        <a:pt x="263362" y="57089"/>
                      </a:cubicBezTo>
                      <a:cubicBezTo>
                        <a:pt x="258165" y="57474"/>
                        <a:pt x="260764" y="45925"/>
                        <a:pt x="255663" y="42076"/>
                      </a:cubicBezTo>
                      <a:cubicBezTo>
                        <a:pt x="250466" y="38226"/>
                        <a:pt x="243633" y="49775"/>
                        <a:pt x="239784" y="48909"/>
                      </a:cubicBezTo>
                      <a:cubicBezTo>
                        <a:pt x="235934" y="48042"/>
                        <a:pt x="242767" y="40344"/>
                        <a:pt x="244884" y="35147"/>
                      </a:cubicBezTo>
                      <a:cubicBezTo>
                        <a:pt x="247001" y="29950"/>
                        <a:pt x="226888" y="23117"/>
                        <a:pt x="224675" y="28314"/>
                      </a:cubicBezTo>
                      <a:cubicBezTo>
                        <a:pt x="222558" y="33511"/>
                        <a:pt x="218708" y="20615"/>
                        <a:pt x="214377" y="19268"/>
                      </a:cubicBezTo>
                      <a:cubicBezTo>
                        <a:pt x="210047" y="18017"/>
                        <a:pt x="213511" y="27833"/>
                        <a:pt x="209662" y="28699"/>
                      </a:cubicBezTo>
                      <a:cubicBezTo>
                        <a:pt x="205812" y="29565"/>
                        <a:pt x="200616" y="33414"/>
                        <a:pt x="207063" y="37745"/>
                      </a:cubicBezTo>
                      <a:cubicBezTo>
                        <a:pt x="213511" y="42076"/>
                        <a:pt x="219959" y="63440"/>
                        <a:pt x="219093" y="66905"/>
                      </a:cubicBezTo>
                      <a:cubicBezTo>
                        <a:pt x="218227" y="70369"/>
                        <a:pt x="198498" y="51507"/>
                        <a:pt x="197632" y="42461"/>
                      </a:cubicBezTo>
                      <a:cubicBezTo>
                        <a:pt x="196766" y="33414"/>
                        <a:pt x="186950" y="26197"/>
                        <a:pt x="184352" y="32548"/>
                      </a:cubicBezTo>
                      <a:cubicBezTo>
                        <a:pt x="181753" y="38996"/>
                        <a:pt x="174439" y="41595"/>
                        <a:pt x="176653" y="48042"/>
                      </a:cubicBezTo>
                      <a:cubicBezTo>
                        <a:pt x="178770" y="54490"/>
                        <a:pt x="171456" y="56607"/>
                        <a:pt x="171456" y="51507"/>
                      </a:cubicBezTo>
                      <a:cubicBezTo>
                        <a:pt x="171456" y="46406"/>
                        <a:pt x="160774" y="40344"/>
                        <a:pt x="156828" y="39959"/>
                      </a:cubicBezTo>
                      <a:cubicBezTo>
                        <a:pt x="152978" y="39574"/>
                        <a:pt x="166740" y="36975"/>
                        <a:pt x="173188" y="33992"/>
                      </a:cubicBezTo>
                      <a:cubicBezTo>
                        <a:pt x="179636" y="31009"/>
                        <a:pt x="167606" y="26678"/>
                        <a:pt x="162025" y="30142"/>
                      </a:cubicBezTo>
                      <a:cubicBezTo>
                        <a:pt x="156443" y="33607"/>
                        <a:pt x="149129" y="28025"/>
                        <a:pt x="145761" y="32741"/>
                      </a:cubicBezTo>
                      <a:cubicBezTo>
                        <a:pt x="142296" y="37456"/>
                        <a:pt x="138062" y="32741"/>
                        <a:pt x="131999" y="31490"/>
                      </a:cubicBezTo>
                      <a:cubicBezTo>
                        <a:pt x="125936" y="30239"/>
                        <a:pt x="120835" y="40055"/>
                        <a:pt x="116505" y="38323"/>
                      </a:cubicBezTo>
                      <a:cubicBezTo>
                        <a:pt x="112174" y="36590"/>
                        <a:pt x="109672" y="46888"/>
                        <a:pt x="116505" y="57666"/>
                      </a:cubicBezTo>
                      <a:cubicBezTo>
                        <a:pt x="123338" y="68348"/>
                        <a:pt x="128534" y="54202"/>
                        <a:pt x="136714" y="55934"/>
                      </a:cubicBezTo>
                      <a:close/>
                      <a:moveTo>
                        <a:pt x="119296" y="90387"/>
                      </a:moveTo>
                      <a:cubicBezTo>
                        <a:pt x="124492" y="91638"/>
                        <a:pt x="128342" y="100299"/>
                        <a:pt x="133057" y="99818"/>
                      </a:cubicBezTo>
                      <a:cubicBezTo>
                        <a:pt x="135175" y="99625"/>
                        <a:pt x="125744" y="89135"/>
                        <a:pt x="120162" y="83073"/>
                      </a:cubicBezTo>
                      <a:cubicBezTo>
                        <a:pt x="114580" y="77106"/>
                        <a:pt x="115061" y="71043"/>
                        <a:pt x="107266" y="73160"/>
                      </a:cubicBezTo>
                      <a:cubicBezTo>
                        <a:pt x="99567" y="75277"/>
                        <a:pt x="114099" y="89039"/>
                        <a:pt x="119296" y="90290"/>
                      </a:cubicBezTo>
                      <a:close/>
                      <a:moveTo>
                        <a:pt x="255759" y="20904"/>
                      </a:moveTo>
                      <a:cubicBezTo>
                        <a:pt x="259608" y="23887"/>
                        <a:pt x="249407" y="23983"/>
                        <a:pt x="253642" y="28218"/>
                      </a:cubicBezTo>
                      <a:cubicBezTo>
                        <a:pt x="266537" y="41113"/>
                        <a:pt x="317158" y="26485"/>
                        <a:pt x="323991" y="30335"/>
                      </a:cubicBezTo>
                      <a:cubicBezTo>
                        <a:pt x="330824" y="34184"/>
                        <a:pt x="281550" y="38900"/>
                        <a:pt x="283668" y="44097"/>
                      </a:cubicBezTo>
                      <a:cubicBezTo>
                        <a:pt x="285785" y="49293"/>
                        <a:pt x="326108" y="53528"/>
                        <a:pt x="329188" y="50063"/>
                      </a:cubicBezTo>
                      <a:cubicBezTo>
                        <a:pt x="332171" y="46599"/>
                        <a:pt x="339100" y="56896"/>
                        <a:pt x="352381" y="57762"/>
                      </a:cubicBezTo>
                      <a:cubicBezTo>
                        <a:pt x="365661" y="58628"/>
                        <a:pt x="364410" y="52566"/>
                        <a:pt x="374226" y="52181"/>
                      </a:cubicBezTo>
                      <a:cubicBezTo>
                        <a:pt x="384139" y="51796"/>
                        <a:pt x="398670" y="47080"/>
                        <a:pt x="399151" y="41498"/>
                      </a:cubicBezTo>
                      <a:cubicBezTo>
                        <a:pt x="399536" y="35917"/>
                        <a:pt x="428311" y="29084"/>
                        <a:pt x="425713" y="19653"/>
                      </a:cubicBezTo>
                      <a:cubicBezTo>
                        <a:pt x="423115" y="10221"/>
                        <a:pt x="395206" y="16669"/>
                        <a:pt x="387507" y="12820"/>
                      </a:cubicBezTo>
                      <a:cubicBezTo>
                        <a:pt x="379808" y="8970"/>
                        <a:pt x="361812" y="3774"/>
                        <a:pt x="358732" y="9837"/>
                      </a:cubicBezTo>
                      <a:cubicBezTo>
                        <a:pt x="355749" y="15803"/>
                        <a:pt x="350552" y="17535"/>
                        <a:pt x="348050" y="15033"/>
                      </a:cubicBezTo>
                      <a:cubicBezTo>
                        <a:pt x="345452" y="12435"/>
                        <a:pt x="349301" y="-1231"/>
                        <a:pt x="336886" y="2619"/>
                      </a:cubicBezTo>
                      <a:cubicBezTo>
                        <a:pt x="324472" y="6468"/>
                        <a:pt x="336020" y="19749"/>
                        <a:pt x="333422" y="21481"/>
                      </a:cubicBezTo>
                      <a:cubicBezTo>
                        <a:pt x="330824" y="23213"/>
                        <a:pt x="318794" y="18883"/>
                        <a:pt x="317928" y="12916"/>
                      </a:cubicBezTo>
                      <a:cubicBezTo>
                        <a:pt x="317062" y="6949"/>
                        <a:pt x="303781" y="19364"/>
                        <a:pt x="302049" y="12050"/>
                      </a:cubicBezTo>
                      <a:cubicBezTo>
                        <a:pt x="300317" y="4736"/>
                        <a:pt x="284438" y="-365"/>
                        <a:pt x="280973" y="20"/>
                      </a:cubicBezTo>
                      <a:cubicBezTo>
                        <a:pt x="277509" y="405"/>
                        <a:pt x="284438" y="5121"/>
                        <a:pt x="282224" y="8585"/>
                      </a:cubicBezTo>
                      <a:cubicBezTo>
                        <a:pt x="280107" y="12050"/>
                        <a:pt x="271542" y="5121"/>
                        <a:pt x="268077" y="4736"/>
                      </a:cubicBezTo>
                      <a:cubicBezTo>
                        <a:pt x="264613" y="4351"/>
                        <a:pt x="270195" y="12050"/>
                        <a:pt x="268462" y="15418"/>
                      </a:cubicBezTo>
                      <a:cubicBezTo>
                        <a:pt x="266730" y="18883"/>
                        <a:pt x="259897" y="5121"/>
                        <a:pt x="253834" y="5121"/>
                      </a:cubicBezTo>
                      <a:cubicBezTo>
                        <a:pt x="247772" y="5121"/>
                        <a:pt x="249985" y="11954"/>
                        <a:pt x="245654" y="12435"/>
                      </a:cubicBezTo>
                      <a:cubicBezTo>
                        <a:pt x="241324" y="12820"/>
                        <a:pt x="251621" y="18017"/>
                        <a:pt x="255567" y="2100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53" name="צורה חופשית: צורה 2152">
                  <a:extLst>
                    <a:ext uri="{FF2B5EF4-FFF2-40B4-BE49-F238E27FC236}">
                      <a16:creationId xmlns:a16="http://schemas.microsoft.com/office/drawing/2014/main" id="{EE575E63-2AE9-D952-D72A-19E7819DD9D5}"/>
                    </a:ext>
                  </a:extLst>
                </p:cNvPr>
                <p:cNvSpPr/>
                <p:nvPr/>
              </p:nvSpPr>
              <p:spPr>
                <a:xfrm>
                  <a:off x="11526635" y="1991392"/>
                  <a:ext cx="62115" cy="19183"/>
                </a:xfrm>
                <a:custGeom>
                  <a:avLst/>
                  <a:gdLst>
                    <a:gd name="connsiteX0" fmla="*/ 24784 w 60294"/>
                    <a:gd name="connsiteY0" fmla="*/ 572 h 18621"/>
                    <a:gd name="connsiteX1" fmla="*/ 724 w 60294"/>
                    <a:gd name="connsiteY1" fmla="*/ 7982 h 18621"/>
                    <a:gd name="connsiteX2" fmla="*/ 36813 w 60294"/>
                    <a:gd name="connsiteY2" fmla="*/ 15970 h 18621"/>
                    <a:gd name="connsiteX3" fmla="*/ 60295 w 60294"/>
                    <a:gd name="connsiteY3" fmla="*/ 12505 h 18621"/>
                    <a:gd name="connsiteX4" fmla="*/ 24784 w 60294"/>
                    <a:gd name="connsiteY4" fmla="*/ 476 h 18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94" h="18621">
                      <a:moveTo>
                        <a:pt x="24784" y="572"/>
                      </a:moveTo>
                      <a:cubicBezTo>
                        <a:pt x="20742" y="3459"/>
                        <a:pt x="-4568" y="2016"/>
                        <a:pt x="724" y="7982"/>
                      </a:cubicBezTo>
                      <a:cubicBezTo>
                        <a:pt x="5344" y="13083"/>
                        <a:pt x="26997" y="10292"/>
                        <a:pt x="36813" y="15970"/>
                      </a:cubicBezTo>
                      <a:cubicBezTo>
                        <a:pt x="46533" y="21648"/>
                        <a:pt x="60295" y="17125"/>
                        <a:pt x="60295" y="12505"/>
                      </a:cubicBezTo>
                      <a:cubicBezTo>
                        <a:pt x="60295" y="7886"/>
                        <a:pt x="28825" y="-2315"/>
                        <a:pt x="24784" y="476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54" name="צורה חופשית: צורה 2153">
                  <a:extLst>
                    <a:ext uri="{FF2B5EF4-FFF2-40B4-BE49-F238E27FC236}">
                      <a16:creationId xmlns:a16="http://schemas.microsoft.com/office/drawing/2014/main" id="{6A137CF6-5AA6-01D2-974A-3331FE68296C}"/>
                    </a:ext>
                  </a:extLst>
                </p:cNvPr>
                <p:cNvSpPr/>
                <p:nvPr/>
              </p:nvSpPr>
              <p:spPr>
                <a:xfrm>
                  <a:off x="10343126" y="2498072"/>
                  <a:ext cx="338572" cy="335726"/>
                </a:xfrm>
                <a:custGeom>
                  <a:avLst/>
                  <a:gdLst>
                    <a:gd name="connsiteX0" fmla="*/ 310928 w 328645"/>
                    <a:gd name="connsiteY0" fmla="*/ 31024 h 325883"/>
                    <a:gd name="connsiteX1" fmla="*/ 291488 w 328645"/>
                    <a:gd name="connsiteY1" fmla="*/ 35643 h 325883"/>
                    <a:gd name="connsiteX2" fmla="*/ 249144 w 328645"/>
                    <a:gd name="connsiteY2" fmla="*/ 4751 h 325883"/>
                    <a:gd name="connsiteX3" fmla="*/ 236537 w 328645"/>
                    <a:gd name="connsiteY3" fmla="*/ 10429 h 325883"/>
                    <a:gd name="connsiteX4" fmla="*/ 235382 w 328645"/>
                    <a:gd name="connsiteY4" fmla="*/ 30447 h 325883"/>
                    <a:gd name="connsiteX5" fmla="*/ 229704 w 328645"/>
                    <a:gd name="connsiteY5" fmla="*/ 47577 h 325883"/>
                    <a:gd name="connsiteX6" fmla="*/ 213633 w 328645"/>
                    <a:gd name="connsiteY6" fmla="*/ 54410 h 325883"/>
                    <a:gd name="connsiteX7" fmla="*/ 206222 w 328645"/>
                    <a:gd name="connsiteY7" fmla="*/ 65862 h 325883"/>
                    <a:gd name="connsiteX8" fmla="*/ 202758 w 328645"/>
                    <a:gd name="connsiteY8" fmla="*/ 77314 h 325883"/>
                    <a:gd name="connsiteX9" fmla="*/ 202758 w 328645"/>
                    <a:gd name="connsiteY9" fmla="*/ 92230 h 325883"/>
                    <a:gd name="connsiteX10" fmla="*/ 212478 w 328645"/>
                    <a:gd name="connsiteY10" fmla="*/ 88189 h 325883"/>
                    <a:gd name="connsiteX11" fmla="*/ 222775 w 328645"/>
                    <a:gd name="connsiteY11" fmla="*/ 85879 h 325883"/>
                    <a:gd name="connsiteX12" fmla="*/ 211323 w 328645"/>
                    <a:gd name="connsiteY12" fmla="*/ 71540 h 325883"/>
                    <a:gd name="connsiteX13" fmla="*/ 227395 w 328645"/>
                    <a:gd name="connsiteY13" fmla="*/ 69807 h 325883"/>
                    <a:gd name="connsiteX14" fmla="*/ 256554 w 328645"/>
                    <a:gd name="connsiteY14" fmla="*/ 76640 h 325883"/>
                    <a:gd name="connsiteX15" fmla="*/ 269161 w 328645"/>
                    <a:gd name="connsiteY15" fmla="*/ 72117 h 325883"/>
                    <a:gd name="connsiteX16" fmla="*/ 297166 w 328645"/>
                    <a:gd name="connsiteY16" fmla="*/ 58933 h 325883"/>
                    <a:gd name="connsiteX17" fmla="*/ 307463 w 328645"/>
                    <a:gd name="connsiteY17" fmla="*/ 49790 h 325883"/>
                    <a:gd name="connsiteX18" fmla="*/ 328636 w 328645"/>
                    <a:gd name="connsiteY18" fmla="*/ 25731 h 325883"/>
                    <a:gd name="connsiteX19" fmla="*/ 310928 w 328645"/>
                    <a:gd name="connsiteY19" fmla="*/ 30831 h 325883"/>
                    <a:gd name="connsiteX20" fmla="*/ 205645 w 328645"/>
                    <a:gd name="connsiteY20" fmla="*/ 109361 h 325883"/>
                    <a:gd name="connsiteX21" fmla="*/ 202181 w 328645"/>
                    <a:gd name="connsiteY21" fmla="*/ 135056 h 325883"/>
                    <a:gd name="connsiteX22" fmla="*/ 192461 w 328645"/>
                    <a:gd name="connsiteY22" fmla="*/ 160847 h 325883"/>
                    <a:gd name="connsiteX23" fmla="*/ 180431 w 328645"/>
                    <a:gd name="connsiteY23" fmla="*/ 179709 h 325883"/>
                    <a:gd name="connsiteX24" fmla="*/ 162724 w 328645"/>
                    <a:gd name="connsiteY24" fmla="*/ 193471 h 325883"/>
                    <a:gd name="connsiteX25" fmla="*/ 150117 w 328645"/>
                    <a:gd name="connsiteY25" fmla="*/ 187216 h 325883"/>
                    <a:gd name="connsiteX26" fmla="*/ 135777 w 328645"/>
                    <a:gd name="connsiteY26" fmla="*/ 202710 h 325883"/>
                    <a:gd name="connsiteX27" fmla="*/ 123748 w 328645"/>
                    <a:gd name="connsiteY27" fmla="*/ 222150 h 325883"/>
                    <a:gd name="connsiteX28" fmla="*/ 111718 w 328645"/>
                    <a:gd name="connsiteY28" fmla="*/ 226095 h 325883"/>
                    <a:gd name="connsiteX29" fmla="*/ 88236 w 328645"/>
                    <a:gd name="connsiteY29" fmla="*/ 228983 h 325883"/>
                    <a:gd name="connsiteX30" fmla="*/ 59654 w 328645"/>
                    <a:gd name="connsiteY30" fmla="*/ 230715 h 325883"/>
                    <a:gd name="connsiteX31" fmla="*/ 29917 w 328645"/>
                    <a:gd name="connsiteY31" fmla="*/ 253042 h 325883"/>
                    <a:gd name="connsiteX32" fmla="*/ 29917 w 328645"/>
                    <a:gd name="connsiteY32" fmla="*/ 264494 h 325883"/>
                    <a:gd name="connsiteX33" fmla="*/ 51089 w 328645"/>
                    <a:gd name="connsiteY33" fmla="*/ 259297 h 325883"/>
                    <a:gd name="connsiteX34" fmla="*/ 99688 w 328645"/>
                    <a:gd name="connsiteY34" fmla="*/ 247267 h 325883"/>
                    <a:gd name="connsiteX35" fmla="*/ 107676 w 328645"/>
                    <a:gd name="connsiteY35" fmla="*/ 264398 h 325883"/>
                    <a:gd name="connsiteX36" fmla="*/ 130581 w 328645"/>
                    <a:gd name="connsiteY36" fmla="*/ 263243 h 325883"/>
                    <a:gd name="connsiteX37" fmla="*/ 137414 w 328645"/>
                    <a:gd name="connsiteY37" fmla="*/ 250058 h 325883"/>
                    <a:gd name="connsiteX38" fmla="*/ 143188 w 328645"/>
                    <a:gd name="connsiteY38" fmla="*/ 247171 h 325883"/>
                    <a:gd name="connsiteX39" fmla="*/ 167824 w 328645"/>
                    <a:gd name="connsiteY39" fmla="*/ 245439 h 325883"/>
                    <a:gd name="connsiteX40" fmla="*/ 182163 w 328645"/>
                    <a:gd name="connsiteY40" fmla="*/ 246594 h 325883"/>
                    <a:gd name="connsiteX41" fmla="*/ 193615 w 328645"/>
                    <a:gd name="connsiteY41" fmla="*/ 235142 h 325883"/>
                    <a:gd name="connsiteX42" fmla="*/ 211901 w 328645"/>
                    <a:gd name="connsiteY42" fmla="*/ 232255 h 325883"/>
                    <a:gd name="connsiteX43" fmla="*/ 217097 w 328645"/>
                    <a:gd name="connsiteY43" fmla="*/ 204827 h 325883"/>
                    <a:gd name="connsiteX44" fmla="*/ 221717 w 328645"/>
                    <a:gd name="connsiteY44" fmla="*/ 175090 h 325883"/>
                    <a:gd name="connsiteX45" fmla="*/ 239424 w 328645"/>
                    <a:gd name="connsiteY45" fmla="*/ 153918 h 325883"/>
                    <a:gd name="connsiteX46" fmla="*/ 230282 w 328645"/>
                    <a:gd name="connsiteY46" fmla="*/ 102431 h 325883"/>
                    <a:gd name="connsiteX47" fmla="*/ 205645 w 328645"/>
                    <a:gd name="connsiteY47" fmla="*/ 109264 h 325883"/>
                    <a:gd name="connsiteX48" fmla="*/ 79768 w 328645"/>
                    <a:gd name="connsiteY48" fmla="*/ 258142 h 325883"/>
                    <a:gd name="connsiteX49" fmla="*/ 61483 w 328645"/>
                    <a:gd name="connsiteY49" fmla="*/ 263339 h 325883"/>
                    <a:gd name="connsiteX50" fmla="*/ 58596 w 328645"/>
                    <a:gd name="connsiteY50" fmla="*/ 289034 h 325883"/>
                    <a:gd name="connsiteX51" fmla="*/ 69471 w 328645"/>
                    <a:gd name="connsiteY51" fmla="*/ 283837 h 325883"/>
                    <a:gd name="connsiteX52" fmla="*/ 86023 w 328645"/>
                    <a:gd name="connsiteY52" fmla="*/ 277486 h 325883"/>
                    <a:gd name="connsiteX53" fmla="*/ 99207 w 328645"/>
                    <a:gd name="connsiteY53" fmla="*/ 260356 h 325883"/>
                    <a:gd name="connsiteX54" fmla="*/ 79768 w 328645"/>
                    <a:gd name="connsiteY54" fmla="*/ 258046 h 325883"/>
                    <a:gd name="connsiteX55" fmla="*/ 40311 w 328645"/>
                    <a:gd name="connsiteY55" fmla="*/ 280469 h 325883"/>
                    <a:gd name="connsiteX56" fmla="*/ 27126 w 328645"/>
                    <a:gd name="connsiteY56" fmla="*/ 270749 h 325883"/>
                    <a:gd name="connsiteX57" fmla="*/ 9418 w 328645"/>
                    <a:gd name="connsiteY57" fmla="*/ 274791 h 325883"/>
                    <a:gd name="connsiteX58" fmla="*/ 1431 w 328645"/>
                    <a:gd name="connsiteY58" fmla="*/ 288553 h 325883"/>
                    <a:gd name="connsiteX59" fmla="*/ 12306 w 328645"/>
                    <a:gd name="connsiteY59" fmla="*/ 282875 h 325883"/>
                    <a:gd name="connsiteX60" fmla="*/ 15193 w 328645"/>
                    <a:gd name="connsiteY60" fmla="*/ 302315 h 325883"/>
                    <a:gd name="connsiteX61" fmla="*/ 22603 w 328645"/>
                    <a:gd name="connsiteY61" fmla="*/ 325797 h 325883"/>
                    <a:gd name="connsiteX62" fmla="*/ 44352 w 328645"/>
                    <a:gd name="connsiteY62" fmla="*/ 293172 h 325883"/>
                    <a:gd name="connsiteX63" fmla="*/ 40311 w 328645"/>
                    <a:gd name="connsiteY63" fmla="*/ 280565 h 32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328645" h="325883">
                      <a:moveTo>
                        <a:pt x="310928" y="31024"/>
                      </a:moveTo>
                      <a:cubicBezTo>
                        <a:pt x="306886" y="25923"/>
                        <a:pt x="300053" y="33911"/>
                        <a:pt x="291488" y="35643"/>
                      </a:cubicBezTo>
                      <a:cubicBezTo>
                        <a:pt x="282923" y="37376"/>
                        <a:pt x="255977" y="15049"/>
                        <a:pt x="249144" y="4751"/>
                      </a:cubicBezTo>
                      <a:cubicBezTo>
                        <a:pt x="242311" y="-5546"/>
                        <a:pt x="230859" y="3019"/>
                        <a:pt x="236537" y="10429"/>
                      </a:cubicBezTo>
                      <a:cubicBezTo>
                        <a:pt x="242215" y="17840"/>
                        <a:pt x="235382" y="20149"/>
                        <a:pt x="235382" y="30447"/>
                      </a:cubicBezTo>
                      <a:cubicBezTo>
                        <a:pt x="235382" y="40744"/>
                        <a:pt x="228549" y="40744"/>
                        <a:pt x="229704" y="47577"/>
                      </a:cubicBezTo>
                      <a:cubicBezTo>
                        <a:pt x="230859" y="54410"/>
                        <a:pt x="220562" y="53255"/>
                        <a:pt x="213633" y="54410"/>
                      </a:cubicBezTo>
                      <a:cubicBezTo>
                        <a:pt x="206800" y="55564"/>
                        <a:pt x="214210" y="62397"/>
                        <a:pt x="206222" y="65862"/>
                      </a:cubicBezTo>
                      <a:cubicBezTo>
                        <a:pt x="198235" y="69326"/>
                        <a:pt x="198813" y="75004"/>
                        <a:pt x="202758" y="77314"/>
                      </a:cubicBezTo>
                      <a:cubicBezTo>
                        <a:pt x="206800" y="79623"/>
                        <a:pt x="203913" y="87034"/>
                        <a:pt x="202758" y="92230"/>
                      </a:cubicBezTo>
                      <a:cubicBezTo>
                        <a:pt x="201603" y="97427"/>
                        <a:pt x="207859" y="93385"/>
                        <a:pt x="212478" y="88189"/>
                      </a:cubicBezTo>
                      <a:cubicBezTo>
                        <a:pt x="217001" y="83088"/>
                        <a:pt x="221813" y="90691"/>
                        <a:pt x="222775" y="85879"/>
                      </a:cubicBezTo>
                      <a:cubicBezTo>
                        <a:pt x="223930" y="80201"/>
                        <a:pt x="210746" y="77314"/>
                        <a:pt x="211323" y="71540"/>
                      </a:cubicBezTo>
                      <a:cubicBezTo>
                        <a:pt x="211901" y="65862"/>
                        <a:pt x="220466" y="73272"/>
                        <a:pt x="227395" y="69807"/>
                      </a:cubicBezTo>
                      <a:cubicBezTo>
                        <a:pt x="234324" y="66343"/>
                        <a:pt x="247989" y="69230"/>
                        <a:pt x="256554" y="76640"/>
                      </a:cubicBezTo>
                      <a:cubicBezTo>
                        <a:pt x="265119" y="84050"/>
                        <a:pt x="267429" y="81259"/>
                        <a:pt x="269161" y="72117"/>
                      </a:cubicBezTo>
                      <a:cubicBezTo>
                        <a:pt x="270894" y="62975"/>
                        <a:pt x="284078" y="58933"/>
                        <a:pt x="297166" y="58933"/>
                      </a:cubicBezTo>
                      <a:cubicBezTo>
                        <a:pt x="310254" y="58933"/>
                        <a:pt x="311505" y="52581"/>
                        <a:pt x="307463" y="49790"/>
                      </a:cubicBezTo>
                      <a:cubicBezTo>
                        <a:pt x="303422" y="46903"/>
                        <a:pt x="329213" y="30350"/>
                        <a:pt x="328636" y="25731"/>
                      </a:cubicBezTo>
                      <a:cubicBezTo>
                        <a:pt x="328058" y="21112"/>
                        <a:pt x="314874" y="36028"/>
                        <a:pt x="310928" y="30831"/>
                      </a:cubicBezTo>
                      <a:close/>
                      <a:moveTo>
                        <a:pt x="205645" y="109361"/>
                      </a:moveTo>
                      <a:cubicBezTo>
                        <a:pt x="199967" y="112248"/>
                        <a:pt x="195925" y="129955"/>
                        <a:pt x="202181" y="135056"/>
                      </a:cubicBezTo>
                      <a:cubicBezTo>
                        <a:pt x="208436" y="140253"/>
                        <a:pt x="191883" y="149972"/>
                        <a:pt x="192461" y="160847"/>
                      </a:cubicBezTo>
                      <a:cubicBezTo>
                        <a:pt x="193038" y="171722"/>
                        <a:pt x="182163" y="171722"/>
                        <a:pt x="180431" y="179709"/>
                      </a:cubicBezTo>
                      <a:cubicBezTo>
                        <a:pt x="178699" y="187697"/>
                        <a:pt x="172443" y="186061"/>
                        <a:pt x="162724" y="193471"/>
                      </a:cubicBezTo>
                      <a:cubicBezTo>
                        <a:pt x="153004" y="200882"/>
                        <a:pt x="147807" y="192316"/>
                        <a:pt x="150117" y="187216"/>
                      </a:cubicBezTo>
                      <a:cubicBezTo>
                        <a:pt x="152426" y="182019"/>
                        <a:pt x="135296" y="190103"/>
                        <a:pt x="135777" y="202710"/>
                      </a:cubicBezTo>
                      <a:cubicBezTo>
                        <a:pt x="136355" y="215317"/>
                        <a:pt x="119802" y="216472"/>
                        <a:pt x="123748" y="222150"/>
                      </a:cubicBezTo>
                      <a:cubicBezTo>
                        <a:pt x="127790" y="227924"/>
                        <a:pt x="111141" y="231292"/>
                        <a:pt x="111718" y="226095"/>
                      </a:cubicBezTo>
                      <a:cubicBezTo>
                        <a:pt x="112295" y="220995"/>
                        <a:pt x="101421" y="223786"/>
                        <a:pt x="88236" y="228983"/>
                      </a:cubicBezTo>
                      <a:cubicBezTo>
                        <a:pt x="75052" y="234179"/>
                        <a:pt x="67065" y="223305"/>
                        <a:pt x="59654" y="230715"/>
                      </a:cubicBezTo>
                      <a:cubicBezTo>
                        <a:pt x="52244" y="238125"/>
                        <a:pt x="39637" y="251309"/>
                        <a:pt x="29917" y="253042"/>
                      </a:cubicBezTo>
                      <a:cubicBezTo>
                        <a:pt x="20197" y="254774"/>
                        <a:pt x="25779" y="266515"/>
                        <a:pt x="29917" y="264494"/>
                      </a:cubicBezTo>
                      <a:cubicBezTo>
                        <a:pt x="36750" y="261029"/>
                        <a:pt x="47625" y="264494"/>
                        <a:pt x="51089" y="259297"/>
                      </a:cubicBezTo>
                      <a:cubicBezTo>
                        <a:pt x="54553" y="254100"/>
                        <a:pt x="82559" y="247845"/>
                        <a:pt x="99688" y="247267"/>
                      </a:cubicBezTo>
                      <a:cubicBezTo>
                        <a:pt x="116819" y="246690"/>
                        <a:pt x="106521" y="255255"/>
                        <a:pt x="107676" y="264398"/>
                      </a:cubicBezTo>
                      <a:cubicBezTo>
                        <a:pt x="108831" y="273540"/>
                        <a:pt x="123170" y="271808"/>
                        <a:pt x="130581" y="263243"/>
                      </a:cubicBezTo>
                      <a:cubicBezTo>
                        <a:pt x="137991" y="254678"/>
                        <a:pt x="143765" y="255255"/>
                        <a:pt x="137414" y="250058"/>
                      </a:cubicBezTo>
                      <a:cubicBezTo>
                        <a:pt x="131158" y="244958"/>
                        <a:pt x="138568" y="240338"/>
                        <a:pt x="143188" y="247171"/>
                      </a:cubicBezTo>
                      <a:cubicBezTo>
                        <a:pt x="147711" y="254004"/>
                        <a:pt x="162050" y="254581"/>
                        <a:pt x="167824" y="245439"/>
                      </a:cubicBezTo>
                      <a:cubicBezTo>
                        <a:pt x="173502" y="236297"/>
                        <a:pt x="175234" y="247171"/>
                        <a:pt x="182163" y="246594"/>
                      </a:cubicBezTo>
                      <a:cubicBezTo>
                        <a:pt x="188996" y="246016"/>
                        <a:pt x="193038" y="228886"/>
                        <a:pt x="193615" y="235142"/>
                      </a:cubicBezTo>
                      <a:cubicBezTo>
                        <a:pt x="194193" y="241397"/>
                        <a:pt x="205068" y="239761"/>
                        <a:pt x="211901" y="232255"/>
                      </a:cubicBezTo>
                      <a:cubicBezTo>
                        <a:pt x="218733" y="224844"/>
                        <a:pt x="212478" y="211660"/>
                        <a:pt x="217097" y="204827"/>
                      </a:cubicBezTo>
                      <a:cubicBezTo>
                        <a:pt x="221717" y="197994"/>
                        <a:pt x="226240" y="183655"/>
                        <a:pt x="221717" y="175090"/>
                      </a:cubicBezTo>
                      <a:cubicBezTo>
                        <a:pt x="217097" y="166525"/>
                        <a:pt x="232014" y="160751"/>
                        <a:pt x="239424" y="153918"/>
                      </a:cubicBezTo>
                      <a:cubicBezTo>
                        <a:pt x="246835" y="147085"/>
                        <a:pt x="230859" y="112729"/>
                        <a:pt x="230282" y="102431"/>
                      </a:cubicBezTo>
                      <a:cubicBezTo>
                        <a:pt x="229704" y="92134"/>
                        <a:pt x="211420" y="106473"/>
                        <a:pt x="205645" y="109264"/>
                      </a:cubicBezTo>
                      <a:close/>
                      <a:moveTo>
                        <a:pt x="79768" y="258142"/>
                      </a:moveTo>
                      <a:cubicBezTo>
                        <a:pt x="77458" y="264398"/>
                        <a:pt x="70625" y="261607"/>
                        <a:pt x="61483" y="263339"/>
                      </a:cubicBezTo>
                      <a:cubicBezTo>
                        <a:pt x="52340" y="265071"/>
                        <a:pt x="52052" y="286917"/>
                        <a:pt x="58596" y="289034"/>
                      </a:cubicBezTo>
                      <a:cubicBezTo>
                        <a:pt x="63696" y="290766"/>
                        <a:pt x="67738" y="290766"/>
                        <a:pt x="69471" y="283837"/>
                      </a:cubicBezTo>
                      <a:cubicBezTo>
                        <a:pt x="71203" y="276908"/>
                        <a:pt x="80345" y="274695"/>
                        <a:pt x="86023" y="277486"/>
                      </a:cubicBezTo>
                      <a:cubicBezTo>
                        <a:pt x="91701" y="280373"/>
                        <a:pt x="99207" y="268921"/>
                        <a:pt x="99207" y="260356"/>
                      </a:cubicBezTo>
                      <a:cubicBezTo>
                        <a:pt x="99207" y="251791"/>
                        <a:pt x="82078" y="251791"/>
                        <a:pt x="79768" y="258046"/>
                      </a:cubicBezTo>
                      <a:close/>
                      <a:moveTo>
                        <a:pt x="40311" y="280469"/>
                      </a:moveTo>
                      <a:cubicBezTo>
                        <a:pt x="40311" y="274791"/>
                        <a:pt x="27704" y="275850"/>
                        <a:pt x="27126" y="270749"/>
                      </a:cubicBezTo>
                      <a:cubicBezTo>
                        <a:pt x="26549" y="265552"/>
                        <a:pt x="17984" y="268439"/>
                        <a:pt x="9418" y="274791"/>
                      </a:cubicBezTo>
                      <a:cubicBezTo>
                        <a:pt x="854" y="281143"/>
                        <a:pt x="-2033" y="282201"/>
                        <a:pt x="1431" y="288553"/>
                      </a:cubicBezTo>
                      <a:cubicBezTo>
                        <a:pt x="4896" y="294808"/>
                        <a:pt x="9996" y="289130"/>
                        <a:pt x="12306" y="282875"/>
                      </a:cubicBezTo>
                      <a:cubicBezTo>
                        <a:pt x="14616" y="276620"/>
                        <a:pt x="20293" y="292017"/>
                        <a:pt x="15193" y="302315"/>
                      </a:cubicBezTo>
                      <a:cubicBezTo>
                        <a:pt x="9996" y="312612"/>
                        <a:pt x="15867" y="327144"/>
                        <a:pt x="22603" y="325797"/>
                      </a:cubicBezTo>
                      <a:cubicBezTo>
                        <a:pt x="28281" y="324642"/>
                        <a:pt x="35788" y="304047"/>
                        <a:pt x="44352" y="293172"/>
                      </a:cubicBezTo>
                      <a:cubicBezTo>
                        <a:pt x="52918" y="282298"/>
                        <a:pt x="40311" y="286339"/>
                        <a:pt x="40311" y="280565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55" name="צורה חופשית: צורה 2154">
                  <a:extLst>
                    <a:ext uri="{FF2B5EF4-FFF2-40B4-BE49-F238E27FC236}">
                      <a16:creationId xmlns:a16="http://schemas.microsoft.com/office/drawing/2014/main" id="{5AD0B41F-D3E4-5266-D9F0-B42300C21B53}"/>
                    </a:ext>
                  </a:extLst>
                </p:cNvPr>
                <p:cNvSpPr/>
                <p:nvPr/>
              </p:nvSpPr>
              <p:spPr>
                <a:xfrm>
                  <a:off x="9250950" y="2287159"/>
                  <a:ext cx="1194240" cy="819993"/>
                </a:xfrm>
                <a:custGeom>
                  <a:avLst/>
                  <a:gdLst>
                    <a:gd name="connsiteX0" fmla="*/ 1155898 w 1159226"/>
                    <a:gd name="connsiteY0" fmla="*/ 141922 h 795952"/>
                    <a:gd name="connsiteX1" fmla="*/ 1140404 w 1159226"/>
                    <a:gd name="connsiteY1" fmla="*/ 137880 h 795952"/>
                    <a:gd name="connsiteX2" fmla="*/ 1121541 w 1159226"/>
                    <a:gd name="connsiteY2" fmla="*/ 144713 h 795952"/>
                    <a:gd name="connsiteX3" fmla="*/ 1104411 w 1159226"/>
                    <a:gd name="connsiteY3" fmla="*/ 148755 h 795952"/>
                    <a:gd name="connsiteX4" fmla="*/ 1085549 w 1159226"/>
                    <a:gd name="connsiteY4" fmla="*/ 141345 h 795952"/>
                    <a:gd name="connsiteX5" fmla="*/ 1081507 w 1159226"/>
                    <a:gd name="connsiteY5" fmla="*/ 124792 h 795952"/>
                    <a:gd name="connsiteX6" fmla="*/ 1067745 w 1159226"/>
                    <a:gd name="connsiteY6" fmla="*/ 115649 h 795952"/>
                    <a:gd name="connsiteX7" fmla="*/ 1048305 w 1159226"/>
                    <a:gd name="connsiteY7" fmla="*/ 107084 h 795952"/>
                    <a:gd name="connsiteX8" fmla="*/ 1029443 w 1159226"/>
                    <a:gd name="connsiteY8" fmla="*/ 100251 h 795952"/>
                    <a:gd name="connsiteX9" fmla="*/ 1022033 w 1159226"/>
                    <a:gd name="connsiteY9" fmla="*/ 89377 h 795952"/>
                    <a:gd name="connsiteX10" fmla="*/ 1012313 w 1159226"/>
                    <a:gd name="connsiteY10" fmla="*/ 65895 h 795952"/>
                    <a:gd name="connsiteX11" fmla="*/ 1000861 w 1159226"/>
                    <a:gd name="connsiteY11" fmla="*/ 42991 h 795952"/>
                    <a:gd name="connsiteX12" fmla="*/ 991718 w 1159226"/>
                    <a:gd name="connsiteY12" fmla="*/ 25283 h 795952"/>
                    <a:gd name="connsiteX13" fmla="*/ 979111 w 1159226"/>
                    <a:gd name="connsiteY13" fmla="*/ 10944 h 795952"/>
                    <a:gd name="connsiteX14" fmla="*/ 955629 w 1159226"/>
                    <a:gd name="connsiteY14" fmla="*/ 4111 h 795952"/>
                    <a:gd name="connsiteX15" fmla="*/ 933880 w 1159226"/>
                    <a:gd name="connsiteY15" fmla="*/ 647 h 795952"/>
                    <a:gd name="connsiteX16" fmla="*/ 905298 w 1159226"/>
                    <a:gd name="connsiteY16" fmla="*/ 2956 h 795952"/>
                    <a:gd name="connsiteX17" fmla="*/ 880661 w 1159226"/>
                    <a:gd name="connsiteY17" fmla="*/ 10944 h 795952"/>
                    <a:gd name="connsiteX18" fmla="*/ 882394 w 1159226"/>
                    <a:gd name="connsiteY18" fmla="*/ 21241 h 795952"/>
                    <a:gd name="connsiteX19" fmla="*/ 888071 w 1159226"/>
                    <a:gd name="connsiteY19" fmla="*/ 35003 h 795952"/>
                    <a:gd name="connsiteX20" fmla="*/ 879506 w 1159226"/>
                    <a:gd name="connsiteY20" fmla="*/ 44723 h 795952"/>
                    <a:gd name="connsiteX21" fmla="*/ 867476 w 1159226"/>
                    <a:gd name="connsiteY21" fmla="*/ 63008 h 795952"/>
                    <a:gd name="connsiteX22" fmla="*/ 858334 w 1159226"/>
                    <a:gd name="connsiteY22" fmla="*/ 83025 h 795952"/>
                    <a:gd name="connsiteX23" fmla="*/ 849769 w 1159226"/>
                    <a:gd name="connsiteY23" fmla="*/ 91590 h 795952"/>
                    <a:gd name="connsiteX24" fmla="*/ 831484 w 1159226"/>
                    <a:gd name="connsiteY24" fmla="*/ 101310 h 795952"/>
                    <a:gd name="connsiteX25" fmla="*/ 812622 w 1159226"/>
                    <a:gd name="connsiteY25" fmla="*/ 96113 h 795952"/>
                    <a:gd name="connsiteX26" fmla="*/ 808291 w 1159226"/>
                    <a:gd name="connsiteY26" fmla="*/ 92938 h 795952"/>
                    <a:gd name="connsiteX27" fmla="*/ 792797 w 1159226"/>
                    <a:gd name="connsiteY27" fmla="*/ 123926 h 795952"/>
                    <a:gd name="connsiteX28" fmla="*/ 791546 w 1159226"/>
                    <a:gd name="connsiteY28" fmla="*/ 133934 h 795952"/>
                    <a:gd name="connsiteX29" fmla="*/ 789044 w 1159226"/>
                    <a:gd name="connsiteY29" fmla="*/ 143943 h 795952"/>
                    <a:gd name="connsiteX30" fmla="*/ 808965 w 1159226"/>
                    <a:gd name="connsiteY30" fmla="*/ 145194 h 795952"/>
                    <a:gd name="connsiteX31" fmla="*/ 827635 w 1159226"/>
                    <a:gd name="connsiteY31" fmla="*/ 147696 h 795952"/>
                    <a:gd name="connsiteX32" fmla="*/ 846305 w 1159226"/>
                    <a:gd name="connsiteY32" fmla="*/ 145194 h 795952"/>
                    <a:gd name="connsiteX33" fmla="*/ 871230 w 1159226"/>
                    <a:gd name="connsiteY33" fmla="*/ 171370 h 795952"/>
                    <a:gd name="connsiteX34" fmla="*/ 851309 w 1159226"/>
                    <a:gd name="connsiteY34" fmla="*/ 173873 h 795952"/>
                    <a:gd name="connsiteX35" fmla="*/ 826384 w 1159226"/>
                    <a:gd name="connsiteY35" fmla="*/ 178877 h 795952"/>
                    <a:gd name="connsiteX36" fmla="*/ 802709 w 1159226"/>
                    <a:gd name="connsiteY36" fmla="*/ 188885 h 795952"/>
                    <a:gd name="connsiteX37" fmla="*/ 785291 w 1159226"/>
                    <a:gd name="connsiteY37" fmla="*/ 205053 h 795952"/>
                    <a:gd name="connsiteX38" fmla="*/ 756612 w 1159226"/>
                    <a:gd name="connsiteY38" fmla="*/ 213811 h 795952"/>
                    <a:gd name="connsiteX39" fmla="*/ 725432 w 1159226"/>
                    <a:gd name="connsiteY39" fmla="*/ 216313 h 795952"/>
                    <a:gd name="connsiteX40" fmla="*/ 706762 w 1159226"/>
                    <a:gd name="connsiteY40" fmla="*/ 221317 h 795952"/>
                    <a:gd name="connsiteX41" fmla="*/ 711766 w 1159226"/>
                    <a:gd name="connsiteY41" fmla="*/ 243740 h 795952"/>
                    <a:gd name="connsiteX42" fmla="*/ 688092 w 1159226"/>
                    <a:gd name="connsiteY42" fmla="*/ 262410 h 795952"/>
                    <a:gd name="connsiteX43" fmla="*/ 653158 w 1159226"/>
                    <a:gd name="connsiteY43" fmla="*/ 277423 h 795952"/>
                    <a:gd name="connsiteX44" fmla="*/ 609562 w 1159226"/>
                    <a:gd name="connsiteY44" fmla="*/ 278674 h 795952"/>
                    <a:gd name="connsiteX45" fmla="*/ 575880 w 1159226"/>
                    <a:gd name="connsiteY45" fmla="*/ 296093 h 795952"/>
                    <a:gd name="connsiteX46" fmla="*/ 560963 w 1159226"/>
                    <a:gd name="connsiteY46" fmla="*/ 288586 h 795952"/>
                    <a:gd name="connsiteX47" fmla="*/ 541042 w 1159226"/>
                    <a:gd name="connsiteY47" fmla="*/ 283582 h 795952"/>
                    <a:gd name="connsiteX48" fmla="*/ 519870 w 1159226"/>
                    <a:gd name="connsiteY48" fmla="*/ 278578 h 795952"/>
                    <a:gd name="connsiteX49" fmla="*/ 484936 w 1159226"/>
                    <a:gd name="connsiteY49" fmla="*/ 271071 h 795952"/>
                    <a:gd name="connsiteX50" fmla="*/ 438839 w 1159226"/>
                    <a:gd name="connsiteY50" fmla="*/ 269820 h 795952"/>
                    <a:gd name="connsiteX51" fmla="*/ 413914 w 1159226"/>
                    <a:gd name="connsiteY51" fmla="*/ 267318 h 795952"/>
                    <a:gd name="connsiteX52" fmla="*/ 402750 w 1159226"/>
                    <a:gd name="connsiteY52" fmla="*/ 247397 h 795952"/>
                    <a:gd name="connsiteX53" fmla="*/ 387834 w 1159226"/>
                    <a:gd name="connsiteY53" fmla="*/ 231229 h 795952"/>
                    <a:gd name="connsiteX54" fmla="*/ 375323 w 1159226"/>
                    <a:gd name="connsiteY54" fmla="*/ 222472 h 795952"/>
                    <a:gd name="connsiteX55" fmla="*/ 360791 w 1159226"/>
                    <a:gd name="connsiteY55" fmla="*/ 213714 h 795952"/>
                    <a:gd name="connsiteX56" fmla="*/ 317196 w 1159226"/>
                    <a:gd name="connsiteY56" fmla="*/ 203032 h 795952"/>
                    <a:gd name="connsiteX57" fmla="*/ 321526 w 1159226"/>
                    <a:gd name="connsiteY57" fmla="*/ 187153 h 795952"/>
                    <a:gd name="connsiteX58" fmla="*/ 322681 w 1159226"/>
                    <a:gd name="connsiteY58" fmla="*/ 167713 h 795952"/>
                    <a:gd name="connsiteX59" fmla="*/ 312384 w 1159226"/>
                    <a:gd name="connsiteY59" fmla="*/ 153085 h 795952"/>
                    <a:gd name="connsiteX60" fmla="*/ 295735 w 1159226"/>
                    <a:gd name="connsiteY60" fmla="*/ 139612 h 795952"/>
                    <a:gd name="connsiteX61" fmla="*/ 278316 w 1159226"/>
                    <a:gd name="connsiteY61" fmla="*/ 130085 h 795952"/>
                    <a:gd name="connsiteX62" fmla="*/ 264458 w 1159226"/>
                    <a:gd name="connsiteY62" fmla="*/ 112281 h 795952"/>
                    <a:gd name="connsiteX63" fmla="*/ 263785 w 1159226"/>
                    <a:gd name="connsiteY63" fmla="*/ 109971 h 795952"/>
                    <a:gd name="connsiteX64" fmla="*/ 256374 w 1159226"/>
                    <a:gd name="connsiteY64" fmla="*/ 108817 h 795952"/>
                    <a:gd name="connsiteX65" fmla="*/ 251274 w 1159226"/>
                    <a:gd name="connsiteY65" fmla="*/ 105833 h 795952"/>
                    <a:gd name="connsiteX66" fmla="*/ 244537 w 1159226"/>
                    <a:gd name="connsiteY66" fmla="*/ 118248 h 795952"/>
                    <a:gd name="connsiteX67" fmla="*/ 236261 w 1159226"/>
                    <a:gd name="connsiteY67" fmla="*/ 128930 h 795952"/>
                    <a:gd name="connsiteX68" fmla="*/ 223558 w 1159226"/>
                    <a:gd name="connsiteY68" fmla="*/ 143558 h 795952"/>
                    <a:gd name="connsiteX69" fmla="*/ 226348 w 1159226"/>
                    <a:gd name="connsiteY69" fmla="*/ 159052 h 795952"/>
                    <a:gd name="connsiteX70" fmla="*/ 208160 w 1159226"/>
                    <a:gd name="connsiteY70" fmla="*/ 165789 h 795952"/>
                    <a:gd name="connsiteX71" fmla="*/ 190356 w 1159226"/>
                    <a:gd name="connsiteY71" fmla="*/ 164249 h 795952"/>
                    <a:gd name="connsiteX72" fmla="*/ 177268 w 1159226"/>
                    <a:gd name="connsiteY72" fmla="*/ 164249 h 795952"/>
                    <a:gd name="connsiteX73" fmla="*/ 165431 w 1159226"/>
                    <a:gd name="connsiteY73" fmla="*/ 201492 h 795952"/>
                    <a:gd name="connsiteX74" fmla="*/ 165431 w 1159226"/>
                    <a:gd name="connsiteY74" fmla="*/ 210635 h 795952"/>
                    <a:gd name="connsiteX75" fmla="*/ 151573 w 1159226"/>
                    <a:gd name="connsiteY75" fmla="*/ 207074 h 795952"/>
                    <a:gd name="connsiteX76" fmla="*/ 133384 w 1159226"/>
                    <a:gd name="connsiteY76" fmla="*/ 210635 h 795952"/>
                    <a:gd name="connsiteX77" fmla="*/ 122221 w 1159226"/>
                    <a:gd name="connsiteY77" fmla="*/ 218238 h 795952"/>
                    <a:gd name="connsiteX78" fmla="*/ 126551 w 1159226"/>
                    <a:gd name="connsiteY78" fmla="*/ 234983 h 795952"/>
                    <a:gd name="connsiteX79" fmla="*/ 134250 w 1159226"/>
                    <a:gd name="connsiteY79" fmla="*/ 256443 h 795952"/>
                    <a:gd name="connsiteX80" fmla="*/ 123953 w 1159226"/>
                    <a:gd name="connsiteY80" fmla="*/ 271071 h 795952"/>
                    <a:gd name="connsiteX81" fmla="*/ 122702 w 1159226"/>
                    <a:gd name="connsiteY81" fmla="*/ 283101 h 795952"/>
                    <a:gd name="connsiteX82" fmla="*/ 105572 w 1159226"/>
                    <a:gd name="connsiteY82" fmla="*/ 291666 h 795952"/>
                    <a:gd name="connsiteX83" fmla="*/ 90559 w 1159226"/>
                    <a:gd name="connsiteY83" fmla="*/ 300231 h 795952"/>
                    <a:gd name="connsiteX84" fmla="*/ 75161 w 1159226"/>
                    <a:gd name="connsiteY84" fmla="*/ 308796 h 795952"/>
                    <a:gd name="connsiteX85" fmla="*/ 57550 w 1159226"/>
                    <a:gd name="connsiteY85" fmla="*/ 313897 h 795952"/>
                    <a:gd name="connsiteX86" fmla="*/ 46001 w 1159226"/>
                    <a:gd name="connsiteY86" fmla="*/ 321596 h 795952"/>
                    <a:gd name="connsiteX87" fmla="*/ 33972 w 1159226"/>
                    <a:gd name="connsiteY87" fmla="*/ 317746 h 795952"/>
                    <a:gd name="connsiteX88" fmla="*/ 22423 w 1159226"/>
                    <a:gd name="connsiteY88" fmla="*/ 321596 h 795952"/>
                    <a:gd name="connsiteX89" fmla="*/ 11741 w 1159226"/>
                    <a:gd name="connsiteY89" fmla="*/ 328428 h 795952"/>
                    <a:gd name="connsiteX90" fmla="*/ 3176 w 1159226"/>
                    <a:gd name="connsiteY90" fmla="*/ 333625 h 795952"/>
                    <a:gd name="connsiteX91" fmla="*/ 0 w 1159226"/>
                    <a:gd name="connsiteY91" fmla="*/ 343249 h 795952"/>
                    <a:gd name="connsiteX92" fmla="*/ 0 w 1159226"/>
                    <a:gd name="connsiteY92" fmla="*/ 343249 h 795952"/>
                    <a:gd name="connsiteX93" fmla="*/ 3080 w 1159226"/>
                    <a:gd name="connsiteY93" fmla="*/ 360090 h 795952"/>
                    <a:gd name="connsiteX94" fmla="*/ 22231 w 1159226"/>
                    <a:gd name="connsiteY94" fmla="*/ 372312 h 795952"/>
                    <a:gd name="connsiteX95" fmla="*/ 26080 w 1159226"/>
                    <a:gd name="connsiteY95" fmla="*/ 398296 h 795952"/>
                    <a:gd name="connsiteX96" fmla="*/ 25503 w 1159226"/>
                    <a:gd name="connsiteY96" fmla="*/ 398296 h 795952"/>
                    <a:gd name="connsiteX97" fmla="*/ 43114 w 1159226"/>
                    <a:gd name="connsiteY97" fmla="*/ 412635 h 795952"/>
                    <a:gd name="connsiteX98" fmla="*/ 53026 w 1159226"/>
                    <a:gd name="connsiteY98" fmla="*/ 427263 h 795952"/>
                    <a:gd name="connsiteX99" fmla="*/ 68136 w 1159226"/>
                    <a:gd name="connsiteY99" fmla="*/ 435251 h 795952"/>
                    <a:gd name="connsiteX100" fmla="*/ 68905 w 1159226"/>
                    <a:gd name="connsiteY100" fmla="*/ 433422 h 795952"/>
                    <a:gd name="connsiteX101" fmla="*/ 76508 w 1159226"/>
                    <a:gd name="connsiteY101" fmla="*/ 432653 h 795952"/>
                    <a:gd name="connsiteX102" fmla="*/ 80935 w 1159226"/>
                    <a:gd name="connsiteY102" fmla="*/ 436406 h 795952"/>
                    <a:gd name="connsiteX103" fmla="*/ 102877 w 1159226"/>
                    <a:gd name="connsiteY103" fmla="*/ 423799 h 795952"/>
                    <a:gd name="connsiteX104" fmla="*/ 125204 w 1159226"/>
                    <a:gd name="connsiteY104" fmla="*/ 442276 h 795952"/>
                    <a:gd name="connsiteX105" fmla="*/ 105860 w 1159226"/>
                    <a:gd name="connsiteY105" fmla="*/ 465469 h 795952"/>
                    <a:gd name="connsiteX106" fmla="*/ 97584 w 1159226"/>
                    <a:gd name="connsiteY106" fmla="*/ 466335 h 795952"/>
                    <a:gd name="connsiteX107" fmla="*/ 96429 w 1159226"/>
                    <a:gd name="connsiteY107" fmla="*/ 473264 h 795952"/>
                    <a:gd name="connsiteX108" fmla="*/ 107111 w 1159226"/>
                    <a:gd name="connsiteY108" fmla="*/ 490106 h 795952"/>
                    <a:gd name="connsiteX109" fmla="*/ 95659 w 1159226"/>
                    <a:gd name="connsiteY109" fmla="*/ 496938 h 795952"/>
                    <a:gd name="connsiteX110" fmla="*/ 91040 w 1159226"/>
                    <a:gd name="connsiteY110" fmla="*/ 505311 h 795952"/>
                    <a:gd name="connsiteX111" fmla="*/ 97873 w 1159226"/>
                    <a:gd name="connsiteY111" fmla="*/ 520613 h 795952"/>
                    <a:gd name="connsiteX112" fmla="*/ 113944 w 1159226"/>
                    <a:gd name="connsiteY112" fmla="*/ 532065 h 795952"/>
                    <a:gd name="connsiteX113" fmla="*/ 125396 w 1159226"/>
                    <a:gd name="connsiteY113" fmla="*/ 541977 h 795952"/>
                    <a:gd name="connsiteX114" fmla="*/ 133769 w 1159226"/>
                    <a:gd name="connsiteY114" fmla="*/ 550350 h 795952"/>
                    <a:gd name="connsiteX115" fmla="*/ 133384 w 1159226"/>
                    <a:gd name="connsiteY115" fmla="*/ 551505 h 795952"/>
                    <a:gd name="connsiteX116" fmla="*/ 145221 w 1159226"/>
                    <a:gd name="connsiteY116" fmla="*/ 547848 h 795952"/>
                    <a:gd name="connsiteX117" fmla="*/ 160715 w 1159226"/>
                    <a:gd name="connsiteY117" fmla="*/ 550831 h 795952"/>
                    <a:gd name="connsiteX118" fmla="*/ 200172 w 1159226"/>
                    <a:gd name="connsiteY118" fmla="*/ 579606 h 795952"/>
                    <a:gd name="connsiteX119" fmla="*/ 237512 w 1159226"/>
                    <a:gd name="connsiteY119" fmla="*/ 594619 h 795952"/>
                    <a:gd name="connsiteX120" fmla="*/ 262822 w 1159226"/>
                    <a:gd name="connsiteY120" fmla="*/ 599334 h 795952"/>
                    <a:gd name="connsiteX121" fmla="*/ 267249 w 1159226"/>
                    <a:gd name="connsiteY121" fmla="*/ 599430 h 795952"/>
                    <a:gd name="connsiteX122" fmla="*/ 273601 w 1159226"/>
                    <a:gd name="connsiteY122" fmla="*/ 594619 h 795952"/>
                    <a:gd name="connsiteX123" fmla="*/ 279760 w 1159226"/>
                    <a:gd name="connsiteY123" fmla="*/ 604531 h 795952"/>
                    <a:gd name="connsiteX124" fmla="*/ 280819 w 1159226"/>
                    <a:gd name="connsiteY124" fmla="*/ 613000 h 795952"/>
                    <a:gd name="connsiteX125" fmla="*/ 285149 w 1159226"/>
                    <a:gd name="connsiteY125" fmla="*/ 604820 h 795952"/>
                    <a:gd name="connsiteX126" fmla="*/ 298911 w 1159226"/>
                    <a:gd name="connsiteY126" fmla="*/ 592790 h 795952"/>
                    <a:gd name="connsiteX127" fmla="*/ 314790 w 1159226"/>
                    <a:gd name="connsiteY127" fmla="*/ 595388 h 795952"/>
                    <a:gd name="connsiteX128" fmla="*/ 337117 w 1159226"/>
                    <a:gd name="connsiteY128" fmla="*/ 601451 h 795952"/>
                    <a:gd name="connsiteX129" fmla="*/ 343853 w 1159226"/>
                    <a:gd name="connsiteY129" fmla="*/ 599142 h 795952"/>
                    <a:gd name="connsiteX130" fmla="*/ 352996 w 1159226"/>
                    <a:gd name="connsiteY130" fmla="*/ 590769 h 795952"/>
                    <a:gd name="connsiteX131" fmla="*/ 360598 w 1159226"/>
                    <a:gd name="connsiteY131" fmla="*/ 583166 h 795952"/>
                    <a:gd name="connsiteX132" fmla="*/ 377440 w 1159226"/>
                    <a:gd name="connsiteY132" fmla="*/ 572484 h 795952"/>
                    <a:gd name="connsiteX133" fmla="*/ 400344 w 1159226"/>
                    <a:gd name="connsiteY133" fmla="*/ 571714 h 795952"/>
                    <a:gd name="connsiteX134" fmla="*/ 410257 w 1159226"/>
                    <a:gd name="connsiteY134" fmla="*/ 570174 h 795952"/>
                    <a:gd name="connsiteX135" fmla="*/ 417859 w 1159226"/>
                    <a:gd name="connsiteY135" fmla="*/ 583166 h 795952"/>
                    <a:gd name="connsiteX136" fmla="*/ 428927 w 1159226"/>
                    <a:gd name="connsiteY136" fmla="*/ 589229 h 795952"/>
                    <a:gd name="connsiteX137" fmla="*/ 432199 w 1159226"/>
                    <a:gd name="connsiteY137" fmla="*/ 587305 h 795952"/>
                    <a:gd name="connsiteX138" fmla="*/ 445094 w 1159226"/>
                    <a:gd name="connsiteY138" fmla="*/ 592886 h 795952"/>
                    <a:gd name="connsiteX139" fmla="*/ 449425 w 1159226"/>
                    <a:gd name="connsiteY139" fmla="*/ 603569 h 795952"/>
                    <a:gd name="connsiteX140" fmla="*/ 457124 w 1159226"/>
                    <a:gd name="connsiteY140" fmla="*/ 613000 h 795952"/>
                    <a:gd name="connsiteX141" fmla="*/ 452409 w 1159226"/>
                    <a:gd name="connsiteY141" fmla="*/ 641293 h 795952"/>
                    <a:gd name="connsiteX142" fmla="*/ 436529 w 1159226"/>
                    <a:gd name="connsiteY142" fmla="*/ 668336 h 795952"/>
                    <a:gd name="connsiteX143" fmla="*/ 439994 w 1159226"/>
                    <a:gd name="connsiteY143" fmla="*/ 677767 h 795952"/>
                    <a:gd name="connsiteX144" fmla="*/ 457605 w 1159226"/>
                    <a:gd name="connsiteY144" fmla="*/ 681232 h 795952"/>
                    <a:gd name="connsiteX145" fmla="*/ 463572 w 1159226"/>
                    <a:gd name="connsiteY145" fmla="*/ 697110 h 795952"/>
                    <a:gd name="connsiteX146" fmla="*/ 470886 w 1159226"/>
                    <a:gd name="connsiteY146" fmla="*/ 705676 h 795952"/>
                    <a:gd name="connsiteX147" fmla="*/ 470886 w 1159226"/>
                    <a:gd name="connsiteY147" fmla="*/ 718571 h 795952"/>
                    <a:gd name="connsiteX148" fmla="*/ 481664 w 1159226"/>
                    <a:gd name="connsiteY148" fmla="*/ 723768 h 795952"/>
                    <a:gd name="connsiteX149" fmla="*/ 493694 w 1159226"/>
                    <a:gd name="connsiteY149" fmla="*/ 730216 h 795952"/>
                    <a:gd name="connsiteX150" fmla="*/ 502451 w 1159226"/>
                    <a:gd name="connsiteY150" fmla="*/ 728387 h 795952"/>
                    <a:gd name="connsiteX151" fmla="*/ 511979 w 1159226"/>
                    <a:gd name="connsiteY151" fmla="*/ 737530 h 795952"/>
                    <a:gd name="connsiteX152" fmla="*/ 512748 w 1159226"/>
                    <a:gd name="connsiteY152" fmla="*/ 722228 h 795952"/>
                    <a:gd name="connsiteX153" fmla="*/ 515828 w 1159226"/>
                    <a:gd name="connsiteY153" fmla="*/ 712316 h 795952"/>
                    <a:gd name="connsiteX154" fmla="*/ 528820 w 1159226"/>
                    <a:gd name="connsiteY154" fmla="*/ 707697 h 795952"/>
                    <a:gd name="connsiteX155" fmla="*/ 543352 w 1159226"/>
                    <a:gd name="connsiteY155" fmla="*/ 706157 h 795952"/>
                    <a:gd name="connsiteX156" fmla="*/ 560193 w 1159226"/>
                    <a:gd name="connsiteY156" fmla="*/ 706157 h 795952"/>
                    <a:gd name="connsiteX157" fmla="*/ 573185 w 1159226"/>
                    <a:gd name="connsiteY157" fmla="*/ 703847 h 795952"/>
                    <a:gd name="connsiteX158" fmla="*/ 588487 w 1159226"/>
                    <a:gd name="connsiteY158" fmla="*/ 693935 h 795952"/>
                    <a:gd name="connsiteX159" fmla="*/ 604559 w 1159226"/>
                    <a:gd name="connsiteY159" fmla="*/ 702307 h 795952"/>
                    <a:gd name="connsiteX160" fmla="*/ 609948 w 1159226"/>
                    <a:gd name="connsiteY160" fmla="*/ 713759 h 795952"/>
                    <a:gd name="connsiteX161" fmla="*/ 629002 w 1159226"/>
                    <a:gd name="connsiteY161" fmla="*/ 728291 h 795952"/>
                    <a:gd name="connsiteX162" fmla="*/ 632948 w 1159226"/>
                    <a:gd name="connsiteY162" fmla="*/ 731467 h 795952"/>
                    <a:gd name="connsiteX163" fmla="*/ 644785 w 1159226"/>
                    <a:gd name="connsiteY163" fmla="*/ 728291 h 795952"/>
                    <a:gd name="connsiteX164" fmla="*/ 655371 w 1159226"/>
                    <a:gd name="connsiteY164" fmla="*/ 728869 h 795952"/>
                    <a:gd name="connsiteX165" fmla="*/ 666535 w 1159226"/>
                    <a:gd name="connsiteY165" fmla="*/ 728869 h 795952"/>
                    <a:gd name="connsiteX166" fmla="*/ 671732 w 1159226"/>
                    <a:gd name="connsiteY166" fmla="*/ 736856 h 795952"/>
                    <a:gd name="connsiteX167" fmla="*/ 676062 w 1159226"/>
                    <a:gd name="connsiteY167" fmla="*/ 753698 h 795952"/>
                    <a:gd name="connsiteX168" fmla="*/ 681259 w 1159226"/>
                    <a:gd name="connsiteY168" fmla="*/ 745421 h 795952"/>
                    <a:gd name="connsiteX169" fmla="*/ 708398 w 1159226"/>
                    <a:gd name="connsiteY169" fmla="*/ 729157 h 795952"/>
                    <a:gd name="connsiteX170" fmla="*/ 746122 w 1159226"/>
                    <a:gd name="connsiteY170" fmla="*/ 707119 h 795952"/>
                    <a:gd name="connsiteX171" fmla="*/ 764985 w 1159226"/>
                    <a:gd name="connsiteY171" fmla="*/ 707697 h 795952"/>
                    <a:gd name="connsiteX172" fmla="*/ 798475 w 1159226"/>
                    <a:gd name="connsiteY172" fmla="*/ 702211 h 795952"/>
                    <a:gd name="connsiteX173" fmla="*/ 809927 w 1159226"/>
                    <a:gd name="connsiteY173" fmla="*/ 692202 h 795952"/>
                    <a:gd name="connsiteX174" fmla="*/ 821379 w 1159226"/>
                    <a:gd name="connsiteY174" fmla="*/ 683060 h 795952"/>
                    <a:gd name="connsiteX175" fmla="*/ 832543 w 1159226"/>
                    <a:gd name="connsiteY175" fmla="*/ 671319 h 795952"/>
                    <a:gd name="connsiteX176" fmla="*/ 845727 w 1159226"/>
                    <a:gd name="connsiteY176" fmla="*/ 663043 h 795952"/>
                    <a:gd name="connsiteX177" fmla="*/ 855447 w 1159226"/>
                    <a:gd name="connsiteY177" fmla="*/ 653612 h 795952"/>
                    <a:gd name="connsiteX178" fmla="*/ 863724 w 1159226"/>
                    <a:gd name="connsiteY178" fmla="*/ 646490 h 795952"/>
                    <a:gd name="connsiteX179" fmla="*/ 866322 w 1159226"/>
                    <a:gd name="connsiteY179" fmla="*/ 631670 h 795952"/>
                    <a:gd name="connsiteX180" fmla="*/ 863724 w 1159226"/>
                    <a:gd name="connsiteY180" fmla="*/ 622238 h 795952"/>
                    <a:gd name="connsiteX181" fmla="*/ 877100 w 1159226"/>
                    <a:gd name="connsiteY181" fmla="*/ 615983 h 795952"/>
                    <a:gd name="connsiteX182" fmla="*/ 885954 w 1159226"/>
                    <a:gd name="connsiteY182" fmla="*/ 602510 h 795952"/>
                    <a:gd name="connsiteX183" fmla="*/ 898561 w 1159226"/>
                    <a:gd name="connsiteY183" fmla="*/ 590769 h 795952"/>
                    <a:gd name="connsiteX184" fmla="*/ 902603 w 1159226"/>
                    <a:gd name="connsiteY184" fmla="*/ 575083 h 795952"/>
                    <a:gd name="connsiteX185" fmla="*/ 905779 w 1159226"/>
                    <a:gd name="connsiteY185" fmla="*/ 567672 h 795952"/>
                    <a:gd name="connsiteX186" fmla="*/ 914055 w 1159226"/>
                    <a:gd name="connsiteY186" fmla="*/ 555932 h 795952"/>
                    <a:gd name="connsiteX187" fmla="*/ 906067 w 1159226"/>
                    <a:gd name="connsiteY187" fmla="*/ 553622 h 795952"/>
                    <a:gd name="connsiteX188" fmla="*/ 894904 w 1159226"/>
                    <a:gd name="connsiteY188" fmla="*/ 549580 h 795952"/>
                    <a:gd name="connsiteX189" fmla="*/ 888071 w 1159226"/>
                    <a:gd name="connsiteY189" fmla="*/ 545538 h 795952"/>
                    <a:gd name="connsiteX190" fmla="*/ 908377 w 1159226"/>
                    <a:gd name="connsiteY190" fmla="*/ 535529 h 795952"/>
                    <a:gd name="connsiteX191" fmla="*/ 896636 w 1159226"/>
                    <a:gd name="connsiteY191" fmla="*/ 524943 h 795952"/>
                    <a:gd name="connsiteX192" fmla="*/ 879506 w 1159226"/>
                    <a:gd name="connsiteY192" fmla="*/ 512336 h 795952"/>
                    <a:gd name="connsiteX193" fmla="*/ 890381 w 1159226"/>
                    <a:gd name="connsiteY193" fmla="*/ 511759 h 795952"/>
                    <a:gd name="connsiteX194" fmla="*/ 907511 w 1159226"/>
                    <a:gd name="connsiteY194" fmla="*/ 515224 h 795952"/>
                    <a:gd name="connsiteX195" fmla="*/ 891247 w 1159226"/>
                    <a:gd name="connsiteY195" fmla="*/ 496938 h 795952"/>
                    <a:gd name="connsiteX196" fmla="*/ 887783 w 1159226"/>
                    <a:gd name="connsiteY196" fmla="*/ 485198 h 795952"/>
                    <a:gd name="connsiteX197" fmla="*/ 875464 w 1159226"/>
                    <a:gd name="connsiteY197" fmla="*/ 461716 h 795952"/>
                    <a:gd name="connsiteX198" fmla="*/ 858334 w 1159226"/>
                    <a:gd name="connsiteY198" fmla="*/ 449686 h 795952"/>
                    <a:gd name="connsiteX199" fmla="*/ 867476 w 1159226"/>
                    <a:gd name="connsiteY199" fmla="*/ 431690 h 795952"/>
                    <a:gd name="connsiteX200" fmla="*/ 876619 w 1159226"/>
                    <a:gd name="connsiteY200" fmla="*/ 421393 h 795952"/>
                    <a:gd name="connsiteX201" fmla="*/ 887205 w 1159226"/>
                    <a:gd name="connsiteY201" fmla="*/ 413983 h 795952"/>
                    <a:gd name="connsiteX202" fmla="*/ 898946 w 1159226"/>
                    <a:gd name="connsiteY202" fmla="*/ 408016 h 795952"/>
                    <a:gd name="connsiteX203" fmla="*/ 920985 w 1159226"/>
                    <a:gd name="connsiteY203" fmla="*/ 401472 h 795952"/>
                    <a:gd name="connsiteX204" fmla="*/ 909821 w 1159226"/>
                    <a:gd name="connsiteY204" fmla="*/ 389154 h 795952"/>
                    <a:gd name="connsiteX205" fmla="*/ 890958 w 1159226"/>
                    <a:gd name="connsiteY205" fmla="*/ 381455 h 795952"/>
                    <a:gd name="connsiteX206" fmla="*/ 865167 w 1159226"/>
                    <a:gd name="connsiteY206" fmla="*/ 398296 h 795952"/>
                    <a:gd name="connsiteX207" fmla="*/ 853137 w 1159226"/>
                    <a:gd name="connsiteY207" fmla="*/ 382802 h 795952"/>
                    <a:gd name="connsiteX208" fmla="*/ 833120 w 1159226"/>
                    <a:gd name="connsiteY208" fmla="*/ 375969 h 795952"/>
                    <a:gd name="connsiteX209" fmla="*/ 832831 w 1159226"/>
                    <a:gd name="connsiteY209" fmla="*/ 351910 h 795952"/>
                    <a:gd name="connsiteX210" fmla="*/ 856891 w 1159226"/>
                    <a:gd name="connsiteY210" fmla="*/ 344789 h 795952"/>
                    <a:gd name="connsiteX211" fmla="*/ 879506 w 1159226"/>
                    <a:gd name="connsiteY211" fmla="*/ 329102 h 795952"/>
                    <a:gd name="connsiteX212" fmla="*/ 912419 w 1159226"/>
                    <a:gd name="connsiteY212" fmla="*/ 316206 h 795952"/>
                    <a:gd name="connsiteX213" fmla="*/ 899235 w 1159226"/>
                    <a:gd name="connsiteY213" fmla="*/ 342479 h 795952"/>
                    <a:gd name="connsiteX214" fmla="*/ 896347 w 1159226"/>
                    <a:gd name="connsiteY214" fmla="*/ 357396 h 795952"/>
                    <a:gd name="connsiteX215" fmla="*/ 909821 w 1159226"/>
                    <a:gd name="connsiteY215" fmla="*/ 357107 h 795952"/>
                    <a:gd name="connsiteX216" fmla="*/ 945621 w 1159226"/>
                    <a:gd name="connsiteY216" fmla="*/ 337090 h 795952"/>
                    <a:gd name="connsiteX217" fmla="*/ 954956 w 1159226"/>
                    <a:gd name="connsiteY217" fmla="*/ 335935 h 795952"/>
                    <a:gd name="connsiteX218" fmla="*/ 960441 w 1159226"/>
                    <a:gd name="connsiteY218" fmla="*/ 327466 h 795952"/>
                    <a:gd name="connsiteX219" fmla="*/ 996626 w 1159226"/>
                    <a:gd name="connsiteY219" fmla="*/ 307545 h 795952"/>
                    <a:gd name="connsiteX220" fmla="*/ 1009041 w 1159226"/>
                    <a:gd name="connsiteY220" fmla="*/ 293879 h 795952"/>
                    <a:gd name="connsiteX221" fmla="*/ 1021455 w 1159226"/>
                    <a:gd name="connsiteY221" fmla="*/ 298884 h 795952"/>
                    <a:gd name="connsiteX222" fmla="*/ 1033870 w 1159226"/>
                    <a:gd name="connsiteY222" fmla="*/ 295130 h 795952"/>
                    <a:gd name="connsiteX223" fmla="*/ 1041376 w 1159226"/>
                    <a:gd name="connsiteY223" fmla="*/ 287624 h 795952"/>
                    <a:gd name="connsiteX224" fmla="*/ 1055138 w 1159226"/>
                    <a:gd name="connsiteY224" fmla="*/ 277712 h 795952"/>
                    <a:gd name="connsiteX225" fmla="*/ 1066302 w 1159226"/>
                    <a:gd name="connsiteY225" fmla="*/ 262699 h 795952"/>
                    <a:gd name="connsiteX226" fmla="*/ 1082566 w 1159226"/>
                    <a:gd name="connsiteY226" fmla="*/ 268954 h 795952"/>
                    <a:gd name="connsiteX227" fmla="*/ 1087858 w 1159226"/>
                    <a:gd name="connsiteY227" fmla="*/ 269724 h 795952"/>
                    <a:gd name="connsiteX228" fmla="*/ 1092574 w 1159226"/>
                    <a:gd name="connsiteY228" fmla="*/ 266163 h 795952"/>
                    <a:gd name="connsiteX229" fmla="*/ 1091226 w 1159226"/>
                    <a:gd name="connsiteY229" fmla="*/ 247686 h 795952"/>
                    <a:gd name="connsiteX230" fmla="*/ 1090072 w 1159226"/>
                    <a:gd name="connsiteY230" fmla="*/ 231711 h 795952"/>
                    <a:gd name="connsiteX231" fmla="*/ 1092959 w 1159226"/>
                    <a:gd name="connsiteY231" fmla="*/ 217949 h 795952"/>
                    <a:gd name="connsiteX232" fmla="*/ 1108934 w 1159226"/>
                    <a:gd name="connsiteY232" fmla="*/ 210539 h 795952"/>
                    <a:gd name="connsiteX233" fmla="*/ 1126065 w 1159226"/>
                    <a:gd name="connsiteY233" fmla="*/ 210539 h 795952"/>
                    <a:gd name="connsiteX234" fmla="*/ 1135207 w 1159226"/>
                    <a:gd name="connsiteY234" fmla="*/ 197932 h 795952"/>
                    <a:gd name="connsiteX235" fmla="*/ 1146659 w 1159226"/>
                    <a:gd name="connsiteY235" fmla="*/ 183111 h 795952"/>
                    <a:gd name="connsiteX236" fmla="*/ 1156956 w 1159226"/>
                    <a:gd name="connsiteY236" fmla="*/ 158475 h 795952"/>
                    <a:gd name="connsiteX237" fmla="*/ 1156379 w 1159226"/>
                    <a:gd name="connsiteY237" fmla="*/ 142499 h 795952"/>
                    <a:gd name="connsiteX238" fmla="*/ 875561 w 1159226"/>
                    <a:gd name="connsiteY238" fmla="*/ 683734 h 795952"/>
                    <a:gd name="connsiteX239" fmla="*/ 885858 w 1159226"/>
                    <a:gd name="connsiteY239" fmla="*/ 716935 h 795952"/>
                    <a:gd name="connsiteX240" fmla="*/ 909917 w 1159226"/>
                    <a:gd name="connsiteY240" fmla="*/ 656884 h 795952"/>
                    <a:gd name="connsiteX241" fmla="*/ 875561 w 1159226"/>
                    <a:gd name="connsiteY241" fmla="*/ 683734 h 795952"/>
                    <a:gd name="connsiteX242" fmla="*/ 671347 w 1159226"/>
                    <a:gd name="connsiteY242" fmla="*/ 761589 h 795952"/>
                    <a:gd name="connsiteX243" fmla="*/ 652484 w 1159226"/>
                    <a:gd name="connsiteY243" fmla="*/ 787861 h 795952"/>
                    <a:gd name="connsiteX244" fmla="*/ 685109 w 1159226"/>
                    <a:gd name="connsiteY244" fmla="*/ 786129 h 795952"/>
                    <a:gd name="connsiteX245" fmla="*/ 695406 w 1159226"/>
                    <a:gd name="connsiteY245" fmla="*/ 763225 h 795952"/>
                    <a:gd name="connsiteX246" fmla="*/ 671347 w 1159226"/>
                    <a:gd name="connsiteY246" fmla="*/ 761493 h 795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</a:cxnLst>
                  <a:rect l="l" t="t" r="r" b="b"/>
                  <a:pathLst>
                    <a:path w="1159226" h="795952">
                      <a:moveTo>
                        <a:pt x="1155898" y="141922"/>
                      </a:moveTo>
                      <a:cubicBezTo>
                        <a:pt x="1156475" y="131625"/>
                        <a:pt x="1144446" y="135089"/>
                        <a:pt x="1140404" y="137880"/>
                      </a:cubicBezTo>
                      <a:cubicBezTo>
                        <a:pt x="1136361" y="140767"/>
                        <a:pt x="1125006" y="137880"/>
                        <a:pt x="1121541" y="144713"/>
                      </a:cubicBezTo>
                      <a:cubicBezTo>
                        <a:pt x="1118077" y="151546"/>
                        <a:pt x="1112399" y="147600"/>
                        <a:pt x="1104411" y="148755"/>
                      </a:cubicBezTo>
                      <a:cubicBezTo>
                        <a:pt x="1096424" y="149910"/>
                        <a:pt x="1084971" y="146445"/>
                        <a:pt x="1085549" y="141345"/>
                      </a:cubicBezTo>
                      <a:cubicBezTo>
                        <a:pt x="1086126" y="136148"/>
                        <a:pt x="1080930" y="131047"/>
                        <a:pt x="1081507" y="124792"/>
                      </a:cubicBezTo>
                      <a:cubicBezTo>
                        <a:pt x="1082084" y="118536"/>
                        <a:pt x="1073519" y="121327"/>
                        <a:pt x="1067745" y="115649"/>
                      </a:cubicBezTo>
                      <a:cubicBezTo>
                        <a:pt x="1062067" y="109971"/>
                        <a:pt x="1050615" y="105929"/>
                        <a:pt x="1048305" y="107084"/>
                      </a:cubicBezTo>
                      <a:cubicBezTo>
                        <a:pt x="1045996" y="108239"/>
                        <a:pt x="1039163" y="100829"/>
                        <a:pt x="1029443" y="100251"/>
                      </a:cubicBezTo>
                      <a:cubicBezTo>
                        <a:pt x="1019723" y="99674"/>
                        <a:pt x="1020878" y="93419"/>
                        <a:pt x="1022033" y="89377"/>
                      </a:cubicBezTo>
                      <a:cubicBezTo>
                        <a:pt x="1023188" y="85335"/>
                        <a:pt x="1014045" y="72824"/>
                        <a:pt x="1012313" y="65895"/>
                      </a:cubicBezTo>
                      <a:cubicBezTo>
                        <a:pt x="1010581" y="59062"/>
                        <a:pt x="1003748" y="57907"/>
                        <a:pt x="1000861" y="42991"/>
                      </a:cubicBezTo>
                      <a:cubicBezTo>
                        <a:pt x="997974" y="28074"/>
                        <a:pt x="989986" y="32116"/>
                        <a:pt x="991718" y="25283"/>
                      </a:cubicBezTo>
                      <a:cubicBezTo>
                        <a:pt x="993450" y="18450"/>
                        <a:pt x="981998" y="14986"/>
                        <a:pt x="979111" y="10944"/>
                      </a:cubicBezTo>
                      <a:cubicBezTo>
                        <a:pt x="976224" y="6902"/>
                        <a:pt x="964195" y="8634"/>
                        <a:pt x="955629" y="4111"/>
                      </a:cubicBezTo>
                      <a:cubicBezTo>
                        <a:pt x="947064" y="-412"/>
                        <a:pt x="941868" y="2956"/>
                        <a:pt x="933880" y="647"/>
                      </a:cubicBezTo>
                      <a:cubicBezTo>
                        <a:pt x="925892" y="-1663"/>
                        <a:pt x="907511" y="2956"/>
                        <a:pt x="905298" y="2956"/>
                      </a:cubicBezTo>
                      <a:cubicBezTo>
                        <a:pt x="903084" y="2956"/>
                        <a:pt x="888649" y="69"/>
                        <a:pt x="880661" y="10944"/>
                      </a:cubicBezTo>
                      <a:cubicBezTo>
                        <a:pt x="872674" y="21819"/>
                        <a:pt x="878929" y="21241"/>
                        <a:pt x="882394" y="21241"/>
                      </a:cubicBezTo>
                      <a:cubicBezTo>
                        <a:pt x="885858" y="21241"/>
                        <a:pt x="887590" y="31539"/>
                        <a:pt x="888071" y="35003"/>
                      </a:cubicBezTo>
                      <a:cubicBezTo>
                        <a:pt x="888649" y="38468"/>
                        <a:pt x="882394" y="43568"/>
                        <a:pt x="879506" y="44723"/>
                      </a:cubicBezTo>
                      <a:cubicBezTo>
                        <a:pt x="876619" y="45878"/>
                        <a:pt x="868632" y="58485"/>
                        <a:pt x="867476" y="63008"/>
                      </a:cubicBezTo>
                      <a:cubicBezTo>
                        <a:pt x="866322" y="67627"/>
                        <a:pt x="857180" y="78983"/>
                        <a:pt x="858334" y="83025"/>
                      </a:cubicBezTo>
                      <a:cubicBezTo>
                        <a:pt x="859489" y="87067"/>
                        <a:pt x="853811" y="91013"/>
                        <a:pt x="849769" y="91590"/>
                      </a:cubicBezTo>
                      <a:cubicBezTo>
                        <a:pt x="845727" y="92168"/>
                        <a:pt x="834949" y="100155"/>
                        <a:pt x="831484" y="101310"/>
                      </a:cubicBezTo>
                      <a:cubicBezTo>
                        <a:pt x="828020" y="102465"/>
                        <a:pt x="814354" y="100155"/>
                        <a:pt x="812622" y="96113"/>
                      </a:cubicBezTo>
                      <a:cubicBezTo>
                        <a:pt x="812045" y="94862"/>
                        <a:pt x="810408" y="93707"/>
                        <a:pt x="808291" y="92938"/>
                      </a:cubicBezTo>
                      <a:lnTo>
                        <a:pt x="792797" y="123926"/>
                      </a:lnTo>
                      <a:lnTo>
                        <a:pt x="791546" y="133934"/>
                      </a:lnTo>
                      <a:cubicBezTo>
                        <a:pt x="791546" y="133934"/>
                        <a:pt x="781634" y="136436"/>
                        <a:pt x="789044" y="143943"/>
                      </a:cubicBezTo>
                      <a:cubicBezTo>
                        <a:pt x="796550" y="151449"/>
                        <a:pt x="797801" y="145194"/>
                        <a:pt x="808965" y="145194"/>
                      </a:cubicBezTo>
                      <a:cubicBezTo>
                        <a:pt x="820128" y="145194"/>
                        <a:pt x="825133" y="153951"/>
                        <a:pt x="827635" y="147696"/>
                      </a:cubicBezTo>
                      <a:cubicBezTo>
                        <a:pt x="830137" y="141441"/>
                        <a:pt x="840049" y="137688"/>
                        <a:pt x="846305" y="145194"/>
                      </a:cubicBezTo>
                      <a:cubicBezTo>
                        <a:pt x="852560" y="152700"/>
                        <a:pt x="872481" y="165115"/>
                        <a:pt x="871230" y="171370"/>
                      </a:cubicBezTo>
                      <a:cubicBezTo>
                        <a:pt x="869979" y="177626"/>
                        <a:pt x="858815" y="176375"/>
                        <a:pt x="851309" y="173873"/>
                      </a:cubicBezTo>
                      <a:cubicBezTo>
                        <a:pt x="843803" y="171370"/>
                        <a:pt x="833890" y="178877"/>
                        <a:pt x="826384" y="178877"/>
                      </a:cubicBezTo>
                      <a:cubicBezTo>
                        <a:pt x="818877" y="178877"/>
                        <a:pt x="810216" y="181379"/>
                        <a:pt x="802709" y="188885"/>
                      </a:cubicBezTo>
                      <a:cubicBezTo>
                        <a:pt x="795203" y="196392"/>
                        <a:pt x="796454" y="203802"/>
                        <a:pt x="785291" y="205053"/>
                      </a:cubicBezTo>
                      <a:cubicBezTo>
                        <a:pt x="774127" y="206304"/>
                        <a:pt x="769123" y="205053"/>
                        <a:pt x="756612" y="213811"/>
                      </a:cubicBezTo>
                      <a:cubicBezTo>
                        <a:pt x="744197" y="222568"/>
                        <a:pt x="730436" y="218815"/>
                        <a:pt x="725432" y="216313"/>
                      </a:cubicBezTo>
                      <a:cubicBezTo>
                        <a:pt x="720427" y="213811"/>
                        <a:pt x="711670" y="212560"/>
                        <a:pt x="706762" y="221317"/>
                      </a:cubicBezTo>
                      <a:cubicBezTo>
                        <a:pt x="701757" y="230075"/>
                        <a:pt x="713017" y="233828"/>
                        <a:pt x="711766" y="243740"/>
                      </a:cubicBezTo>
                      <a:cubicBezTo>
                        <a:pt x="710515" y="253653"/>
                        <a:pt x="698100" y="251247"/>
                        <a:pt x="688092" y="262410"/>
                      </a:cubicBezTo>
                      <a:cubicBezTo>
                        <a:pt x="678083" y="273670"/>
                        <a:pt x="661915" y="278578"/>
                        <a:pt x="653158" y="277423"/>
                      </a:cubicBezTo>
                      <a:cubicBezTo>
                        <a:pt x="644400" y="276172"/>
                        <a:pt x="625730" y="271168"/>
                        <a:pt x="609562" y="278674"/>
                      </a:cubicBezTo>
                      <a:cubicBezTo>
                        <a:pt x="593395" y="286181"/>
                        <a:pt x="582135" y="297344"/>
                        <a:pt x="575880" y="296093"/>
                      </a:cubicBezTo>
                      <a:cubicBezTo>
                        <a:pt x="569625" y="294842"/>
                        <a:pt x="569625" y="287335"/>
                        <a:pt x="560963" y="288586"/>
                      </a:cubicBezTo>
                      <a:cubicBezTo>
                        <a:pt x="552302" y="289837"/>
                        <a:pt x="547298" y="287335"/>
                        <a:pt x="541042" y="283582"/>
                      </a:cubicBezTo>
                      <a:cubicBezTo>
                        <a:pt x="534787" y="279829"/>
                        <a:pt x="529783" y="286084"/>
                        <a:pt x="519870" y="278578"/>
                      </a:cubicBezTo>
                      <a:cubicBezTo>
                        <a:pt x="509862" y="271071"/>
                        <a:pt x="492443" y="272322"/>
                        <a:pt x="484936" y="271071"/>
                      </a:cubicBezTo>
                      <a:cubicBezTo>
                        <a:pt x="477430" y="269820"/>
                        <a:pt x="448752" y="271071"/>
                        <a:pt x="438839" y="269820"/>
                      </a:cubicBezTo>
                      <a:cubicBezTo>
                        <a:pt x="428830" y="268569"/>
                        <a:pt x="415164" y="272322"/>
                        <a:pt x="413914" y="267318"/>
                      </a:cubicBezTo>
                      <a:cubicBezTo>
                        <a:pt x="412663" y="262314"/>
                        <a:pt x="405156" y="258561"/>
                        <a:pt x="402750" y="247397"/>
                      </a:cubicBezTo>
                      <a:cubicBezTo>
                        <a:pt x="400248" y="236138"/>
                        <a:pt x="393993" y="232384"/>
                        <a:pt x="387834" y="231229"/>
                      </a:cubicBezTo>
                      <a:cubicBezTo>
                        <a:pt x="381578" y="229978"/>
                        <a:pt x="380904" y="223434"/>
                        <a:pt x="375323" y="222472"/>
                      </a:cubicBezTo>
                      <a:cubicBezTo>
                        <a:pt x="372724" y="222087"/>
                        <a:pt x="369548" y="213714"/>
                        <a:pt x="360791" y="213714"/>
                      </a:cubicBezTo>
                      <a:cubicBezTo>
                        <a:pt x="352033" y="213714"/>
                        <a:pt x="321623" y="210154"/>
                        <a:pt x="317196" y="203032"/>
                      </a:cubicBezTo>
                      <a:cubicBezTo>
                        <a:pt x="312866" y="195911"/>
                        <a:pt x="321526" y="194275"/>
                        <a:pt x="321526" y="187153"/>
                      </a:cubicBezTo>
                      <a:cubicBezTo>
                        <a:pt x="321526" y="180032"/>
                        <a:pt x="326242" y="170504"/>
                        <a:pt x="322681" y="167713"/>
                      </a:cubicBezTo>
                      <a:cubicBezTo>
                        <a:pt x="319121" y="164922"/>
                        <a:pt x="313154" y="158571"/>
                        <a:pt x="312384" y="153085"/>
                      </a:cubicBezTo>
                      <a:cubicBezTo>
                        <a:pt x="311614" y="147504"/>
                        <a:pt x="302086" y="139997"/>
                        <a:pt x="295735" y="139612"/>
                      </a:cubicBezTo>
                      <a:cubicBezTo>
                        <a:pt x="289384" y="139227"/>
                        <a:pt x="284283" y="135282"/>
                        <a:pt x="278316" y="130085"/>
                      </a:cubicBezTo>
                      <a:cubicBezTo>
                        <a:pt x="272350" y="124888"/>
                        <a:pt x="266864" y="125273"/>
                        <a:pt x="264458" y="112281"/>
                      </a:cubicBezTo>
                      <a:cubicBezTo>
                        <a:pt x="264266" y="111415"/>
                        <a:pt x="264074" y="110741"/>
                        <a:pt x="263785" y="109971"/>
                      </a:cubicBezTo>
                      <a:cubicBezTo>
                        <a:pt x="261379" y="109683"/>
                        <a:pt x="258395" y="108817"/>
                        <a:pt x="256374" y="108817"/>
                      </a:cubicBezTo>
                      <a:cubicBezTo>
                        <a:pt x="254835" y="108817"/>
                        <a:pt x="253006" y="107565"/>
                        <a:pt x="251274" y="105833"/>
                      </a:cubicBezTo>
                      <a:cubicBezTo>
                        <a:pt x="249734" y="111319"/>
                        <a:pt x="244537" y="114013"/>
                        <a:pt x="244537" y="118248"/>
                      </a:cubicBezTo>
                      <a:cubicBezTo>
                        <a:pt x="244537" y="122963"/>
                        <a:pt x="242517" y="128930"/>
                        <a:pt x="236261" y="128930"/>
                      </a:cubicBezTo>
                      <a:cubicBezTo>
                        <a:pt x="230005" y="128930"/>
                        <a:pt x="224039" y="133742"/>
                        <a:pt x="223558" y="143558"/>
                      </a:cubicBezTo>
                      <a:cubicBezTo>
                        <a:pt x="223173" y="153470"/>
                        <a:pt x="229140" y="154625"/>
                        <a:pt x="226348" y="159052"/>
                      </a:cubicBezTo>
                      <a:cubicBezTo>
                        <a:pt x="223558" y="163383"/>
                        <a:pt x="212106" y="167713"/>
                        <a:pt x="208160" y="165789"/>
                      </a:cubicBezTo>
                      <a:cubicBezTo>
                        <a:pt x="204214" y="163768"/>
                        <a:pt x="196708" y="165019"/>
                        <a:pt x="190356" y="164249"/>
                      </a:cubicBezTo>
                      <a:cubicBezTo>
                        <a:pt x="184005" y="163479"/>
                        <a:pt x="179289" y="155491"/>
                        <a:pt x="177268" y="164249"/>
                      </a:cubicBezTo>
                      <a:cubicBezTo>
                        <a:pt x="175247" y="173006"/>
                        <a:pt x="162255" y="198702"/>
                        <a:pt x="165431" y="201492"/>
                      </a:cubicBezTo>
                      <a:cubicBezTo>
                        <a:pt x="168607" y="204283"/>
                        <a:pt x="171013" y="210635"/>
                        <a:pt x="165431" y="210635"/>
                      </a:cubicBezTo>
                      <a:cubicBezTo>
                        <a:pt x="159849" y="210635"/>
                        <a:pt x="154364" y="209865"/>
                        <a:pt x="151573" y="207074"/>
                      </a:cubicBezTo>
                      <a:cubicBezTo>
                        <a:pt x="148782" y="204283"/>
                        <a:pt x="139736" y="210923"/>
                        <a:pt x="133384" y="210635"/>
                      </a:cubicBezTo>
                      <a:cubicBezTo>
                        <a:pt x="130401" y="210442"/>
                        <a:pt x="117986" y="216024"/>
                        <a:pt x="122221" y="218238"/>
                      </a:cubicBezTo>
                      <a:cubicBezTo>
                        <a:pt x="126551" y="220355"/>
                        <a:pt x="126551" y="230652"/>
                        <a:pt x="126551" y="234983"/>
                      </a:cubicBezTo>
                      <a:cubicBezTo>
                        <a:pt x="126551" y="239313"/>
                        <a:pt x="135982" y="252113"/>
                        <a:pt x="134250" y="256443"/>
                      </a:cubicBezTo>
                      <a:cubicBezTo>
                        <a:pt x="132518" y="260774"/>
                        <a:pt x="123953" y="265490"/>
                        <a:pt x="123953" y="271071"/>
                      </a:cubicBezTo>
                      <a:cubicBezTo>
                        <a:pt x="123953" y="276653"/>
                        <a:pt x="125685" y="281850"/>
                        <a:pt x="122702" y="283101"/>
                      </a:cubicBezTo>
                      <a:cubicBezTo>
                        <a:pt x="119718" y="284352"/>
                        <a:pt x="110287" y="288201"/>
                        <a:pt x="105572" y="291666"/>
                      </a:cubicBezTo>
                      <a:cubicBezTo>
                        <a:pt x="100856" y="295130"/>
                        <a:pt x="93157" y="295130"/>
                        <a:pt x="90559" y="300231"/>
                      </a:cubicBezTo>
                      <a:cubicBezTo>
                        <a:pt x="87960" y="305332"/>
                        <a:pt x="84111" y="309855"/>
                        <a:pt x="75161" y="308796"/>
                      </a:cubicBezTo>
                      <a:cubicBezTo>
                        <a:pt x="67462" y="307930"/>
                        <a:pt x="63613" y="306679"/>
                        <a:pt x="57550" y="313897"/>
                      </a:cubicBezTo>
                      <a:cubicBezTo>
                        <a:pt x="51583" y="321211"/>
                        <a:pt x="50236" y="318227"/>
                        <a:pt x="46001" y="321596"/>
                      </a:cubicBezTo>
                      <a:cubicBezTo>
                        <a:pt x="41671" y="325060"/>
                        <a:pt x="37436" y="318997"/>
                        <a:pt x="33972" y="317746"/>
                      </a:cubicBezTo>
                      <a:cubicBezTo>
                        <a:pt x="30507" y="316495"/>
                        <a:pt x="25792" y="321596"/>
                        <a:pt x="22423" y="321596"/>
                      </a:cubicBezTo>
                      <a:cubicBezTo>
                        <a:pt x="19055" y="321596"/>
                        <a:pt x="15975" y="327177"/>
                        <a:pt x="11741" y="328428"/>
                      </a:cubicBezTo>
                      <a:cubicBezTo>
                        <a:pt x="7410" y="329679"/>
                        <a:pt x="3176" y="328428"/>
                        <a:pt x="3176" y="333625"/>
                      </a:cubicBezTo>
                      <a:cubicBezTo>
                        <a:pt x="3176" y="336801"/>
                        <a:pt x="2406" y="340458"/>
                        <a:pt x="0" y="343249"/>
                      </a:cubicBezTo>
                      <a:lnTo>
                        <a:pt x="0" y="343249"/>
                      </a:lnTo>
                      <a:lnTo>
                        <a:pt x="3080" y="360090"/>
                      </a:lnTo>
                      <a:cubicBezTo>
                        <a:pt x="3080" y="360090"/>
                        <a:pt x="21461" y="366249"/>
                        <a:pt x="22231" y="372312"/>
                      </a:cubicBezTo>
                      <a:cubicBezTo>
                        <a:pt x="23001" y="378375"/>
                        <a:pt x="26080" y="398296"/>
                        <a:pt x="26080" y="398296"/>
                      </a:cubicBezTo>
                      <a:cubicBezTo>
                        <a:pt x="26080" y="398296"/>
                        <a:pt x="25792" y="398296"/>
                        <a:pt x="25503" y="398296"/>
                      </a:cubicBezTo>
                      <a:cubicBezTo>
                        <a:pt x="32913" y="404166"/>
                        <a:pt x="43114" y="410326"/>
                        <a:pt x="43114" y="412635"/>
                      </a:cubicBezTo>
                      <a:cubicBezTo>
                        <a:pt x="43114" y="415234"/>
                        <a:pt x="43980" y="422933"/>
                        <a:pt x="53026" y="427263"/>
                      </a:cubicBezTo>
                      <a:cubicBezTo>
                        <a:pt x="58704" y="429958"/>
                        <a:pt x="64575" y="432845"/>
                        <a:pt x="68136" y="435251"/>
                      </a:cubicBezTo>
                      <a:cubicBezTo>
                        <a:pt x="68617" y="434192"/>
                        <a:pt x="68905" y="433422"/>
                        <a:pt x="68905" y="433422"/>
                      </a:cubicBezTo>
                      <a:lnTo>
                        <a:pt x="76508" y="432653"/>
                      </a:lnTo>
                      <a:cubicBezTo>
                        <a:pt x="76508" y="432653"/>
                        <a:pt x="78722" y="434096"/>
                        <a:pt x="80935" y="436406"/>
                      </a:cubicBezTo>
                      <a:cubicBezTo>
                        <a:pt x="82860" y="430247"/>
                        <a:pt x="96044" y="423414"/>
                        <a:pt x="102877" y="423799"/>
                      </a:cubicBezTo>
                      <a:cubicBezTo>
                        <a:pt x="110191" y="424184"/>
                        <a:pt x="126936" y="437561"/>
                        <a:pt x="125204" y="442276"/>
                      </a:cubicBezTo>
                      <a:cubicBezTo>
                        <a:pt x="123472" y="446992"/>
                        <a:pt x="111442" y="464122"/>
                        <a:pt x="105860" y="465469"/>
                      </a:cubicBezTo>
                      <a:cubicBezTo>
                        <a:pt x="103743" y="465950"/>
                        <a:pt x="100664" y="466239"/>
                        <a:pt x="97584" y="466335"/>
                      </a:cubicBezTo>
                      <a:cubicBezTo>
                        <a:pt x="97103" y="469126"/>
                        <a:pt x="96429" y="471725"/>
                        <a:pt x="96429" y="473264"/>
                      </a:cubicBezTo>
                      <a:cubicBezTo>
                        <a:pt x="96429" y="477114"/>
                        <a:pt x="103262" y="483177"/>
                        <a:pt x="107111" y="490106"/>
                      </a:cubicBezTo>
                      <a:cubicBezTo>
                        <a:pt x="110961" y="496938"/>
                        <a:pt x="100952" y="501558"/>
                        <a:pt x="95659" y="496938"/>
                      </a:cubicBezTo>
                      <a:cubicBezTo>
                        <a:pt x="90270" y="492319"/>
                        <a:pt x="88057" y="501558"/>
                        <a:pt x="91040" y="505311"/>
                      </a:cubicBezTo>
                      <a:cubicBezTo>
                        <a:pt x="94119" y="509161"/>
                        <a:pt x="92580" y="519843"/>
                        <a:pt x="97873" y="520613"/>
                      </a:cubicBezTo>
                      <a:cubicBezTo>
                        <a:pt x="103166" y="521383"/>
                        <a:pt x="107785" y="532065"/>
                        <a:pt x="113944" y="532065"/>
                      </a:cubicBezTo>
                      <a:cubicBezTo>
                        <a:pt x="120103" y="532065"/>
                        <a:pt x="125396" y="541977"/>
                        <a:pt x="125396" y="541977"/>
                      </a:cubicBezTo>
                      <a:cubicBezTo>
                        <a:pt x="125396" y="541977"/>
                        <a:pt x="133769" y="547366"/>
                        <a:pt x="133769" y="550350"/>
                      </a:cubicBezTo>
                      <a:cubicBezTo>
                        <a:pt x="133769" y="550735"/>
                        <a:pt x="133673" y="551120"/>
                        <a:pt x="133384" y="551505"/>
                      </a:cubicBezTo>
                      <a:cubicBezTo>
                        <a:pt x="140024" y="550831"/>
                        <a:pt x="144451" y="550638"/>
                        <a:pt x="145221" y="547848"/>
                      </a:cubicBezTo>
                      <a:cubicBezTo>
                        <a:pt x="146087" y="544864"/>
                        <a:pt x="154652" y="544864"/>
                        <a:pt x="160715" y="550831"/>
                      </a:cubicBezTo>
                      <a:cubicBezTo>
                        <a:pt x="166682" y="556798"/>
                        <a:pt x="191222" y="572292"/>
                        <a:pt x="200172" y="579606"/>
                      </a:cubicBezTo>
                      <a:cubicBezTo>
                        <a:pt x="209219" y="586920"/>
                        <a:pt x="230198" y="595004"/>
                        <a:pt x="237512" y="594619"/>
                      </a:cubicBezTo>
                      <a:cubicBezTo>
                        <a:pt x="244826" y="594234"/>
                        <a:pt x="251659" y="599815"/>
                        <a:pt x="262822" y="599334"/>
                      </a:cubicBezTo>
                      <a:cubicBezTo>
                        <a:pt x="264458" y="599334"/>
                        <a:pt x="265902" y="599334"/>
                        <a:pt x="267249" y="599430"/>
                      </a:cubicBezTo>
                      <a:cubicBezTo>
                        <a:pt x="268885" y="597794"/>
                        <a:pt x="271483" y="597698"/>
                        <a:pt x="273601" y="594619"/>
                      </a:cubicBezTo>
                      <a:cubicBezTo>
                        <a:pt x="276680" y="589999"/>
                        <a:pt x="281203" y="598468"/>
                        <a:pt x="279760" y="604531"/>
                      </a:cubicBezTo>
                      <a:cubicBezTo>
                        <a:pt x="279086" y="607322"/>
                        <a:pt x="279760" y="610498"/>
                        <a:pt x="280819" y="613000"/>
                      </a:cubicBezTo>
                      <a:cubicBezTo>
                        <a:pt x="282358" y="610786"/>
                        <a:pt x="283898" y="607899"/>
                        <a:pt x="285149" y="604820"/>
                      </a:cubicBezTo>
                      <a:cubicBezTo>
                        <a:pt x="288998" y="595388"/>
                        <a:pt x="295061" y="595773"/>
                        <a:pt x="298911" y="592790"/>
                      </a:cubicBezTo>
                      <a:cubicBezTo>
                        <a:pt x="302760" y="589807"/>
                        <a:pt x="306610" y="591058"/>
                        <a:pt x="314790" y="595388"/>
                      </a:cubicBezTo>
                      <a:cubicBezTo>
                        <a:pt x="322489" y="599430"/>
                        <a:pt x="325568" y="590865"/>
                        <a:pt x="337117" y="601451"/>
                      </a:cubicBezTo>
                      <a:cubicBezTo>
                        <a:pt x="339523" y="600393"/>
                        <a:pt x="342602" y="599142"/>
                        <a:pt x="343853" y="599142"/>
                      </a:cubicBezTo>
                      <a:cubicBezTo>
                        <a:pt x="346163" y="599142"/>
                        <a:pt x="349243" y="594522"/>
                        <a:pt x="352996" y="590769"/>
                      </a:cubicBezTo>
                      <a:cubicBezTo>
                        <a:pt x="356845" y="586920"/>
                        <a:pt x="356076" y="582397"/>
                        <a:pt x="360598" y="583166"/>
                      </a:cubicBezTo>
                      <a:cubicBezTo>
                        <a:pt x="365218" y="583936"/>
                        <a:pt x="367431" y="577873"/>
                        <a:pt x="377440" y="572484"/>
                      </a:cubicBezTo>
                      <a:cubicBezTo>
                        <a:pt x="387353" y="567095"/>
                        <a:pt x="395821" y="575564"/>
                        <a:pt x="400344" y="571714"/>
                      </a:cubicBezTo>
                      <a:cubicBezTo>
                        <a:pt x="404963" y="567865"/>
                        <a:pt x="410257" y="566325"/>
                        <a:pt x="410257" y="570174"/>
                      </a:cubicBezTo>
                      <a:cubicBezTo>
                        <a:pt x="410257" y="574024"/>
                        <a:pt x="416416" y="578547"/>
                        <a:pt x="417859" y="583166"/>
                      </a:cubicBezTo>
                      <a:cubicBezTo>
                        <a:pt x="419207" y="587305"/>
                        <a:pt x="427290" y="588941"/>
                        <a:pt x="428927" y="589229"/>
                      </a:cubicBezTo>
                      <a:cubicBezTo>
                        <a:pt x="430370" y="588460"/>
                        <a:pt x="431525" y="587786"/>
                        <a:pt x="432199" y="587305"/>
                      </a:cubicBezTo>
                      <a:cubicBezTo>
                        <a:pt x="436914" y="583840"/>
                        <a:pt x="445094" y="587690"/>
                        <a:pt x="445094" y="592886"/>
                      </a:cubicBezTo>
                      <a:cubicBezTo>
                        <a:pt x="445094" y="598083"/>
                        <a:pt x="445479" y="603569"/>
                        <a:pt x="449425" y="603569"/>
                      </a:cubicBezTo>
                      <a:cubicBezTo>
                        <a:pt x="453371" y="603569"/>
                        <a:pt x="457124" y="603569"/>
                        <a:pt x="457124" y="613000"/>
                      </a:cubicBezTo>
                      <a:cubicBezTo>
                        <a:pt x="457124" y="622431"/>
                        <a:pt x="460588" y="633209"/>
                        <a:pt x="452409" y="641293"/>
                      </a:cubicBezTo>
                      <a:cubicBezTo>
                        <a:pt x="444228" y="649473"/>
                        <a:pt x="434797" y="664005"/>
                        <a:pt x="436529" y="668336"/>
                      </a:cubicBezTo>
                      <a:cubicBezTo>
                        <a:pt x="438261" y="672666"/>
                        <a:pt x="433931" y="680750"/>
                        <a:pt x="439994" y="677767"/>
                      </a:cubicBezTo>
                      <a:cubicBezTo>
                        <a:pt x="445960" y="674784"/>
                        <a:pt x="459722" y="677767"/>
                        <a:pt x="457605" y="681232"/>
                      </a:cubicBezTo>
                      <a:cubicBezTo>
                        <a:pt x="455488" y="684696"/>
                        <a:pt x="457990" y="696726"/>
                        <a:pt x="463572" y="697110"/>
                      </a:cubicBezTo>
                      <a:cubicBezTo>
                        <a:pt x="469154" y="697592"/>
                        <a:pt x="472618" y="700575"/>
                        <a:pt x="470886" y="705676"/>
                      </a:cubicBezTo>
                      <a:cubicBezTo>
                        <a:pt x="469154" y="710872"/>
                        <a:pt x="466170" y="718571"/>
                        <a:pt x="470886" y="718571"/>
                      </a:cubicBezTo>
                      <a:cubicBezTo>
                        <a:pt x="475601" y="718571"/>
                        <a:pt x="482434" y="718571"/>
                        <a:pt x="481664" y="723768"/>
                      </a:cubicBezTo>
                      <a:cubicBezTo>
                        <a:pt x="480798" y="728869"/>
                        <a:pt x="485129" y="733680"/>
                        <a:pt x="493694" y="730216"/>
                      </a:cubicBezTo>
                      <a:cubicBezTo>
                        <a:pt x="498698" y="728195"/>
                        <a:pt x="501296" y="726366"/>
                        <a:pt x="502451" y="728387"/>
                      </a:cubicBezTo>
                      <a:cubicBezTo>
                        <a:pt x="505820" y="728291"/>
                        <a:pt x="506108" y="735990"/>
                        <a:pt x="511979" y="737530"/>
                      </a:cubicBezTo>
                      <a:cubicBezTo>
                        <a:pt x="518041" y="739070"/>
                        <a:pt x="515058" y="724538"/>
                        <a:pt x="512748" y="722228"/>
                      </a:cubicBezTo>
                      <a:cubicBezTo>
                        <a:pt x="510439" y="719919"/>
                        <a:pt x="513519" y="710006"/>
                        <a:pt x="515828" y="712316"/>
                      </a:cubicBezTo>
                      <a:cubicBezTo>
                        <a:pt x="518138" y="714625"/>
                        <a:pt x="524971" y="712316"/>
                        <a:pt x="528820" y="707697"/>
                      </a:cubicBezTo>
                      <a:cubicBezTo>
                        <a:pt x="532670" y="703077"/>
                        <a:pt x="540272" y="711546"/>
                        <a:pt x="543352" y="706157"/>
                      </a:cubicBezTo>
                      <a:cubicBezTo>
                        <a:pt x="546431" y="700768"/>
                        <a:pt x="553264" y="710006"/>
                        <a:pt x="560193" y="706157"/>
                      </a:cubicBezTo>
                      <a:cubicBezTo>
                        <a:pt x="567026" y="702307"/>
                        <a:pt x="570106" y="709236"/>
                        <a:pt x="573185" y="703847"/>
                      </a:cubicBezTo>
                      <a:cubicBezTo>
                        <a:pt x="576265" y="698458"/>
                        <a:pt x="586177" y="691625"/>
                        <a:pt x="588487" y="693935"/>
                      </a:cubicBezTo>
                      <a:cubicBezTo>
                        <a:pt x="590796" y="696244"/>
                        <a:pt x="592336" y="700768"/>
                        <a:pt x="604559" y="702307"/>
                      </a:cubicBezTo>
                      <a:cubicBezTo>
                        <a:pt x="616780" y="703847"/>
                        <a:pt x="609948" y="709910"/>
                        <a:pt x="609948" y="713759"/>
                      </a:cubicBezTo>
                      <a:cubicBezTo>
                        <a:pt x="609948" y="717609"/>
                        <a:pt x="623710" y="727521"/>
                        <a:pt x="629002" y="728291"/>
                      </a:cubicBezTo>
                      <a:cubicBezTo>
                        <a:pt x="629965" y="728484"/>
                        <a:pt x="631408" y="729638"/>
                        <a:pt x="632948" y="731467"/>
                      </a:cubicBezTo>
                      <a:cubicBezTo>
                        <a:pt x="636701" y="729638"/>
                        <a:pt x="643342" y="732718"/>
                        <a:pt x="644785" y="728291"/>
                      </a:cubicBezTo>
                      <a:cubicBezTo>
                        <a:pt x="646518" y="723094"/>
                        <a:pt x="652773" y="724538"/>
                        <a:pt x="655371" y="728869"/>
                      </a:cubicBezTo>
                      <a:cubicBezTo>
                        <a:pt x="657970" y="733199"/>
                        <a:pt x="660760" y="734065"/>
                        <a:pt x="666535" y="728869"/>
                      </a:cubicBezTo>
                      <a:cubicBezTo>
                        <a:pt x="672309" y="723768"/>
                        <a:pt x="675100" y="734065"/>
                        <a:pt x="671732" y="736856"/>
                      </a:cubicBezTo>
                      <a:cubicBezTo>
                        <a:pt x="668267" y="739743"/>
                        <a:pt x="670577" y="748597"/>
                        <a:pt x="676062" y="753698"/>
                      </a:cubicBezTo>
                      <a:cubicBezTo>
                        <a:pt x="681452" y="758798"/>
                        <a:pt x="682317" y="750522"/>
                        <a:pt x="681259" y="745421"/>
                      </a:cubicBezTo>
                      <a:cubicBezTo>
                        <a:pt x="680104" y="740224"/>
                        <a:pt x="690401" y="735124"/>
                        <a:pt x="708398" y="729157"/>
                      </a:cubicBezTo>
                      <a:cubicBezTo>
                        <a:pt x="726394" y="723191"/>
                        <a:pt x="745834" y="710006"/>
                        <a:pt x="746122" y="707119"/>
                      </a:cubicBezTo>
                      <a:cubicBezTo>
                        <a:pt x="746411" y="704232"/>
                        <a:pt x="759018" y="712220"/>
                        <a:pt x="764985" y="707697"/>
                      </a:cubicBezTo>
                      <a:cubicBezTo>
                        <a:pt x="770951" y="703077"/>
                        <a:pt x="792701" y="702500"/>
                        <a:pt x="798475" y="702211"/>
                      </a:cubicBezTo>
                      <a:cubicBezTo>
                        <a:pt x="804249" y="701922"/>
                        <a:pt x="803864" y="697014"/>
                        <a:pt x="809927" y="692202"/>
                      </a:cubicBezTo>
                      <a:cubicBezTo>
                        <a:pt x="815894" y="687294"/>
                        <a:pt x="814451" y="684985"/>
                        <a:pt x="821379" y="683060"/>
                      </a:cubicBezTo>
                      <a:cubicBezTo>
                        <a:pt x="828212" y="681039"/>
                        <a:pt x="832543" y="674784"/>
                        <a:pt x="832543" y="671319"/>
                      </a:cubicBezTo>
                      <a:cubicBezTo>
                        <a:pt x="832543" y="667855"/>
                        <a:pt x="845438" y="666796"/>
                        <a:pt x="845727" y="663043"/>
                      </a:cubicBezTo>
                      <a:cubicBezTo>
                        <a:pt x="846016" y="659289"/>
                        <a:pt x="855447" y="658231"/>
                        <a:pt x="855447" y="653612"/>
                      </a:cubicBezTo>
                      <a:cubicBezTo>
                        <a:pt x="855447" y="648992"/>
                        <a:pt x="861125" y="649858"/>
                        <a:pt x="863724" y="646490"/>
                      </a:cubicBezTo>
                      <a:cubicBezTo>
                        <a:pt x="866322" y="643026"/>
                        <a:pt x="861702" y="633017"/>
                        <a:pt x="866322" y="631670"/>
                      </a:cubicBezTo>
                      <a:cubicBezTo>
                        <a:pt x="870845" y="630226"/>
                        <a:pt x="864589" y="624837"/>
                        <a:pt x="863724" y="622238"/>
                      </a:cubicBezTo>
                      <a:cubicBezTo>
                        <a:pt x="862857" y="619640"/>
                        <a:pt x="872288" y="619063"/>
                        <a:pt x="877100" y="615983"/>
                      </a:cubicBezTo>
                      <a:cubicBezTo>
                        <a:pt x="882008" y="612807"/>
                        <a:pt x="885088" y="607996"/>
                        <a:pt x="885954" y="602510"/>
                      </a:cubicBezTo>
                      <a:cubicBezTo>
                        <a:pt x="886820" y="597121"/>
                        <a:pt x="894808" y="592213"/>
                        <a:pt x="898561" y="590769"/>
                      </a:cubicBezTo>
                      <a:cubicBezTo>
                        <a:pt x="902315" y="589326"/>
                        <a:pt x="903758" y="581627"/>
                        <a:pt x="902603" y="575083"/>
                      </a:cubicBezTo>
                      <a:cubicBezTo>
                        <a:pt x="901448" y="568538"/>
                        <a:pt x="909147" y="570174"/>
                        <a:pt x="905779" y="567672"/>
                      </a:cubicBezTo>
                      <a:cubicBezTo>
                        <a:pt x="902315" y="565074"/>
                        <a:pt x="907222" y="557952"/>
                        <a:pt x="914055" y="555932"/>
                      </a:cubicBezTo>
                      <a:cubicBezTo>
                        <a:pt x="920888" y="553910"/>
                        <a:pt x="909724" y="550735"/>
                        <a:pt x="906067" y="553622"/>
                      </a:cubicBezTo>
                      <a:cubicBezTo>
                        <a:pt x="902315" y="556509"/>
                        <a:pt x="898369" y="545345"/>
                        <a:pt x="894904" y="549580"/>
                      </a:cubicBezTo>
                      <a:cubicBezTo>
                        <a:pt x="891440" y="553910"/>
                        <a:pt x="881720" y="546981"/>
                        <a:pt x="888071" y="545538"/>
                      </a:cubicBezTo>
                      <a:cubicBezTo>
                        <a:pt x="894327" y="544094"/>
                        <a:pt x="904143" y="536973"/>
                        <a:pt x="908377" y="535529"/>
                      </a:cubicBezTo>
                      <a:cubicBezTo>
                        <a:pt x="912708" y="534086"/>
                        <a:pt x="902026" y="524655"/>
                        <a:pt x="896636" y="524943"/>
                      </a:cubicBezTo>
                      <a:cubicBezTo>
                        <a:pt x="891247" y="525232"/>
                        <a:pt x="885184" y="512336"/>
                        <a:pt x="879506" y="512336"/>
                      </a:cubicBezTo>
                      <a:cubicBezTo>
                        <a:pt x="873828" y="512336"/>
                        <a:pt x="883837" y="508294"/>
                        <a:pt x="890381" y="511759"/>
                      </a:cubicBezTo>
                      <a:cubicBezTo>
                        <a:pt x="896925" y="515224"/>
                        <a:pt x="904721" y="518014"/>
                        <a:pt x="907511" y="515224"/>
                      </a:cubicBezTo>
                      <a:cubicBezTo>
                        <a:pt x="910398" y="512336"/>
                        <a:pt x="896347" y="500980"/>
                        <a:pt x="891247" y="496938"/>
                      </a:cubicBezTo>
                      <a:cubicBezTo>
                        <a:pt x="886051" y="492897"/>
                        <a:pt x="890958" y="487507"/>
                        <a:pt x="887783" y="485198"/>
                      </a:cubicBezTo>
                      <a:cubicBezTo>
                        <a:pt x="884607" y="482888"/>
                        <a:pt x="877774" y="468356"/>
                        <a:pt x="875464" y="461716"/>
                      </a:cubicBezTo>
                      <a:cubicBezTo>
                        <a:pt x="873155" y="455172"/>
                        <a:pt x="861125" y="454017"/>
                        <a:pt x="858334" y="449686"/>
                      </a:cubicBezTo>
                      <a:cubicBezTo>
                        <a:pt x="855447" y="445356"/>
                        <a:pt x="858623" y="435347"/>
                        <a:pt x="867476" y="431690"/>
                      </a:cubicBezTo>
                      <a:cubicBezTo>
                        <a:pt x="876331" y="427937"/>
                        <a:pt x="872577" y="420527"/>
                        <a:pt x="876619" y="421393"/>
                      </a:cubicBezTo>
                      <a:cubicBezTo>
                        <a:pt x="880661" y="422259"/>
                        <a:pt x="884029" y="420527"/>
                        <a:pt x="887205" y="413983"/>
                      </a:cubicBezTo>
                      <a:cubicBezTo>
                        <a:pt x="890381" y="407438"/>
                        <a:pt x="895770" y="411384"/>
                        <a:pt x="898946" y="408016"/>
                      </a:cubicBezTo>
                      <a:cubicBezTo>
                        <a:pt x="902122" y="404551"/>
                        <a:pt x="916076" y="404840"/>
                        <a:pt x="920985" y="401472"/>
                      </a:cubicBezTo>
                      <a:cubicBezTo>
                        <a:pt x="925892" y="398007"/>
                        <a:pt x="916365" y="387421"/>
                        <a:pt x="909821" y="389154"/>
                      </a:cubicBezTo>
                      <a:cubicBezTo>
                        <a:pt x="903277" y="390886"/>
                        <a:pt x="895482" y="388288"/>
                        <a:pt x="890958" y="381455"/>
                      </a:cubicBezTo>
                      <a:cubicBezTo>
                        <a:pt x="886339" y="374622"/>
                        <a:pt x="874406" y="394062"/>
                        <a:pt x="865167" y="398296"/>
                      </a:cubicBezTo>
                      <a:cubicBezTo>
                        <a:pt x="856025" y="402627"/>
                        <a:pt x="850058" y="390597"/>
                        <a:pt x="853137" y="382802"/>
                      </a:cubicBezTo>
                      <a:cubicBezTo>
                        <a:pt x="856313" y="375103"/>
                        <a:pt x="846016" y="375392"/>
                        <a:pt x="833120" y="375969"/>
                      </a:cubicBezTo>
                      <a:cubicBezTo>
                        <a:pt x="820225" y="376547"/>
                        <a:pt x="825133" y="353065"/>
                        <a:pt x="832831" y="351910"/>
                      </a:cubicBezTo>
                      <a:cubicBezTo>
                        <a:pt x="840530" y="350755"/>
                        <a:pt x="851982" y="359032"/>
                        <a:pt x="856891" y="344789"/>
                      </a:cubicBezTo>
                      <a:cubicBezTo>
                        <a:pt x="861702" y="330449"/>
                        <a:pt x="868632" y="341613"/>
                        <a:pt x="879506" y="329102"/>
                      </a:cubicBezTo>
                      <a:cubicBezTo>
                        <a:pt x="890381" y="316495"/>
                        <a:pt x="902988" y="308796"/>
                        <a:pt x="912419" y="316206"/>
                      </a:cubicBezTo>
                      <a:cubicBezTo>
                        <a:pt x="921850" y="323617"/>
                        <a:pt x="902410" y="335357"/>
                        <a:pt x="899235" y="342479"/>
                      </a:cubicBezTo>
                      <a:cubicBezTo>
                        <a:pt x="896059" y="349600"/>
                        <a:pt x="902122" y="351910"/>
                        <a:pt x="896347" y="357396"/>
                      </a:cubicBezTo>
                      <a:cubicBezTo>
                        <a:pt x="890670" y="362881"/>
                        <a:pt x="898658" y="364228"/>
                        <a:pt x="909821" y="357107"/>
                      </a:cubicBezTo>
                      <a:cubicBezTo>
                        <a:pt x="920985" y="349985"/>
                        <a:pt x="934746" y="341420"/>
                        <a:pt x="945621" y="337090"/>
                      </a:cubicBezTo>
                      <a:cubicBezTo>
                        <a:pt x="948508" y="335935"/>
                        <a:pt x="951683" y="335646"/>
                        <a:pt x="954956" y="335935"/>
                      </a:cubicBezTo>
                      <a:cubicBezTo>
                        <a:pt x="956495" y="331797"/>
                        <a:pt x="958324" y="328525"/>
                        <a:pt x="960441" y="327466"/>
                      </a:cubicBezTo>
                      <a:cubicBezTo>
                        <a:pt x="967947" y="323713"/>
                        <a:pt x="992873" y="312549"/>
                        <a:pt x="996626" y="307545"/>
                      </a:cubicBezTo>
                      <a:cubicBezTo>
                        <a:pt x="1000380" y="302541"/>
                        <a:pt x="1004132" y="293879"/>
                        <a:pt x="1009041" y="293879"/>
                      </a:cubicBezTo>
                      <a:cubicBezTo>
                        <a:pt x="1013949" y="293879"/>
                        <a:pt x="1014045" y="298884"/>
                        <a:pt x="1021455" y="298884"/>
                      </a:cubicBezTo>
                      <a:cubicBezTo>
                        <a:pt x="1028865" y="298884"/>
                        <a:pt x="1037623" y="301386"/>
                        <a:pt x="1033870" y="295130"/>
                      </a:cubicBezTo>
                      <a:cubicBezTo>
                        <a:pt x="1030116" y="288875"/>
                        <a:pt x="1032619" y="288875"/>
                        <a:pt x="1041376" y="287624"/>
                      </a:cubicBezTo>
                      <a:cubicBezTo>
                        <a:pt x="1050134" y="286373"/>
                        <a:pt x="1048883" y="277712"/>
                        <a:pt x="1055138" y="277712"/>
                      </a:cubicBezTo>
                      <a:cubicBezTo>
                        <a:pt x="1061393" y="277712"/>
                        <a:pt x="1060142" y="262699"/>
                        <a:pt x="1066302" y="262699"/>
                      </a:cubicBezTo>
                      <a:cubicBezTo>
                        <a:pt x="1072461" y="262699"/>
                        <a:pt x="1075059" y="271456"/>
                        <a:pt x="1082566" y="268954"/>
                      </a:cubicBezTo>
                      <a:cubicBezTo>
                        <a:pt x="1084009" y="268473"/>
                        <a:pt x="1085837" y="268858"/>
                        <a:pt x="1087858" y="269724"/>
                      </a:cubicBezTo>
                      <a:cubicBezTo>
                        <a:pt x="1089494" y="268473"/>
                        <a:pt x="1091034" y="267318"/>
                        <a:pt x="1092574" y="266163"/>
                      </a:cubicBezTo>
                      <a:cubicBezTo>
                        <a:pt x="1091804" y="258368"/>
                        <a:pt x="1092767" y="251343"/>
                        <a:pt x="1091226" y="247686"/>
                      </a:cubicBezTo>
                      <a:cubicBezTo>
                        <a:pt x="1088340" y="240853"/>
                        <a:pt x="1091226" y="235656"/>
                        <a:pt x="1090072" y="231711"/>
                      </a:cubicBezTo>
                      <a:cubicBezTo>
                        <a:pt x="1088917" y="227669"/>
                        <a:pt x="1088340" y="217949"/>
                        <a:pt x="1092959" y="217949"/>
                      </a:cubicBezTo>
                      <a:cubicBezTo>
                        <a:pt x="1097578" y="217949"/>
                        <a:pt x="1103256" y="206497"/>
                        <a:pt x="1108934" y="210539"/>
                      </a:cubicBezTo>
                      <a:cubicBezTo>
                        <a:pt x="1114708" y="214581"/>
                        <a:pt x="1126065" y="215735"/>
                        <a:pt x="1126065" y="210539"/>
                      </a:cubicBezTo>
                      <a:cubicBezTo>
                        <a:pt x="1126065" y="205342"/>
                        <a:pt x="1134052" y="204861"/>
                        <a:pt x="1135207" y="197932"/>
                      </a:cubicBezTo>
                      <a:cubicBezTo>
                        <a:pt x="1136361" y="191099"/>
                        <a:pt x="1144927" y="189367"/>
                        <a:pt x="1146659" y="183111"/>
                      </a:cubicBezTo>
                      <a:cubicBezTo>
                        <a:pt x="1148391" y="176856"/>
                        <a:pt x="1151279" y="161939"/>
                        <a:pt x="1156956" y="158475"/>
                      </a:cubicBezTo>
                      <a:cubicBezTo>
                        <a:pt x="1162634" y="155010"/>
                        <a:pt x="1155801" y="152797"/>
                        <a:pt x="1156379" y="142499"/>
                      </a:cubicBezTo>
                      <a:close/>
                      <a:moveTo>
                        <a:pt x="875561" y="683734"/>
                      </a:moveTo>
                      <a:cubicBezTo>
                        <a:pt x="869305" y="706638"/>
                        <a:pt x="883933" y="718283"/>
                        <a:pt x="885858" y="716935"/>
                      </a:cubicBezTo>
                      <a:cubicBezTo>
                        <a:pt x="891536" y="712893"/>
                        <a:pt x="915017" y="663716"/>
                        <a:pt x="909917" y="656884"/>
                      </a:cubicBezTo>
                      <a:cubicBezTo>
                        <a:pt x="904721" y="650051"/>
                        <a:pt x="881912" y="660926"/>
                        <a:pt x="875561" y="683734"/>
                      </a:cubicBezTo>
                      <a:close/>
                      <a:moveTo>
                        <a:pt x="671347" y="761589"/>
                      </a:moveTo>
                      <a:cubicBezTo>
                        <a:pt x="663936" y="761589"/>
                        <a:pt x="644977" y="772464"/>
                        <a:pt x="652484" y="787861"/>
                      </a:cubicBezTo>
                      <a:cubicBezTo>
                        <a:pt x="659895" y="803356"/>
                        <a:pt x="684531" y="793058"/>
                        <a:pt x="685109" y="786129"/>
                      </a:cubicBezTo>
                      <a:cubicBezTo>
                        <a:pt x="685686" y="779296"/>
                        <a:pt x="696849" y="768422"/>
                        <a:pt x="695406" y="763225"/>
                      </a:cubicBezTo>
                      <a:cubicBezTo>
                        <a:pt x="694251" y="759183"/>
                        <a:pt x="678853" y="761493"/>
                        <a:pt x="671347" y="76149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56" name="צורה חופשית: צורה 2155">
                  <a:extLst>
                    <a:ext uri="{FF2B5EF4-FFF2-40B4-BE49-F238E27FC236}">
                      <a16:creationId xmlns:a16="http://schemas.microsoft.com/office/drawing/2014/main" id="{A7760E22-B4FC-C2AD-2960-AB7BAA7A1AD9}"/>
                    </a:ext>
                  </a:extLst>
                </p:cNvPr>
                <p:cNvSpPr/>
                <p:nvPr/>
              </p:nvSpPr>
              <p:spPr>
                <a:xfrm>
                  <a:off x="10094430" y="3103254"/>
                  <a:ext cx="185786" cy="266026"/>
                </a:xfrm>
                <a:custGeom>
                  <a:avLst/>
                  <a:gdLst>
                    <a:gd name="connsiteX0" fmla="*/ 96845 w 180339"/>
                    <a:gd name="connsiteY0" fmla="*/ 97512 h 258226"/>
                    <a:gd name="connsiteX1" fmla="*/ 120327 w 180339"/>
                    <a:gd name="connsiteY1" fmla="*/ 114642 h 258226"/>
                    <a:gd name="connsiteX2" fmla="*/ 126005 w 180339"/>
                    <a:gd name="connsiteY2" fmla="*/ 131772 h 258226"/>
                    <a:gd name="connsiteX3" fmla="*/ 133993 w 180339"/>
                    <a:gd name="connsiteY3" fmla="*/ 140337 h 258226"/>
                    <a:gd name="connsiteX4" fmla="*/ 143713 w 180339"/>
                    <a:gd name="connsiteY4" fmla="*/ 164396 h 258226"/>
                    <a:gd name="connsiteX5" fmla="*/ 150064 w 180339"/>
                    <a:gd name="connsiteY5" fmla="*/ 159199 h 258226"/>
                    <a:gd name="connsiteX6" fmla="*/ 158629 w 180339"/>
                    <a:gd name="connsiteY6" fmla="*/ 147747 h 258226"/>
                    <a:gd name="connsiteX7" fmla="*/ 153432 w 180339"/>
                    <a:gd name="connsiteY7" fmla="*/ 124266 h 258226"/>
                    <a:gd name="connsiteX8" fmla="*/ 131683 w 180339"/>
                    <a:gd name="connsiteY8" fmla="*/ 108771 h 258226"/>
                    <a:gd name="connsiteX9" fmla="*/ 118498 w 180339"/>
                    <a:gd name="connsiteY9" fmla="*/ 91641 h 258226"/>
                    <a:gd name="connsiteX10" fmla="*/ 91648 w 180339"/>
                    <a:gd name="connsiteY10" fmla="*/ 87022 h 258226"/>
                    <a:gd name="connsiteX11" fmla="*/ 81928 w 180339"/>
                    <a:gd name="connsiteY11" fmla="*/ 69315 h 258226"/>
                    <a:gd name="connsiteX12" fmla="*/ 95113 w 180339"/>
                    <a:gd name="connsiteY12" fmla="*/ 41887 h 258226"/>
                    <a:gd name="connsiteX13" fmla="*/ 93958 w 180339"/>
                    <a:gd name="connsiteY13" fmla="*/ 10418 h 258226"/>
                    <a:gd name="connsiteX14" fmla="*/ 90494 w 180339"/>
                    <a:gd name="connsiteY14" fmla="*/ 3585 h 258226"/>
                    <a:gd name="connsiteX15" fmla="*/ 62489 w 180339"/>
                    <a:gd name="connsiteY15" fmla="*/ 1275 h 258226"/>
                    <a:gd name="connsiteX16" fmla="*/ 58447 w 180339"/>
                    <a:gd name="connsiteY16" fmla="*/ 46507 h 258226"/>
                    <a:gd name="connsiteX17" fmla="*/ 49305 w 180339"/>
                    <a:gd name="connsiteY17" fmla="*/ 44197 h 258226"/>
                    <a:gd name="connsiteX18" fmla="*/ 54501 w 180339"/>
                    <a:gd name="connsiteY18" fmla="*/ 70469 h 258226"/>
                    <a:gd name="connsiteX19" fmla="*/ 59698 w 180339"/>
                    <a:gd name="connsiteY19" fmla="*/ 85386 h 258226"/>
                    <a:gd name="connsiteX20" fmla="*/ 79138 w 180339"/>
                    <a:gd name="connsiteY20" fmla="*/ 91641 h 258226"/>
                    <a:gd name="connsiteX21" fmla="*/ 96845 w 180339"/>
                    <a:gd name="connsiteY21" fmla="*/ 97416 h 258226"/>
                    <a:gd name="connsiteX22" fmla="*/ 60275 w 180339"/>
                    <a:gd name="connsiteY22" fmla="*/ 102612 h 258226"/>
                    <a:gd name="connsiteX23" fmla="*/ 78560 w 180339"/>
                    <a:gd name="connsiteY23" fmla="*/ 123207 h 258226"/>
                    <a:gd name="connsiteX24" fmla="*/ 60275 w 180339"/>
                    <a:gd name="connsiteY24" fmla="*/ 102612 h 258226"/>
                    <a:gd name="connsiteX25" fmla="*/ 92322 w 180339"/>
                    <a:gd name="connsiteY25" fmla="*/ 158141 h 258226"/>
                    <a:gd name="connsiteX26" fmla="*/ 102620 w 180339"/>
                    <a:gd name="connsiteY26" fmla="*/ 152463 h 258226"/>
                    <a:gd name="connsiteX27" fmla="*/ 104352 w 180339"/>
                    <a:gd name="connsiteY27" fmla="*/ 167861 h 258226"/>
                    <a:gd name="connsiteX28" fmla="*/ 107239 w 180339"/>
                    <a:gd name="connsiteY28" fmla="*/ 189033 h 258226"/>
                    <a:gd name="connsiteX29" fmla="*/ 127833 w 180339"/>
                    <a:gd name="connsiteY29" fmla="*/ 158141 h 258226"/>
                    <a:gd name="connsiteX30" fmla="*/ 120423 w 180339"/>
                    <a:gd name="connsiteY30" fmla="*/ 154676 h 258226"/>
                    <a:gd name="connsiteX31" fmla="*/ 91264 w 180339"/>
                    <a:gd name="connsiteY31" fmla="*/ 131772 h 258226"/>
                    <a:gd name="connsiteX32" fmla="*/ 92418 w 180339"/>
                    <a:gd name="connsiteY32" fmla="*/ 158141 h 258226"/>
                    <a:gd name="connsiteX33" fmla="*/ 24860 w 180339"/>
                    <a:gd name="connsiteY33" fmla="*/ 169016 h 258226"/>
                    <a:gd name="connsiteX34" fmla="*/ 224 w 180339"/>
                    <a:gd name="connsiteY34" fmla="*/ 201062 h 258226"/>
                    <a:gd name="connsiteX35" fmla="*/ 35158 w 180339"/>
                    <a:gd name="connsiteY35" fmla="*/ 168438 h 258226"/>
                    <a:gd name="connsiteX36" fmla="*/ 40354 w 180339"/>
                    <a:gd name="connsiteY36" fmla="*/ 147844 h 258226"/>
                    <a:gd name="connsiteX37" fmla="*/ 24860 w 180339"/>
                    <a:gd name="connsiteY37" fmla="*/ 169016 h 258226"/>
                    <a:gd name="connsiteX38" fmla="*/ 126679 w 180339"/>
                    <a:gd name="connsiteY38" fmla="*/ 180468 h 258226"/>
                    <a:gd name="connsiteX39" fmla="*/ 141018 w 180339"/>
                    <a:gd name="connsiteY39" fmla="*/ 171325 h 258226"/>
                    <a:gd name="connsiteX40" fmla="*/ 126679 w 180339"/>
                    <a:gd name="connsiteY40" fmla="*/ 180468 h 258226"/>
                    <a:gd name="connsiteX41" fmla="*/ 178165 w 180339"/>
                    <a:gd name="connsiteY41" fmla="*/ 225122 h 258226"/>
                    <a:gd name="connsiteX42" fmla="*/ 173546 w 180339"/>
                    <a:gd name="connsiteY42" fmla="*/ 182200 h 258226"/>
                    <a:gd name="connsiteX43" fmla="*/ 159784 w 180339"/>
                    <a:gd name="connsiteY43" fmla="*/ 181045 h 258226"/>
                    <a:gd name="connsiteX44" fmla="*/ 148909 w 180339"/>
                    <a:gd name="connsiteY44" fmla="*/ 191342 h 258226"/>
                    <a:gd name="connsiteX45" fmla="*/ 137457 w 180339"/>
                    <a:gd name="connsiteY45" fmla="*/ 199907 h 258226"/>
                    <a:gd name="connsiteX46" fmla="*/ 120327 w 180339"/>
                    <a:gd name="connsiteY46" fmla="*/ 195866 h 258226"/>
                    <a:gd name="connsiteX47" fmla="*/ 98000 w 180339"/>
                    <a:gd name="connsiteY47" fmla="*/ 209050 h 258226"/>
                    <a:gd name="connsiteX48" fmla="*/ 90590 w 180339"/>
                    <a:gd name="connsiteY48" fmla="*/ 229067 h 258226"/>
                    <a:gd name="connsiteX49" fmla="*/ 107720 w 180339"/>
                    <a:gd name="connsiteY49" fmla="*/ 219925 h 258226"/>
                    <a:gd name="connsiteX50" fmla="*/ 122059 w 180339"/>
                    <a:gd name="connsiteY50" fmla="*/ 214728 h 258226"/>
                    <a:gd name="connsiteX51" fmla="*/ 138131 w 180339"/>
                    <a:gd name="connsiteY51" fmla="*/ 247930 h 258226"/>
                    <a:gd name="connsiteX52" fmla="*/ 158148 w 180339"/>
                    <a:gd name="connsiteY52" fmla="*/ 258227 h 258226"/>
                    <a:gd name="connsiteX53" fmla="*/ 157571 w 180339"/>
                    <a:gd name="connsiteY53" fmla="*/ 233590 h 258226"/>
                    <a:gd name="connsiteX54" fmla="*/ 178165 w 180339"/>
                    <a:gd name="connsiteY54" fmla="*/ 225025 h 258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80339" h="258226">
                      <a:moveTo>
                        <a:pt x="96845" y="97512"/>
                      </a:moveTo>
                      <a:cubicBezTo>
                        <a:pt x="107720" y="95780"/>
                        <a:pt x="122637" y="109541"/>
                        <a:pt x="120327" y="114642"/>
                      </a:cubicBezTo>
                      <a:cubicBezTo>
                        <a:pt x="118017" y="119742"/>
                        <a:pt x="120904" y="136391"/>
                        <a:pt x="126005" y="131772"/>
                      </a:cubicBezTo>
                      <a:cubicBezTo>
                        <a:pt x="131202" y="127249"/>
                        <a:pt x="139189" y="132927"/>
                        <a:pt x="133993" y="140337"/>
                      </a:cubicBezTo>
                      <a:cubicBezTo>
                        <a:pt x="128796" y="147747"/>
                        <a:pt x="141980" y="155254"/>
                        <a:pt x="143713" y="164396"/>
                      </a:cubicBezTo>
                      <a:cubicBezTo>
                        <a:pt x="145445" y="173539"/>
                        <a:pt x="151123" y="166128"/>
                        <a:pt x="150064" y="159199"/>
                      </a:cubicBezTo>
                      <a:cubicBezTo>
                        <a:pt x="148909" y="152367"/>
                        <a:pt x="151219" y="152944"/>
                        <a:pt x="158629" y="147747"/>
                      </a:cubicBezTo>
                      <a:cubicBezTo>
                        <a:pt x="166039" y="142551"/>
                        <a:pt x="158052" y="133986"/>
                        <a:pt x="153432" y="124266"/>
                      </a:cubicBezTo>
                      <a:cubicBezTo>
                        <a:pt x="148909" y="114546"/>
                        <a:pt x="131683" y="118010"/>
                        <a:pt x="131683" y="108771"/>
                      </a:cubicBezTo>
                      <a:cubicBezTo>
                        <a:pt x="131683" y="99533"/>
                        <a:pt x="119076" y="96742"/>
                        <a:pt x="118498" y="91641"/>
                      </a:cubicBezTo>
                      <a:cubicBezTo>
                        <a:pt x="117921" y="86445"/>
                        <a:pt x="101368" y="81344"/>
                        <a:pt x="91648" y="87022"/>
                      </a:cubicBezTo>
                      <a:cubicBezTo>
                        <a:pt x="81928" y="92796"/>
                        <a:pt x="88761" y="76725"/>
                        <a:pt x="81928" y="69315"/>
                      </a:cubicBezTo>
                      <a:cubicBezTo>
                        <a:pt x="75096" y="61904"/>
                        <a:pt x="87126" y="51030"/>
                        <a:pt x="95113" y="41887"/>
                      </a:cubicBezTo>
                      <a:cubicBezTo>
                        <a:pt x="103101" y="32745"/>
                        <a:pt x="92803" y="17251"/>
                        <a:pt x="93958" y="10418"/>
                      </a:cubicBezTo>
                      <a:cubicBezTo>
                        <a:pt x="95113" y="3585"/>
                        <a:pt x="94535" y="1275"/>
                        <a:pt x="90494" y="3585"/>
                      </a:cubicBezTo>
                      <a:cubicBezTo>
                        <a:pt x="86548" y="5895"/>
                        <a:pt x="69899" y="-3248"/>
                        <a:pt x="62489" y="1275"/>
                      </a:cubicBezTo>
                      <a:cubicBezTo>
                        <a:pt x="55079" y="5895"/>
                        <a:pt x="61912" y="43619"/>
                        <a:pt x="58447" y="46507"/>
                      </a:cubicBezTo>
                      <a:cubicBezTo>
                        <a:pt x="54982" y="49394"/>
                        <a:pt x="50555" y="40347"/>
                        <a:pt x="49305" y="44197"/>
                      </a:cubicBezTo>
                      <a:cubicBezTo>
                        <a:pt x="47572" y="49297"/>
                        <a:pt x="49882" y="70469"/>
                        <a:pt x="54501" y="70469"/>
                      </a:cubicBezTo>
                      <a:cubicBezTo>
                        <a:pt x="59120" y="70469"/>
                        <a:pt x="62489" y="76147"/>
                        <a:pt x="59698" y="85386"/>
                      </a:cubicBezTo>
                      <a:cubicBezTo>
                        <a:pt x="56811" y="94528"/>
                        <a:pt x="68263" y="95683"/>
                        <a:pt x="79138" y="91641"/>
                      </a:cubicBezTo>
                      <a:cubicBezTo>
                        <a:pt x="90013" y="87599"/>
                        <a:pt x="85971" y="99052"/>
                        <a:pt x="96845" y="97416"/>
                      </a:cubicBezTo>
                      <a:close/>
                      <a:moveTo>
                        <a:pt x="60275" y="102612"/>
                      </a:moveTo>
                      <a:cubicBezTo>
                        <a:pt x="62007" y="110600"/>
                        <a:pt x="65953" y="127249"/>
                        <a:pt x="78560" y="123207"/>
                      </a:cubicBezTo>
                      <a:cubicBezTo>
                        <a:pt x="91167" y="119165"/>
                        <a:pt x="59024" y="96838"/>
                        <a:pt x="60275" y="102612"/>
                      </a:cubicBezTo>
                      <a:close/>
                      <a:moveTo>
                        <a:pt x="92322" y="158141"/>
                      </a:moveTo>
                      <a:cubicBezTo>
                        <a:pt x="95209" y="157563"/>
                        <a:pt x="102042" y="158141"/>
                        <a:pt x="102620" y="152463"/>
                      </a:cubicBezTo>
                      <a:cubicBezTo>
                        <a:pt x="103197" y="146785"/>
                        <a:pt x="109453" y="162760"/>
                        <a:pt x="104352" y="167861"/>
                      </a:cubicBezTo>
                      <a:cubicBezTo>
                        <a:pt x="99155" y="173058"/>
                        <a:pt x="99155" y="187300"/>
                        <a:pt x="107239" y="189033"/>
                      </a:cubicBezTo>
                      <a:cubicBezTo>
                        <a:pt x="115226" y="190765"/>
                        <a:pt x="130143" y="163338"/>
                        <a:pt x="127833" y="158141"/>
                      </a:cubicBezTo>
                      <a:cubicBezTo>
                        <a:pt x="125524" y="152944"/>
                        <a:pt x="118691" y="161605"/>
                        <a:pt x="120423" y="154676"/>
                      </a:cubicBezTo>
                      <a:cubicBezTo>
                        <a:pt x="122155" y="147844"/>
                        <a:pt x="99829" y="130040"/>
                        <a:pt x="91264" y="131772"/>
                      </a:cubicBezTo>
                      <a:cubicBezTo>
                        <a:pt x="82698" y="133504"/>
                        <a:pt x="85682" y="159488"/>
                        <a:pt x="92418" y="158141"/>
                      </a:cubicBezTo>
                      <a:close/>
                      <a:moveTo>
                        <a:pt x="24860" y="169016"/>
                      </a:moveTo>
                      <a:cubicBezTo>
                        <a:pt x="16872" y="179313"/>
                        <a:pt x="-2279" y="196443"/>
                        <a:pt x="224" y="201062"/>
                      </a:cubicBezTo>
                      <a:cubicBezTo>
                        <a:pt x="3688" y="207318"/>
                        <a:pt x="24860" y="175848"/>
                        <a:pt x="35158" y="168438"/>
                      </a:cubicBezTo>
                      <a:cubicBezTo>
                        <a:pt x="45455" y="161028"/>
                        <a:pt x="43723" y="154676"/>
                        <a:pt x="40354" y="147844"/>
                      </a:cubicBezTo>
                      <a:cubicBezTo>
                        <a:pt x="36890" y="141011"/>
                        <a:pt x="32944" y="158718"/>
                        <a:pt x="24860" y="169016"/>
                      </a:cubicBezTo>
                      <a:close/>
                      <a:moveTo>
                        <a:pt x="126679" y="180468"/>
                      </a:moveTo>
                      <a:cubicBezTo>
                        <a:pt x="128988" y="186146"/>
                        <a:pt x="145541" y="177003"/>
                        <a:pt x="141018" y="171325"/>
                      </a:cubicBezTo>
                      <a:cubicBezTo>
                        <a:pt x="136495" y="165647"/>
                        <a:pt x="125043" y="176233"/>
                        <a:pt x="126679" y="180468"/>
                      </a:cubicBezTo>
                      <a:close/>
                      <a:moveTo>
                        <a:pt x="178165" y="225122"/>
                      </a:moveTo>
                      <a:cubicBezTo>
                        <a:pt x="184998" y="217134"/>
                        <a:pt x="173546" y="195962"/>
                        <a:pt x="173546" y="182200"/>
                      </a:cubicBezTo>
                      <a:cubicBezTo>
                        <a:pt x="173546" y="168438"/>
                        <a:pt x="154683" y="172480"/>
                        <a:pt x="159784" y="181045"/>
                      </a:cubicBezTo>
                      <a:cubicBezTo>
                        <a:pt x="164981" y="189610"/>
                        <a:pt x="150064" y="182777"/>
                        <a:pt x="148909" y="191342"/>
                      </a:cubicBezTo>
                      <a:cubicBezTo>
                        <a:pt x="147755" y="199907"/>
                        <a:pt x="136880" y="193075"/>
                        <a:pt x="137457" y="199907"/>
                      </a:cubicBezTo>
                      <a:cubicBezTo>
                        <a:pt x="138035" y="206740"/>
                        <a:pt x="126005" y="199907"/>
                        <a:pt x="120327" y="195866"/>
                      </a:cubicBezTo>
                      <a:cubicBezTo>
                        <a:pt x="114649" y="191824"/>
                        <a:pt x="106565" y="206740"/>
                        <a:pt x="98000" y="209050"/>
                      </a:cubicBezTo>
                      <a:cubicBezTo>
                        <a:pt x="89435" y="211360"/>
                        <a:pt x="84912" y="229548"/>
                        <a:pt x="90590" y="229067"/>
                      </a:cubicBezTo>
                      <a:cubicBezTo>
                        <a:pt x="97423" y="228490"/>
                        <a:pt x="100887" y="219347"/>
                        <a:pt x="107720" y="219925"/>
                      </a:cubicBezTo>
                      <a:cubicBezTo>
                        <a:pt x="114553" y="220502"/>
                        <a:pt x="112340" y="213092"/>
                        <a:pt x="122059" y="214728"/>
                      </a:cubicBezTo>
                      <a:cubicBezTo>
                        <a:pt x="131779" y="216460"/>
                        <a:pt x="124946" y="245620"/>
                        <a:pt x="138131" y="247930"/>
                      </a:cubicBezTo>
                      <a:cubicBezTo>
                        <a:pt x="151315" y="250239"/>
                        <a:pt x="151893" y="258227"/>
                        <a:pt x="158148" y="258227"/>
                      </a:cubicBezTo>
                      <a:cubicBezTo>
                        <a:pt x="164403" y="258227"/>
                        <a:pt x="156993" y="239942"/>
                        <a:pt x="157571" y="233590"/>
                      </a:cubicBezTo>
                      <a:cubicBezTo>
                        <a:pt x="158148" y="227239"/>
                        <a:pt x="171333" y="233013"/>
                        <a:pt x="178165" y="225025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57" name="צורה חופשית: צורה 2156">
                  <a:extLst>
                    <a:ext uri="{FF2B5EF4-FFF2-40B4-BE49-F238E27FC236}">
                      <a16:creationId xmlns:a16="http://schemas.microsoft.com/office/drawing/2014/main" id="{61A0BB6D-0783-B783-4958-02105C2D635E}"/>
                    </a:ext>
                  </a:extLst>
                </p:cNvPr>
                <p:cNvSpPr/>
                <p:nvPr/>
              </p:nvSpPr>
              <p:spPr>
                <a:xfrm>
                  <a:off x="10568367" y="3534552"/>
                  <a:ext cx="247116" cy="160436"/>
                </a:xfrm>
                <a:custGeom>
                  <a:avLst/>
                  <a:gdLst>
                    <a:gd name="connsiteX0" fmla="*/ 176305 w 239871"/>
                    <a:gd name="connsiteY0" fmla="*/ 143970 h 155732"/>
                    <a:gd name="connsiteX1" fmla="*/ 162543 w 239871"/>
                    <a:gd name="connsiteY1" fmla="*/ 130785 h 155732"/>
                    <a:gd name="connsiteX2" fmla="*/ 143104 w 239871"/>
                    <a:gd name="connsiteY2" fmla="*/ 121643 h 155732"/>
                    <a:gd name="connsiteX3" fmla="*/ 129342 w 239871"/>
                    <a:gd name="connsiteY3" fmla="*/ 95852 h 155732"/>
                    <a:gd name="connsiteX4" fmla="*/ 124722 w 239871"/>
                    <a:gd name="connsiteY4" fmla="*/ 79780 h 155732"/>
                    <a:gd name="connsiteX5" fmla="*/ 128765 w 239871"/>
                    <a:gd name="connsiteY5" fmla="*/ 67173 h 155732"/>
                    <a:gd name="connsiteX6" fmla="*/ 90462 w 239871"/>
                    <a:gd name="connsiteY6" fmla="*/ 46001 h 155732"/>
                    <a:gd name="connsiteX7" fmla="*/ 14339 w 239871"/>
                    <a:gd name="connsiteY7" fmla="*/ 4234 h 155732"/>
                    <a:gd name="connsiteX8" fmla="*/ 0 w 239871"/>
                    <a:gd name="connsiteY8" fmla="*/ 0 h 155732"/>
                    <a:gd name="connsiteX9" fmla="*/ 0 w 239871"/>
                    <a:gd name="connsiteY9" fmla="*/ 122124 h 155732"/>
                    <a:gd name="connsiteX10" fmla="*/ 20594 w 239871"/>
                    <a:gd name="connsiteY10" fmla="*/ 128957 h 155732"/>
                    <a:gd name="connsiteX11" fmla="*/ 44076 w 239871"/>
                    <a:gd name="connsiteY11" fmla="*/ 115773 h 155732"/>
                    <a:gd name="connsiteX12" fmla="*/ 55528 w 239871"/>
                    <a:gd name="connsiteY12" fmla="*/ 101433 h 155732"/>
                    <a:gd name="connsiteX13" fmla="*/ 96140 w 239871"/>
                    <a:gd name="connsiteY13" fmla="*/ 110576 h 155732"/>
                    <a:gd name="connsiteX14" fmla="*/ 138484 w 239871"/>
                    <a:gd name="connsiteY14" fmla="*/ 148300 h 155732"/>
                    <a:gd name="connsiteX15" fmla="*/ 179096 w 239871"/>
                    <a:gd name="connsiteY15" fmla="*/ 155711 h 155732"/>
                    <a:gd name="connsiteX16" fmla="*/ 176209 w 239871"/>
                    <a:gd name="connsiteY16" fmla="*/ 143681 h 155732"/>
                    <a:gd name="connsiteX17" fmla="*/ 208929 w 239871"/>
                    <a:gd name="connsiteY17" fmla="*/ 42152 h 155732"/>
                    <a:gd name="connsiteX18" fmla="*/ 185447 w 239871"/>
                    <a:gd name="connsiteY18" fmla="*/ 55913 h 155732"/>
                    <a:gd name="connsiteX19" fmla="*/ 144259 w 239871"/>
                    <a:gd name="connsiteY19" fmla="*/ 57646 h 155732"/>
                    <a:gd name="connsiteX20" fmla="*/ 175728 w 239871"/>
                    <a:gd name="connsiteY20" fmla="*/ 71985 h 155732"/>
                    <a:gd name="connsiteX21" fmla="*/ 215762 w 239871"/>
                    <a:gd name="connsiteY21" fmla="*/ 51968 h 155732"/>
                    <a:gd name="connsiteX22" fmla="*/ 221440 w 239871"/>
                    <a:gd name="connsiteY22" fmla="*/ 34838 h 155732"/>
                    <a:gd name="connsiteX23" fmla="*/ 208833 w 239871"/>
                    <a:gd name="connsiteY23" fmla="*/ 42248 h 155732"/>
                    <a:gd name="connsiteX24" fmla="*/ 228369 w 239871"/>
                    <a:gd name="connsiteY24" fmla="*/ 20402 h 155732"/>
                    <a:gd name="connsiteX25" fmla="*/ 222595 w 239871"/>
                    <a:gd name="connsiteY25" fmla="*/ 21557 h 155732"/>
                    <a:gd name="connsiteX26" fmla="*/ 234625 w 239871"/>
                    <a:gd name="connsiteY26" fmla="*/ 39842 h 155732"/>
                    <a:gd name="connsiteX27" fmla="*/ 228369 w 239871"/>
                    <a:gd name="connsiteY27" fmla="*/ 20402 h 155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39871" h="155732">
                      <a:moveTo>
                        <a:pt x="176305" y="143970"/>
                      </a:moveTo>
                      <a:cubicBezTo>
                        <a:pt x="172263" y="142238"/>
                        <a:pt x="161966" y="135405"/>
                        <a:pt x="162543" y="130785"/>
                      </a:cubicBezTo>
                      <a:cubicBezTo>
                        <a:pt x="163121" y="126262"/>
                        <a:pt x="151091" y="126743"/>
                        <a:pt x="143104" y="121643"/>
                      </a:cubicBezTo>
                      <a:cubicBezTo>
                        <a:pt x="135116" y="116542"/>
                        <a:pt x="137907" y="99893"/>
                        <a:pt x="129342" y="95852"/>
                      </a:cubicBezTo>
                      <a:cubicBezTo>
                        <a:pt x="120777" y="91810"/>
                        <a:pt x="114425" y="79299"/>
                        <a:pt x="124722" y="79780"/>
                      </a:cubicBezTo>
                      <a:cubicBezTo>
                        <a:pt x="135020" y="80357"/>
                        <a:pt x="136752" y="74583"/>
                        <a:pt x="128765" y="67173"/>
                      </a:cubicBezTo>
                      <a:cubicBezTo>
                        <a:pt x="120777" y="59763"/>
                        <a:pt x="91617" y="56876"/>
                        <a:pt x="90462" y="46001"/>
                      </a:cubicBezTo>
                      <a:cubicBezTo>
                        <a:pt x="89307" y="35126"/>
                        <a:pt x="37244" y="9335"/>
                        <a:pt x="14339" y="4234"/>
                      </a:cubicBezTo>
                      <a:cubicBezTo>
                        <a:pt x="10297" y="3368"/>
                        <a:pt x="5389" y="1828"/>
                        <a:pt x="0" y="0"/>
                      </a:cubicBezTo>
                      <a:lnTo>
                        <a:pt x="0" y="122124"/>
                      </a:lnTo>
                      <a:cubicBezTo>
                        <a:pt x="5293" y="125685"/>
                        <a:pt x="11933" y="128572"/>
                        <a:pt x="20594" y="128957"/>
                      </a:cubicBezTo>
                      <a:cubicBezTo>
                        <a:pt x="45808" y="130112"/>
                        <a:pt x="39457" y="115773"/>
                        <a:pt x="44076" y="115773"/>
                      </a:cubicBezTo>
                      <a:cubicBezTo>
                        <a:pt x="48696" y="115773"/>
                        <a:pt x="50428" y="107785"/>
                        <a:pt x="55528" y="101433"/>
                      </a:cubicBezTo>
                      <a:cubicBezTo>
                        <a:pt x="60725" y="95178"/>
                        <a:pt x="82956" y="100278"/>
                        <a:pt x="96140" y="110576"/>
                      </a:cubicBezTo>
                      <a:cubicBezTo>
                        <a:pt x="109325" y="120873"/>
                        <a:pt x="124722" y="151188"/>
                        <a:pt x="138484" y="148300"/>
                      </a:cubicBezTo>
                      <a:cubicBezTo>
                        <a:pt x="152246" y="145413"/>
                        <a:pt x="166489" y="156288"/>
                        <a:pt x="179096" y="155711"/>
                      </a:cubicBezTo>
                      <a:cubicBezTo>
                        <a:pt x="191703" y="155133"/>
                        <a:pt x="180251" y="145413"/>
                        <a:pt x="176209" y="143681"/>
                      </a:cubicBezTo>
                      <a:close/>
                      <a:moveTo>
                        <a:pt x="208929" y="42152"/>
                      </a:moveTo>
                      <a:cubicBezTo>
                        <a:pt x="208929" y="47252"/>
                        <a:pt x="199787" y="50139"/>
                        <a:pt x="185447" y="55913"/>
                      </a:cubicBezTo>
                      <a:cubicBezTo>
                        <a:pt x="171205" y="61591"/>
                        <a:pt x="145221" y="49369"/>
                        <a:pt x="144259" y="57646"/>
                      </a:cubicBezTo>
                      <a:cubicBezTo>
                        <a:pt x="143681" y="62842"/>
                        <a:pt x="160330" y="71985"/>
                        <a:pt x="175728" y="71985"/>
                      </a:cubicBezTo>
                      <a:cubicBezTo>
                        <a:pt x="191126" y="71985"/>
                        <a:pt x="215762" y="56491"/>
                        <a:pt x="215762" y="51968"/>
                      </a:cubicBezTo>
                      <a:cubicBezTo>
                        <a:pt x="215762" y="47445"/>
                        <a:pt x="225482" y="39361"/>
                        <a:pt x="221440" y="34838"/>
                      </a:cubicBezTo>
                      <a:cubicBezTo>
                        <a:pt x="217398" y="30218"/>
                        <a:pt x="208833" y="37147"/>
                        <a:pt x="208833" y="42248"/>
                      </a:cubicBezTo>
                      <a:close/>
                      <a:moveTo>
                        <a:pt x="228369" y="20402"/>
                      </a:moveTo>
                      <a:cubicBezTo>
                        <a:pt x="219227" y="14628"/>
                        <a:pt x="211239" y="10682"/>
                        <a:pt x="222595" y="21557"/>
                      </a:cubicBezTo>
                      <a:cubicBezTo>
                        <a:pt x="234047" y="32432"/>
                        <a:pt x="227888" y="41670"/>
                        <a:pt x="234625" y="39842"/>
                      </a:cubicBezTo>
                      <a:cubicBezTo>
                        <a:pt x="245499" y="36955"/>
                        <a:pt x="237512" y="26080"/>
                        <a:pt x="228369" y="20402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58" name="צורה חופשית: צורה 2157">
                  <a:extLst>
                    <a:ext uri="{FF2B5EF4-FFF2-40B4-BE49-F238E27FC236}">
                      <a16:creationId xmlns:a16="http://schemas.microsoft.com/office/drawing/2014/main" id="{63CCE26F-4B38-59B5-6AF2-7BA07D2246A2}"/>
                    </a:ext>
                  </a:extLst>
                </p:cNvPr>
                <p:cNvSpPr/>
                <p:nvPr/>
              </p:nvSpPr>
              <p:spPr>
                <a:xfrm>
                  <a:off x="9365180" y="3283813"/>
                  <a:ext cx="41633" cy="76504"/>
                </a:xfrm>
                <a:custGeom>
                  <a:avLst/>
                  <a:gdLst>
                    <a:gd name="connsiteX0" fmla="*/ 8934 w 40412"/>
                    <a:gd name="connsiteY0" fmla="*/ 102 h 74261"/>
                    <a:gd name="connsiteX1" fmla="*/ 2101 w 40412"/>
                    <a:gd name="connsiteY1" fmla="*/ 18387 h 74261"/>
                    <a:gd name="connsiteX2" fmla="*/ 946 w 40412"/>
                    <a:gd name="connsiteY2" fmla="*/ 44082 h 74261"/>
                    <a:gd name="connsiteX3" fmla="*/ 10666 w 40412"/>
                    <a:gd name="connsiteY3" fmla="*/ 72664 h 74261"/>
                    <a:gd name="connsiteX4" fmla="*/ 40403 w 40412"/>
                    <a:gd name="connsiteY4" fmla="*/ 45237 h 74261"/>
                    <a:gd name="connsiteX5" fmla="*/ 8934 w 40412"/>
                    <a:gd name="connsiteY5" fmla="*/ 6 h 74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412" h="74261">
                      <a:moveTo>
                        <a:pt x="8934" y="102"/>
                      </a:moveTo>
                      <a:cubicBezTo>
                        <a:pt x="3737" y="679"/>
                        <a:pt x="4892" y="10977"/>
                        <a:pt x="2101" y="18387"/>
                      </a:cubicBezTo>
                      <a:cubicBezTo>
                        <a:pt x="-786" y="25797"/>
                        <a:pt x="-209" y="33304"/>
                        <a:pt x="946" y="44082"/>
                      </a:cubicBezTo>
                      <a:cubicBezTo>
                        <a:pt x="2101" y="54957"/>
                        <a:pt x="946" y="66409"/>
                        <a:pt x="10666" y="72664"/>
                      </a:cubicBezTo>
                      <a:cubicBezTo>
                        <a:pt x="21830" y="79882"/>
                        <a:pt x="39826" y="61212"/>
                        <a:pt x="40403" y="45237"/>
                      </a:cubicBezTo>
                      <a:cubicBezTo>
                        <a:pt x="40981" y="29262"/>
                        <a:pt x="13265" y="-475"/>
                        <a:pt x="8934" y="6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59" name="צורה חופשית: צורה 2158">
                  <a:extLst>
                    <a:ext uri="{FF2B5EF4-FFF2-40B4-BE49-F238E27FC236}">
                      <a16:creationId xmlns:a16="http://schemas.microsoft.com/office/drawing/2014/main" id="{7081D734-DD2B-EDAF-D98B-61F1F86179F2}"/>
                    </a:ext>
                  </a:extLst>
                </p:cNvPr>
                <p:cNvSpPr/>
                <p:nvPr/>
              </p:nvSpPr>
              <p:spPr>
                <a:xfrm>
                  <a:off x="8625707" y="3715347"/>
                  <a:ext cx="144239" cy="283130"/>
                </a:xfrm>
                <a:custGeom>
                  <a:avLst/>
                  <a:gdLst>
                    <a:gd name="connsiteX0" fmla="*/ 118607 w 140010"/>
                    <a:gd name="connsiteY0" fmla="*/ 3409 h 274829"/>
                    <a:gd name="connsiteX1" fmla="*/ 111774 w 140010"/>
                    <a:gd name="connsiteY1" fmla="*/ 9087 h 274829"/>
                    <a:gd name="connsiteX2" fmla="*/ 108887 w 140010"/>
                    <a:gd name="connsiteY2" fmla="*/ 22849 h 274829"/>
                    <a:gd name="connsiteX3" fmla="*/ 97435 w 140010"/>
                    <a:gd name="connsiteY3" fmla="*/ 31413 h 274829"/>
                    <a:gd name="connsiteX4" fmla="*/ 87715 w 140010"/>
                    <a:gd name="connsiteY4" fmla="*/ 39979 h 274829"/>
                    <a:gd name="connsiteX5" fmla="*/ 87138 w 140010"/>
                    <a:gd name="connsiteY5" fmla="*/ 50276 h 274829"/>
                    <a:gd name="connsiteX6" fmla="*/ 72798 w 140010"/>
                    <a:gd name="connsiteY6" fmla="*/ 62306 h 274829"/>
                    <a:gd name="connsiteX7" fmla="*/ 45949 w 140010"/>
                    <a:gd name="connsiteY7" fmla="*/ 76067 h 274829"/>
                    <a:gd name="connsiteX8" fmla="*/ 21312 w 140010"/>
                    <a:gd name="connsiteY8" fmla="*/ 80687 h 274829"/>
                    <a:gd name="connsiteX9" fmla="*/ 13324 w 140010"/>
                    <a:gd name="connsiteY9" fmla="*/ 106478 h 274829"/>
                    <a:gd name="connsiteX10" fmla="*/ 15634 w 140010"/>
                    <a:gd name="connsiteY10" fmla="*/ 141316 h 274829"/>
                    <a:gd name="connsiteX11" fmla="*/ 11015 w 140010"/>
                    <a:gd name="connsiteY11" fmla="*/ 180773 h 274829"/>
                    <a:gd name="connsiteX12" fmla="*/ 3605 w 140010"/>
                    <a:gd name="connsiteY12" fmla="*/ 227159 h 274829"/>
                    <a:gd name="connsiteX13" fmla="*/ 16211 w 140010"/>
                    <a:gd name="connsiteY13" fmla="*/ 263825 h 274829"/>
                    <a:gd name="connsiteX14" fmla="*/ 50568 w 140010"/>
                    <a:gd name="connsiteY14" fmla="*/ 272390 h 274829"/>
                    <a:gd name="connsiteX15" fmla="*/ 70585 w 140010"/>
                    <a:gd name="connsiteY15" fmla="*/ 264980 h 274829"/>
                    <a:gd name="connsiteX16" fmla="*/ 98590 w 140010"/>
                    <a:gd name="connsiteY16" fmla="*/ 183756 h 274829"/>
                    <a:gd name="connsiteX17" fmla="*/ 119762 w 140010"/>
                    <a:gd name="connsiteY17" fmla="*/ 108210 h 274829"/>
                    <a:gd name="connsiteX18" fmla="*/ 123227 w 140010"/>
                    <a:gd name="connsiteY18" fmla="*/ 86461 h 274829"/>
                    <a:gd name="connsiteX19" fmla="*/ 128327 w 140010"/>
                    <a:gd name="connsiteY19" fmla="*/ 74431 h 274829"/>
                    <a:gd name="connsiteX20" fmla="*/ 139779 w 140010"/>
                    <a:gd name="connsiteY20" fmla="*/ 72122 h 274829"/>
                    <a:gd name="connsiteX21" fmla="*/ 132369 w 140010"/>
                    <a:gd name="connsiteY21" fmla="*/ 35456 h 274829"/>
                    <a:gd name="connsiteX22" fmla="*/ 118607 w 140010"/>
                    <a:gd name="connsiteY22" fmla="*/ 3409 h 274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40010" h="274829">
                      <a:moveTo>
                        <a:pt x="118607" y="3409"/>
                      </a:moveTo>
                      <a:cubicBezTo>
                        <a:pt x="116009" y="-6022"/>
                        <a:pt x="113988" y="6873"/>
                        <a:pt x="111774" y="9087"/>
                      </a:cubicBezTo>
                      <a:cubicBezTo>
                        <a:pt x="109561" y="11300"/>
                        <a:pt x="108310" y="18229"/>
                        <a:pt x="108887" y="22849"/>
                      </a:cubicBezTo>
                      <a:cubicBezTo>
                        <a:pt x="109465" y="27468"/>
                        <a:pt x="102054" y="31991"/>
                        <a:pt x="97435" y="31413"/>
                      </a:cubicBezTo>
                      <a:cubicBezTo>
                        <a:pt x="92816" y="30836"/>
                        <a:pt x="85406" y="33723"/>
                        <a:pt x="87715" y="39979"/>
                      </a:cubicBezTo>
                      <a:cubicBezTo>
                        <a:pt x="90025" y="46234"/>
                        <a:pt x="84251" y="45175"/>
                        <a:pt x="87138" y="50276"/>
                      </a:cubicBezTo>
                      <a:cubicBezTo>
                        <a:pt x="90025" y="55473"/>
                        <a:pt x="80882" y="61728"/>
                        <a:pt x="72798" y="62306"/>
                      </a:cubicBezTo>
                      <a:cubicBezTo>
                        <a:pt x="64811" y="62883"/>
                        <a:pt x="54513" y="77222"/>
                        <a:pt x="45949" y="76067"/>
                      </a:cubicBezTo>
                      <a:cubicBezTo>
                        <a:pt x="37383" y="74913"/>
                        <a:pt x="28818" y="81745"/>
                        <a:pt x="21312" y="80687"/>
                      </a:cubicBezTo>
                      <a:cubicBezTo>
                        <a:pt x="13902" y="79532"/>
                        <a:pt x="19002" y="96181"/>
                        <a:pt x="13324" y="106478"/>
                      </a:cubicBezTo>
                      <a:cubicBezTo>
                        <a:pt x="7646" y="116775"/>
                        <a:pt x="10437" y="128805"/>
                        <a:pt x="15634" y="141316"/>
                      </a:cubicBezTo>
                      <a:cubicBezTo>
                        <a:pt x="20831" y="153923"/>
                        <a:pt x="24776" y="164220"/>
                        <a:pt x="11015" y="180773"/>
                      </a:cubicBezTo>
                      <a:cubicBezTo>
                        <a:pt x="-2747" y="197421"/>
                        <a:pt x="-1592" y="215707"/>
                        <a:pt x="3605" y="227159"/>
                      </a:cubicBezTo>
                      <a:cubicBezTo>
                        <a:pt x="8801" y="238611"/>
                        <a:pt x="8801" y="255741"/>
                        <a:pt x="16211" y="263825"/>
                      </a:cubicBezTo>
                      <a:cubicBezTo>
                        <a:pt x="23622" y="271812"/>
                        <a:pt x="44216" y="278645"/>
                        <a:pt x="50568" y="272390"/>
                      </a:cubicBezTo>
                      <a:cubicBezTo>
                        <a:pt x="56823" y="266134"/>
                        <a:pt x="63463" y="273256"/>
                        <a:pt x="70585" y="264980"/>
                      </a:cubicBezTo>
                      <a:cubicBezTo>
                        <a:pt x="77418" y="256992"/>
                        <a:pt x="88870" y="212916"/>
                        <a:pt x="98590" y="183756"/>
                      </a:cubicBezTo>
                      <a:cubicBezTo>
                        <a:pt x="108310" y="154596"/>
                        <a:pt x="120917" y="116198"/>
                        <a:pt x="119762" y="108210"/>
                      </a:cubicBezTo>
                      <a:cubicBezTo>
                        <a:pt x="118607" y="100223"/>
                        <a:pt x="126595" y="95026"/>
                        <a:pt x="123227" y="86461"/>
                      </a:cubicBezTo>
                      <a:cubicBezTo>
                        <a:pt x="119762" y="77896"/>
                        <a:pt x="124381" y="67598"/>
                        <a:pt x="128327" y="74431"/>
                      </a:cubicBezTo>
                      <a:cubicBezTo>
                        <a:pt x="132369" y="81264"/>
                        <a:pt x="138047" y="81264"/>
                        <a:pt x="139779" y="72122"/>
                      </a:cubicBezTo>
                      <a:cubicBezTo>
                        <a:pt x="141511" y="62979"/>
                        <a:pt x="132946" y="48640"/>
                        <a:pt x="132369" y="35456"/>
                      </a:cubicBezTo>
                      <a:cubicBezTo>
                        <a:pt x="131791" y="22271"/>
                        <a:pt x="120339" y="9760"/>
                        <a:pt x="118607" y="340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60" name="צורה חופשית: צורה 2159">
                  <a:extLst>
                    <a:ext uri="{FF2B5EF4-FFF2-40B4-BE49-F238E27FC236}">
                      <a16:creationId xmlns:a16="http://schemas.microsoft.com/office/drawing/2014/main" id="{20C0BF08-0AAB-65A7-753E-071106C27B89}"/>
                    </a:ext>
                  </a:extLst>
                </p:cNvPr>
                <p:cNvSpPr/>
                <p:nvPr/>
              </p:nvSpPr>
              <p:spPr>
                <a:xfrm>
                  <a:off x="8617821" y="3088804"/>
                  <a:ext cx="236767" cy="140420"/>
                </a:xfrm>
                <a:custGeom>
                  <a:avLst/>
                  <a:gdLst>
                    <a:gd name="connsiteX0" fmla="*/ 163025 w 229825"/>
                    <a:gd name="connsiteY0" fmla="*/ 5486 h 136303"/>
                    <a:gd name="connsiteX1" fmla="*/ 124915 w 229825"/>
                    <a:gd name="connsiteY1" fmla="*/ 7699 h 136303"/>
                    <a:gd name="connsiteX2" fmla="*/ 95082 w 229825"/>
                    <a:gd name="connsiteY2" fmla="*/ 33683 h 136303"/>
                    <a:gd name="connsiteX3" fmla="*/ 81801 w 229825"/>
                    <a:gd name="connsiteY3" fmla="*/ 38687 h 136303"/>
                    <a:gd name="connsiteX4" fmla="*/ 54759 w 229825"/>
                    <a:gd name="connsiteY4" fmla="*/ 34260 h 136303"/>
                    <a:gd name="connsiteX5" fmla="*/ 30988 w 229825"/>
                    <a:gd name="connsiteY5" fmla="*/ 32047 h 136303"/>
                    <a:gd name="connsiteX6" fmla="*/ 16649 w 229825"/>
                    <a:gd name="connsiteY6" fmla="*/ 29833 h 136303"/>
                    <a:gd name="connsiteX7" fmla="*/ 8373 w 229825"/>
                    <a:gd name="connsiteY7" fmla="*/ 37051 h 136303"/>
                    <a:gd name="connsiteX8" fmla="*/ 8950 w 229825"/>
                    <a:gd name="connsiteY8" fmla="*/ 47541 h 136303"/>
                    <a:gd name="connsiteX9" fmla="*/ 0 w 229825"/>
                    <a:gd name="connsiteY9" fmla="*/ 52449 h 136303"/>
                    <a:gd name="connsiteX10" fmla="*/ 1636 w 229825"/>
                    <a:gd name="connsiteY10" fmla="*/ 64382 h 136303"/>
                    <a:gd name="connsiteX11" fmla="*/ 7314 w 229825"/>
                    <a:gd name="connsiteY11" fmla="*/ 95274 h 136303"/>
                    <a:gd name="connsiteX12" fmla="*/ 13858 w 229825"/>
                    <a:gd name="connsiteY12" fmla="*/ 123568 h 136303"/>
                    <a:gd name="connsiteX13" fmla="*/ 49081 w 229825"/>
                    <a:gd name="connsiteY13" fmla="*/ 119526 h 136303"/>
                    <a:gd name="connsiteX14" fmla="*/ 74006 w 229825"/>
                    <a:gd name="connsiteY14" fmla="*/ 111827 h 136303"/>
                    <a:gd name="connsiteX15" fmla="*/ 95178 w 229825"/>
                    <a:gd name="connsiteY15" fmla="*/ 101530 h 136303"/>
                    <a:gd name="connsiteX16" fmla="*/ 114329 w 229825"/>
                    <a:gd name="connsiteY16" fmla="*/ 98354 h 136303"/>
                    <a:gd name="connsiteX17" fmla="*/ 129534 w 229825"/>
                    <a:gd name="connsiteY17" fmla="*/ 88056 h 136303"/>
                    <a:gd name="connsiteX18" fmla="*/ 170435 w 229825"/>
                    <a:gd name="connsiteY18" fmla="*/ 74583 h 136303"/>
                    <a:gd name="connsiteX19" fmla="*/ 189008 w 229825"/>
                    <a:gd name="connsiteY19" fmla="*/ 55143 h 136303"/>
                    <a:gd name="connsiteX20" fmla="*/ 205561 w 229825"/>
                    <a:gd name="connsiteY20" fmla="*/ 48888 h 136303"/>
                    <a:gd name="connsiteX21" fmla="*/ 181887 w 229825"/>
                    <a:gd name="connsiteY21" fmla="*/ 0 h 136303"/>
                    <a:gd name="connsiteX22" fmla="*/ 163217 w 229825"/>
                    <a:gd name="connsiteY22" fmla="*/ 5389 h 136303"/>
                    <a:gd name="connsiteX23" fmla="*/ 210181 w 229825"/>
                    <a:gd name="connsiteY23" fmla="*/ 133673 h 136303"/>
                    <a:gd name="connsiteX24" fmla="*/ 229813 w 229825"/>
                    <a:gd name="connsiteY24" fmla="*/ 129919 h 136303"/>
                    <a:gd name="connsiteX25" fmla="*/ 210181 w 229825"/>
                    <a:gd name="connsiteY25" fmla="*/ 133673 h 136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29825" h="136303">
                      <a:moveTo>
                        <a:pt x="163025" y="5486"/>
                      </a:moveTo>
                      <a:cubicBezTo>
                        <a:pt x="153112" y="7699"/>
                        <a:pt x="128187" y="6063"/>
                        <a:pt x="124915" y="7699"/>
                      </a:cubicBezTo>
                      <a:cubicBezTo>
                        <a:pt x="121547" y="9335"/>
                        <a:pt x="98354" y="25984"/>
                        <a:pt x="95082" y="33683"/>
                      </a:cubicBezTo>
                      <a:cubicBezTo>
                        <a:pt x="91810" y="41382"/>
                        <a:pt x="86805" y="42537"/>
                        <a:pt x="81801" y="38687"/>
                      </a:cubicBezTo>
                      <a:cubicBezTo>
                        <a:pt x="76797" y="34838"/>
                        <a:pt x="56394" y="35896"/>
                        <a:pt x="54759" y="34260"/>
                      </a:cubicBezTo>
                      <a:cubicBezTo>
                        <a:pt x="53122" y="32624"/>
                        <a:pt x="38206" y="30988"/>
                        <a:pt x="30988" y="32047"/>
                      </a:cubicBezTo>
                      <a:cubicBezTo>
                        <a:pt x="23770" y="33202"/>
                        <a:pt x="19921" y="28775"/>
                        <a:pt x="16649" y="29833"/>
                      </a:cubicBezTo>
                      <a:cubicBezTo>
                        <a:pt x="13281" y="30892"/>
                        <a:pt x="10009" y="34838"/>
                        <a:pt x="8373" y="37051"/>
                      </a:cubicBezTo>
                      <a:cubicBezTo>
                        <a:pt x="6737" y="39265"/>
                        <a:pt x="10009" y="45327"/>
                        <a:pt x="8950" y="47541"/>
                      </a:cubicBezTo>
                      <a:cubicBezTo>
                        <a:pt x="8661" y="48118"/>
                        <a:pt x="5101" y="49947"/>
                        <a:pt x="0" y="52449"/>
                      </a:cubicBezTo>
                      <a:cubicBezTo>
                        <a:pt x="1732" y="56683"/>
                        <a:pt x="2791" y="61206"/>
                        <a:pt x="1636" y="64382"/>
                      </a:cubicBezTo>
                      <a:cubicBezTo>
                        <a:pt x="-674" y="70926"/>
                        <a:pt x="1347" y="86420"/>
                        <a:pt x="7314" y="95274"/>
                      </a:cubicBezTo>
                      <a:cubicBezTo>
                        <a:pt x="13281" y="104128"/>
                        <a:pt x="11067" y="120488"/>
                        <a:pt x="13858" y="123568"/>
                      </a:cubicBezTo>
                      <a:cubicBezTo>
                        <a:pt x="16745" y="126743"/>
                        <a:pt x="39072" y="126166"/>
                        <a:pt x="49081" y="119526"/>
                      </a:cubicBezTo>
                      <a:cubicBezTo>
                        <a:pt x="59089" y="112982"/>
                        <a:pt x="65922" y="111827"/>
                        <a:pt x="74006" y="111827"/>
                      </a:cubicBezTo>
                      <a:cubicBezTo>
                        <a:pt x="82090" y="111827"/>
                        <a:pt x="92580" y="104994"/>
                        <a:pt x="95178" y="101530"/>
                      </a:cubicBezTo>
                      <a:cubicBezTo>
                        <a:pt x="97776" y="98065"/>
                        <a:pt x="109517" y="97776"/>
                        <a:pt x="114329" y="98354"/>
                      </a:cubicBezTo>
                      <a:cubicBezTo>
                        <a:pt x="119141" y="98931"/>
                        <a:pt x="124049" y="93446"/>
                        <a:pt x="129534" y="88056"/>
                      </a:cubicBezTo>
                      <a:cubicBezTo>
                        <a:pt x="134924" y="82571"/>
                        <a:pt x="152150" y="80358"/>
                        <a:pt x="170435" y="74583"/>
                      </a:cubicBezTo>
                      <a:cubicBezTo>
                        <a:pt x="188720" y="68905"/>
                        <a:pt x="184774" y="60244"/>
                        <a:pt x="189008" y="55143"/>
                      </a:cubicBezTo>
                      <a:cubicBezTo>
                        <a:pt x="192569" y="50813"/>
                        <a:pt x="197670" y="52064"/>
                        <a:pt x="205561" y="48888"/>
                      </a:cubicBezTo>
                      <a:cubicBezTo>
                        <a:pt x="196708" y="30699"/>
                        <a:pt x="186795" y="10297"/>
                        <a:pt x="181887" y="0"/>
                      </a:cubicBezTo>
                      <a:cubicBezTo>
                        <a:pt x="173130" y="2695"/>
                        <a:pt x="166008" y="4812"/>
                        <a:pt x="163217" y="5389"/>
                      </a:cubicBezTo>
                      <a:close/>
                      <a:moveTo>
                        <a:pt x="210181" y="133673"/>
                      </a:moveTo>
                      <a:cubicBezTo>
                        <a:pt x="216629" y="140313"/>
                        <a:pt x="229236" y="132614"/>
                        <a:pt x="229813" y="129919"/>
                      </a:cubicBezTo>
                      <a:cubicBezTo>
                        <a:pt x="230487" y="127225"/>
                        <a:pt x="202867" y="126166"/>
                        <a:pt x="210181" y="133673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61" name="צורה חופשית: צורה 2160">
                  <a:extLst>
                    <a:ext uri="{FF2B5EF4-FFF2-40B4-BE49-F238E27FC236}">
                      <a16:creationId xmlns:a16="http://schemas.microsoft.com/office/drawing/2014/main" id="{DA617764-DDD6-342A-3878-E1546CCB878C}"/>
                    </a:ext>
                  </a:extLst>
                </p:cNvPr>
                <p:cNvSpPr/>
                <p:nvPr/>
              </p:nvSpPr>
              <p:spPr>
                <a:xfrm>
                  <a:off x="9133090" y="4546313"/>
                  <a:ext cx="40309" cy="25674"/>
                </a:xfrm>
                <a:custGeom>
                  <a:avLst/>
                  <a:gdLst>
                    <a:gd name="connsiteX0" fmla="*/ 13163 w 39127"/>
                    <a:gd name="connsiteY0" fmla="*/ 1055 h 24921"/>
                    <a:gd name="connsiteX1" fmla="*/ 6427 w 39127"/>
                    <a:gd name="connsiteY1" fmla="*/ 22804 h 24921"/>
                    <a:gd name="connsiteX2" fmla="*/ 22306 w 39127"/>
                    <a:gd name="connsiteY2" fmla="*/ 22804 h 24921"/>
                    <a:gd name="connsiteX3" fmla="*/ 39051 w 39127"/>
                    <a:gd name="connsiteY3" fmla="*/ 15298 h 24921"/>
                    <a:gd name="connsiteX4" fmla="*/ 13067 w 39127"/>
                    <a:gd name="connsiteY4" fmla="*/ 1055 h 24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127" h="24921">
                      <a:moveTo>
                        <a:pt x="13163" y="1055"/>
                      </a:moveTo>
                      <a:cubicBezTo>
                        <a:pt x="10661" y="-4815"/>
                        <a:pt x="-10318" y="15394"/>
                        <a:pt x="6427" y="22804"/>
                      </a:cubicBezTo>
                      <a:cubicBezTo>
                        <a:pt x="13934" y="26173"/>
                        <a:pt x="17302" y="18570"/>
                        <a:pt x="22306" y="22804"/>
                      </a:cubicBezTo>
                      <a:cubicBezTo>
                        <a:pt x="27310" y="26943"/>
                        <a:pt x="37415" y="25307"/>
                        <a:pt x="39051" y="15298"/>
                      </a:cubicBezTo>
                      <a:cubicBezTo>
                        <a:pt x="40687" y="5193"/>
                        <a:pt x="15569" y="6925"/>
                        <a:pt x="13067" y="1055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62" name="צורה חופשית: צורה 2161">
                  <a:extLst>
                    <a:ext uri="{FF2B5EF4-FFF2-40B4-BE49-F238E27FC236}">
                      <a16:creationId xmlns:a16="http://schemas.microsoft.com/office/drawing/2014/main" id="{6AA420A5-9066-DABF-68C5-2C997EDA469E}"/>
                    </a:ext>
                  </a:extLst>
                </p:cNvPr>
                <p:cNvSpPr/>
                <p:nvPr/>
              </p:nvSpPr>
              <p:spPr>
                <a:xfrm>
                  <a:off x="10844924" y="3591434"/>
                  <a:ext cx="155765" cy="109071"/>
                </a:xfrm>
                <a:custGeom>
                  <a:avLst/>
                  <a:gdLst>
                    <a:gd name="connsiteX0" fmla="*/ 52 w 151198"/>
                    <a:gd name="connsiteY0" fmla="*/ 699 h 105873"/>
                    <a:gd name="connsiteX1" fmla="*/ 24111 w 151198"/>
                    <a:gd name="connsiteY1" fmla="*/ 28704 h 105873"/>
                    <a:gd name="connsiteX2" fmla="*/ 52 w 151198"/>
                    <a:gd name="connsiteY2" fmla="*/ 699 h 105873"/>
                    <a:gd name="connsiteX3" fmla="*/ 36622 w 151198"/>
                    <a:gd name="connsiteY3" fmla="*/ 24758 h 105873"/>
                    <a:gd name="connsiteX4" fmla="*/ 52886 w 151198"/>
                    <a:gd name="connsiteY4" fmla="*/ 38039 h 105873"/>
                    <a:gd name="connsiteX5" fmla="*/ 36622 w 151198"/>
                    <a:gd name="connsiteY5" fmla="*/ 24758 h 105873"/>
                    <a:gd name="connsiteX6" fmla="*/ 101004 w 151198"/>
                    <a:gd name="connsiteY6" fmla="*/ 59115 h 105873"/>
                    <a:gd name="connsiteX7" fmla="*/ 73962 w 151198"/>
                    <a:gd name="connsiteY7" fmla="*/ 44487 h 105873"/>
                    <a:gd name="connsiteX8" fmla="*/ 101004 w 151198"/>
                    <a:gd name="connsiteY8" fmla="*/ 59115 h 105873"/>
                    <a:gd name="connsiteX9" fmla="*/ 97540 w 151198"/>
                    <a:gd name="connsiteY9" fmla="*/ 77592 h 105873"/>
                    <a:gd name="connsiteX10" fmla="*/ 117268 w 151198"/>
                    <a:gd name="connsiteY10" fmla="*/ 88371 h 105873"/>
                    <a:gd name="connsiteX11" fmla="*/ 97540 w 151198"/>
                    <a:gd name="connsiteY11" fmla="*/ 77592 h 105873"/>
                    <a:gd name="connsiteX12" fmla="*/ 132763 w 151198"/>
                    <a:gd name="connsiteY12" fmla="*/ 96455 h 105873"/>
                    <a:gd name="connsiteX13" fmla="*/ 150374 w 151198"/>
                    <a:gd name="connsiteY13" fmla="*/ 105020 h 105873"/>
                    <a:gd name="connsiteX14" fmla="*/ 132763 w 151198"/>
                    <a:gd name="connsiteY14" fmla="*/ 96455 h 105873"/>
                    <a:gd name="connsiteX15" fmla="*/ 117750 w 151198"/>
                    <a:gd name="connsiteY15" fmla="*/ 58249 h 105873"/>
                    <a:gd name="connsiteX16" fmla="*/ 133244 w 151198"/>
                    <a:gd name="connsiteY16" fmla="*/ 84425 h 105873"/>
                    <a:gd name="connsiteX17" fmla="*/ 117750 w 151198"/>
                    <a:gd name="connsiteY17" fmla="*/ 58249 h 105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1198" h="105873">
                      <a:moveTo>
                        <a:pt x="52" y="699"/>
                      </a:moveTo>
                      <a:cubicBezTo>
                        <a:pt x="-1103" y="5896"/>
                        <a:pt x="17279" y="33131"/>
                        <a:pt x="24111" y="28704"/>
                      </a:cubicBezTo>
                      <a:cubicBezTo>
                        <a:pt x="36718" y="20716"/>
                        <a:pt x="1207" y="-4498"/>
                        <a:pt x="52" y="699"/>
                      </a:cubicBezTo>
                      <a:close/>
                      <a:moveTo>
                        <a:pt x="36622" y="24758"/>
                      </a:moveTo>
                      <a:cubicBezTo>
                        <a:pt x="36237" y="26876"/>
                        <a:pt x="49903" y="40252"/>
                        <a:pt x="52886" y="38039"/>
                      </a:cubicBezTo>
                      <a:cubicBezTo>
                        <a:pt x="55869" y="35922"/>
                        <a:pt x="37392" y="20813"/>
                        <a:pt x="36622" y="24758"/>
                      </a:cubicBezTo>
                      <a:close/>
                      <a:moveTo>
                        <a:pt x="101004" y="59115"/>
                      </a:moveTo>
                      <a:cubicBezTo>
                        <a:pt x="105720" y="56131"/>
                        <a:pt x="74443" y="39001"/>
                        <a:pt x="73962" y="44487"/>
                      </a:cubicBezTo>
                      <a:cubicBezTo>
                        <a:pt x="73577" y="49684"/>
                        <a:pt x="96289" y="62098"/>
                        <a:pt x="101004" y="59115"/>
                      </a:cubicBezTo>
                      <a:close/>
                      <a:moveTo>
                        <a:pt x="97540" y="77592"/>
                      </a:moveTo>
                      <a:cubicBezTo>
                        <a:pt x="99272" y="86157"/>
                        <a:pt x="112168" y="91354"/>
                        <a:pt x="117268" y="88371"/>
                      </a:cubicBezTo>
                      <a:cubicBezTo>
                        <a:pt x="122369" y="85387"/>
                        <a:pt x="95711" y="68738"/>
                        <a:pt x="97540" y="77592"/>
                      </a:cubicBezTo>
                      <a:close/>
                      <a:moveTo>
                        <a:pt x="132763" y="96455"/>
                      </a:moveTo>
                      <a:cubicBezTo>
                        <a:pt x="133628" y="98572"/>
                        <a:pt x="144792" y="108869"/>
                        <a:pt x="150374" y="105020"/>
                      </a:cubicBezTo>
                      <a:cubicBezTo>
                        <a:pt x="155955" y="101170"/>
                        <a:pt x="131319" y="92798"/>
                        <a:pt x="132763" y="96455"/>
                      </a:cubicBezTo>
                      <a:close/>
                      <a:moveTo>
                        <a:pt x="117750" y="58249"/>
                      </a:moveTo>
                      <a:cubicBezTo>
                        <a:pt x="113419" y="67680"/>
                        <a:pt x="130645" y="84040"/>
                        <a:pt x="133244" y="84425"/>
                      </a:cubicBezTo>
                      <a:cubicBezTo>
                        <a:pt x="135842" y="84906"/>
                        <a:pt x="121118" y="51031"/>
                        <a:pt x="117750" y="5824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63" name="צורה חופשית: צורה 2162">
                  <a:extLst>
                    <a:ext uri="{FF2B5EF4-FFF2-40B4-BE49-F238E27FC236}">
                      <a16:creationId xmlns:a16="http://schemas.microsoft.com/office/drawing/2014/main" id="{958C9E00-D873-8D79-AD5C-1ECEA7174FDE}"/>
                    </a:ext>
                  </a:extLst>
                </p:cNvPr>
                <p:cNvSpPr/>
                <p:nvPr/>
              </p:nvSpPr>
              <p:spPr>
                <a:xfrm>
                  <a:off x="10844924" y="3591434"/>
                  <a:ext cx="155765" cy="109071"/>
                </a:xfrm>
                <a:custGeom>
                  <a:avLst/>
                  <a:gdLst>
                    <a:gd name="connsiteX0" fmla="*/ 52 w 151198"/>
                    <a:gd name="connsiteY0" fmla="*/ 699 h 105873"/>
                    <a:gd name="connsiteX1" fmla="*/ 24111 w 151198"/>
                    <a:gd name="connsiteY1" fmla="*/ 28704 h 105873"/>
                    <a:gd name="connsiteX2" fmla="*/ 52 w 151198"/>
                    <a:gd name="connsiteY2" fmla="*/ 699 h 105873"/>
                    <a:gd name="connsiteX3" fmla="*/ 36622 w 151198"/>
                    <a:gd name="connsiteY3" fmla="*/ 24758 h 105873"/>
                    <a:gd name="connsiteX4" fmla="*/ 52886 w 151198"/>
                    <a:gd name="connsiteY4" fmla="*/ 38039 h 105873"/>
                    <a:gd name="connsiteX5" fmla="*/ 36622 w 151198"/>
                    <a:gd name="connsiteY5" fmla="*/ 24758 h 105873"/>
                    <a:gd name="connsiteX6" fmla="*/ 101004 w 151198"/>
                    <a:gd name="connsiteY6" fmla="*/ 59115 h 105873"/>
                    <a:gd name="connsiteX7" fmla="*/ 73962 w 151198"/>
                    <a:gd name="connsiteY7" fmla="*/ 44487 h 105873"/>
                    <a:gd name="connsiteX8" fmla="*/ 101004 w 151198"/>
                    <a:gd name="connsiteY8" fmla="*/ 59115 h 105873"/>
                    <a:gd name="connsiteX9" fmla="*/ 97540 w 151198"/>
                    <a:gd name="connsiteY9" fmla="*/ 77592 h 105873"/>
                    <a:gd name="connsiteX10" fmla="*/ 117268 w 151198"/>
                    <a:gd name="connsiteY10" fmla="*/ 88371 h 105873"/>
                    <a:gd name="connsiteX11" fmla="*/ 97540 w 151198"/>
                    <a:gd name="connsiteY11" fmla="*/ 77592 h 105873"/>
                    <a:gd name="connsiteX12" fmla="*/ 132763 w 151198"/>
                    <a:gd name="connsiteY12" fmla="*/ 96455 h 105873"/>
                    <a:gd name="connsiteX13" fmla="*/ 150374 w 151198"/>
                    <a:gd name="connsiteY13" fmla="*/ 105020 h 105873"/>
                    <a:gd name="connsiteX14" fmla="*/ 132763 w 151198"/>
                    <a:gd name="connsiteY14" fmla="*/ 96455 h 105873"/>
                    <a:gd name="connsiteX15" fmla="*/ 117750 w 151198"/>
                    <a:gd name="connsiteY15" fmla="*/ 58249 h 105873"/>
                    <a:gd name="connsiteX16" fmla="*/ 133244 w 151198"/>
                    <a:gd name="connsiteY16" fmla="*/ 84425 h 105873"/>
                    <a:gd name="connsiteX17" fmla="*/ 117750 w 151198"/>
                    <a:gd name="connsiteY17" fmla="*/ 58249 h 105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1198" h="105873">
                      <a:moveTo>
                        <a:pt x="52" y="699"/>
                      </a:moveTo>
                      <a:cubicBezTo>
                        <a:pt x="-1103" y="5896"/>
                        <a:pt x="17279" y="33131"/>
                        <a:pt x="24111" y="28704"/>
                      </a:cubicBezTo>
                      <a:cubicBezTo>
                        <a:pt x="36718" y="20716"/>
                        <a:pt x="1207" y="-4498"/>
                        <a:pt x="52" y="699"/>
                      </a:cubicBezTo>
                      <a:close/>
                      <a:moveTo>
                        <a:pt x="36622" y="24758"/>
                      </a:moveTo>
                      <a:cubicBezTo>
                        <a:pt x="36237" y="26876"/>
                        <a:pt x="49903" y="40252"/>
                        <a:pt x="52886" y="38039"/>
                      </a:cubicBezTo>
                      <a:cubicBezTo>
                        <a:pt x="55869" y="35922"/>
                        <a:pt x="37392" y="20813"/>
                        <a:pt x="36622" y="24758"/>
                      </a:cubicBezTo>
                      <a:close/>
                      <a:moveTo>
                        <a:pt x="101004" y="59115"/>
                      </a:moveTo>
                      <a:cubicBezTo>
                        <a:pt x="105720" y="56131"/>
                        <a:pt x="74443" y="39001"/>
                        <a:pt x="73962" y="44487"/>
                      </a:cubicBezTo>
                      <a:cubicBezTo>
                        <a:pt x="73577" y="49684"/>
                        <a:pt x="96289" y="62098"/>
                        <a:pt x="101004" y="59115"/>
                      </a:cubicBezTo>
                      <a:close/>
                      <a:moveTo>
                        <a:pt x="97540" y="77592"/>
                      </a:moveTo>
                      <a:cubicBezTo>
                        <a:pt x="99272" y="86157"/>
                        <a:pt x="112168" y="91354"/>
                        <a:pt x="117268" y="88371"/>
                      </a:cubicBezTo>
                      <a:cubicBezTo>
                        <a:pt x="122369" y="85387"/>
                        <a:pt x="95711" y="68738"/>
                        <a:pt x="97540" y="77592"/>
                      </a:cubicBezTo>
                      <a:close/>
                      <a:moveTo>
                        <a:pt x="132763" y="96455"/>
                      </a:moveTo>
                      <a:cubicBezTo>
                        <a:pt x="133628" y="98572"/>
                        <a:pt x="144792" y="108869"/>
                        <a:pt x="150374" y="105020"/>
                      </a:cubicBezTo>
                      <a:cubicBezTo>
                        <a:pt x="155955" y="101170"/>
                        <a:pt x="131319" y="92798"/>
                        <a:pt x="132763" y="96455"/>
                      </a:cubicBezTo>
                      <a:close/>
                      <a:moveTo>
                        <a:pt x="117750" y="58249"/>
                      </a:moveTo>
                      <a:cubicBezTo>
                        <a:pt x="113419" y="67680"/>
                        <a:pt x="130645" y="84040"/>
                        <a:pt x="133244" y="84425"/>
                      </a:cubicBezTo>
                      <a:cubicBezTo>
                        <a:pt x="135842" y="84906"/>
                        <a:pt x="121118" y="51031"/>
                        <a:pt x="117750" y="5824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64" name="צורה חופשית: צורה 2163">
                  <a:extLst>
                    <a:ext uri="{FF2B5EF4-FFF2-40B4-BE49-F238E27FC236}">
                      <a16:creationId xmlns:a16="http://schemas.microsoft.com/office/drawing/2014/main" id="{E9AA9C09-F042-B174-2FA1-381F65DE4080}"/>
                    </a:ext>
                  </a:extLst>
                </p:cNvPr>
                <p:cNvSpPr/>
                <p:nvPr/>
              </p:nvSpPr>
              <p:spPr>
                <a:xfrm>
                  <a:off x="10005723" y="3696055"/>
                  <a:ext cx="814151" cy="724063"/>
                </a:xfrm>
                <a:custGeom>
                  <a:avLst/>
                  <a:gdLst>
                    <a:gd name="connsiteX0" fmla="*/ 788953 w 790281"/>
                    <a:gd name="connsiteY0" fmla="*/ 352227 h 702834"/>
                    <a:gd name="connsiteX1" fmla="*/ 784237 w 790281"/>
                    <a:gd name="connsiteY1" fmla="*/ 338080 h 702834"/>
                    <a:gd name="connsiteX2" fmla="*/ 783371 w 790281"/>
                    <a:gd name="connsiteY2" fmla="*/ 305937 h 702834"/>
                    <a:gd name="connsiteX3" fmla="*/ 778655 w 790281"/>
                    <a:gd name="connsiteY3" fmla="*/ 302088 h 702834"/>
                    <a:gd name="connsiteX4" fmla="*/ 765760 w 790281"/>
                    <a:gd name="connsiteY4" fmla="*/ 287075 h 702834"/>
                    <a:gd name="connsiteX5" fmla="*/ 750747 w 790281"/>
                    <a:gd name="connsiteY5" fmla="*/ 272447 h 702834"/>
                    <a:gd name="connsiteX6" fmla="*/ 741316 w 790281"/>
                    <a:gd name="connsiteY6" fmla="*/ 263400 h 702834"/>
                    <a:gd name="connsiteX7" fmla="*/ 734483 w 790281"/>
                    <a:gd name="connsiteY7" fmla="*/ 243191 h 702834"/>
                    <a:gd name="connsiteX8" fmla="*/ 726784 w 790281"/>
                    <a:gd name="connsiteY8" fmla="*/ 236743 h 702834"/>
                    <a:gd name="connsiteX9" fmla="*/ 715621 w 790281"/>
                    <a:gd name="connsiteY9" fmla="*/ 237609 h 702834"/>
                    <a:gd name="connsiteX10" fmla="*/ 710905 w 790281"/>
                    <a:gd name="connsiteY10" fmla="*/ 224328 h 702834"/>
                    <a:gd name="connsiteX11" fmla="*/ 703591 w 790281"/>
                    <a:gd name="connsiteY11" fmla="*/ 210182 h 702834"/>
                    <a:gd name="connsiteX12" fmla="*/ 697143 w 790281"/>
                    <a:gd name="connsiteY12" fmla="*/ 196035 h 702834"/>
                    <a:gd name="connsiteX13" fmla="*/ 652489 w 790281"/>
                    <a:gd name="connsiteY13" fmla="*/ 169859 h 702834"/>
                    <a:gd name="connsiteX14" fmla="*/ 647774 w 790281"/>
                    <a:gd name="connsiteY14" fmla="*/ 156578 h 702834"/>
                    <a:gd name="connsiteX15" fmla="*/ 643058 w 790281"/>
                    <a:gd name="connsiteY15" fmla="*/ 133000 h 702834"/>
                    <a:gd name="connsiteX16" fmla="*/ 631510 w 790281"/>
                    <a:gd name="connsiteY16" fmla="*/ 112790 h 702834"/>
                    <a:gd name="connsiteX17" fmla="*/ 628911 w 790281"/>
                    <a:gd name="connsiteY17" fmla="*/ 89212 h 702834"/>
                    <a:gd name="connsiteX18" fmla="*/ 616015 w 790281"/>
                    <a:gd name="connsiteY18" fmla="*/ 73815 h 702834"/>
                    <a:gd name="connsiteX19" fmla="*/ 601002 w 790281"/>
                    <a:gd name="connsiteY19" fmla="*/ 74199 h 702834"/>
                    <a:gd name="connsiteX20" fmla="*/ 595036 w 790281"/>
                    <a:gd name="connsiteY20" fmla="*/ 54856 h 702834"/>
                    <a:gd name="connsiteX21" fmla="*/ 585990 w 790281"/>
                    <a:gd name="connsiteY21" fmla="*/ 23964 h 702834"/>
                    <a:gd name="connsiteX22" fmla="*/ 576559 w 790281"/>
                    <a:gd name="connsiteY22" fmla="*/ 386 h 702834"/>
                    <a:gd name="connsiteX23" fmla="*/ 564144 w 790281"/>
                    <a:gd name="connsiteY23" fmla="*/ 14533 h 702834"/>
                    <a:gd name="connsiteX24" fmla="*/ 559429 w 790281"/>
                    <a:gd name="connsiteY24" fmla="*/ 30027 h 702834"/>
                    <a:gd name="connsiteX25" fmla="*/ 556830 w 790281"/>
                    <a:gd name="connsiteY25" fmla="*/ 51488 h 702834"/>
                    <a:gd name="connsiteX26" fmla="*/ 555098 w 790281"/>
                    <a:gd name="connsiteY26" fmla="*/ 85844 h 702834"/>
                    <a:gd name="connsiteX27" fmla="*/ 549131 w 790281"/>
                    <a:gd name="connsiteY27" fmla="*/ 115485 h 702834"/>
                    <a:gd name="connsiteX28" fmla="*/ 532771 w 790281"/>
                    <a:gd name="connsiteY28" fmla="*/ 138197 h 702834"/>
                    <a:gd name="connsiteX29" fmla="*/ 509193 w 790281"/>
                    <a:gd name="connsiteY29" fmla="*/ 128284 h 702834"/>
                    <a:gd name="connsiteX30" fmla="*/ 492063 w 790281"/>
                    <a:gd name="connsiteY30" fmla="*/ 120104 h 702834"/>
                    <a:gd name="connsiteX31" fmla="*/ 473201 w 790281"/>
                    <a:gd name="connsiteY31" fmla="*/ 105092 h 702834"/>
                    <a:gd name="connsiteX32" fmla="*/ 453472 w 790281"/>
                    <a:gd name="connsiteY32" fmla="*/ 98259 h 702834"/>
                    <a:gd name="connsiteX33" fmla="*/ 440576 w 790281"/>
                    <a:gd name="connsiteY33" fmla="*/ 83631 h 702834"/>
                    <a:gd name="connsiteX34" fmla="*/ 442308 w 790281"/>
                    <a:gd name="connsiteY34" fmla="*/ 74199 h 702834"/>
                    <a:gd name="connsiteX35" fmla="*/ 444041 w 790281"/>
                    <a:gd name="connsiteY35" fmla="*/ 57839 h 702834"/>
                    <a:gd name="connsiteX36" fmla="*/ 456455 w 790281"/>
                    <a:gd name="connsiteY36" fmla="*/ 48793 h 702834"/>
                    <a:gd name="connsiteX37" fmla="*/ 462903 w 790281"/>
                    <a:gd name="connsiteY37" fmla="*/ 35897 h 702834"/>
                    <a:gd name="connsiteX38" fmla="*/ 458572 w 790281"/>
                    <a:gd name="connsiteY38" fmla="*/ 26466 h 702834"/>
                    <a:gd name="connsiteX39" fmla="*/ 451258 w 790281"/>
                    <a:gd name="connsiteY39" fmla="*/ 34165 h 702834"/>
                    <a:gd name="connsiteX40" fmla="*/ 443945 w 790281"/>
                    <a:gd name="connsiteY40" fmla="*/ 23868 h 702834"/>
                    <a:gd name="connsiteX41" fmla="*/ 429317 w 790281"/>
                    <a:gd name="connsiteY41" fmla="*/ 29834 h 702834"/>
                    <a:gd name="connsiteX42" fmla="*/ 391592 w 790281"/>
                    <a:gd name="connsiteY42" fmla="*/ 18286 h 702834"/>
                    <a:gd name="connsiteX43" fmla="*/ 373596 w 790281"/>
                    <a:gd name="connsiteY43" fmla="*/ 7123 h 702834"/>
                    <a:gd name="connsiteX44" fmla="*/ 380909 w 790281"/>
                    <a:gd name="connsiteY44" fmla="*/ 20018 h 702834"/>
                    <a:gd name="connsiteX45" fmla="*/ 351269 w 790281"/>
                    <a:gd name="connsiteY45" fmla="*/ 29064 h 702834"/>
                    <a:gd name="connsiteX46" fmla="*/ 345687 w 790281"/>
                    <a:gd name="connsiteY46" fmla="*/ 34646 h 702834"/>
                    <a:gd name="connsiteX47" fmla="*/ 331925 w 790281"/>
                    <a:gd name="connsiteY47" fmla="*/ 52257 h 702834"/>
                    <a:gd name="connsiteX48" fmla="*/ 324227 w 790281"/>
                    <a:gd name="connsiteY48" fmla="*/ 66404 h 702834"/>
                    <a:gd name="connsiteX49" fmla="*/ 325092 w 790281"/>
                    <a:gd name="connsiteY49" fmla="*/ 82765 h 702834"/>
                    <a:gd name="connsiteX50" fmla="*/ 315180 w 790281"/>
                    <a:gd name="connsiteY50" fmla="*/ 84882 h 702834"/>
                    <a:gd name="connsiteX51" fmla="*/ 302765 w 790281"/>
                    <a:gd name="connsiteY51" fmla="*/ 85748 h 702834"/>
                    <a:gd name="connsiteX52" fmla="*/ 296318 w 790281"/>
                    <a:gd name="connsiteY52" fmla="*/ 81417 h 702834"/>
                    <a:gd name="connsiteX53" fmla="*/ 285636 w 790281"/>
                    <a:gd name="connsiteY53" fmla="*/ 72371 h 702834"/>
                    <a:gd name="connsiteX54" fmla="*/ 269275 w 790281"/>
                    <a:gd name="connsiteY54" fmla="*/ 60341 h 702834"/>
                    <a:gd name="connsiteX55" fmla="*/ 258112 w 790281"/>
                    <a:gd name="connsiteY55" fmla="*/ 66789 h 702834"/>
                    <a:gd name="connsiteX56" fmla="*/ 252145 w 790281"/>
                    <a:gd name="connsiteY56" fmla="*/ 75836 h 702834"/>
                    <a:gd name="connsiteX57" fmla="*/ 237132 w 790281"/>
                    <a:gd name="connsiteY57" fmla="*/ 76221 h 702834"/>
                    <a:gd name="connsiteX58" fmla="*/ 233668 w 790281"/>
                    <a:gd name="connsiteY58" fmla="*/ 84785 h 702834"/>
                    <a:gd name="connsiteX59" fmla="*/ 224621 w 790281"/>
                    <a:gd name="connsiteY59" fmla="*/ 91233 h 702834"/>
                    <a:gd name="connsiteX60" fmla="*/ 220772 w 790281"/>
                    <a:gd name="connsiteY60" fmla="*/ 110096 h 702834"/>
                    <a:gd name="connsiteX61" fmla="*/ 206625 w 790281"/>
                    <a:gd name="connsiteY61" fmla="*/ 108845 h 702834"/>
                    <a:gd name="connsiteX62" fmla="*/ 209608 w 790281"/>
                    <a:gd name="connsiteY62" fmla="*/ 123472 h 702834"/>
                    <a:gd name="connsiteX63" fmla="*/ 203642 w 790281"/>
                    <a:gd name="connsiteY63" fmla="*/ 133385 h 702834"/>
                    <a:gd name="connsiteX64" fmla="*/ 195943 w 790281"/>
                    <a:gd name="connsiteY64" fmla="*/ 118757 h 702834"/>
                    <a:gd name="connsiteX65" fmla="*/ 180930 w 790281"/>
                    <a:gd name="connsiteY65" fmla="*/ 126456 h 702834"/>
                    <a:gd name="connsiteX66" fmla="*/ 180064 w 790281"/>
                    <a:gd name="connsiteY66" fmla="*/ 149168 h 702834"/>
                    <a:gd name="connsiteX67" fmla="*/ 152155 w 790281"/>
                    <a:gd name="connsiteY67" fmla="*/ 176595 h 702834"/>
                    <a:gd name="connsiteX68" fmla="*/ 117799 w 790281"/>
                    <a:gd name="connsiteY68" fmla="*/ 186026 h 702834"/>
                    <a:gd name="connsiteX69" fmla="*/ 99322 w 790281"/>
                    <a:gd name="connsiteY69" fmla="*/ 191993 h 702834"/>
                    <a:gd name="connsiteX70" fmla="*/ 80844 w 790281"/>
                    <a:gd name="connsiteY70" fmla="*/ 200173 h 702834"/>
                    <a:gd name="connsiteX71" fmla="*/ 57651 w 790281"/>
                    <a:gd name="connsiteY71" fmla="*/ 205755 h 702834"/>
                    <a:gd name="connsiteX72" fmla="*/ 33592 w 790281"/>
                    <a:gd name="connsiteY72" fmla="*/ 219036 h 702834"/>
                    <a:gd name="connsiteX73" fmla="*/ 23295 w 790281"/>
                    <a:gd name="connsiteY73" fmla="*/ 233182 h 702834"/>
                    <a:gd name="connsiteX74" fmla="*/ 21177 w 790281"/>
                    <a:gd name="connsiteY74" fmla="*/ 221153 h 702834"/>
                    <a:gd name="connsiteX75" fmla="*/ 11265 w 790281"/>
                    <a:gd name="connsiteY75" fmla="*/ 235300 h 702834"/>
                    <a:gd name="connsiteX76" fmla="*/ 12131 w 790281"/>
                    <a:gd name="connsiteY76" fmla="*/ 257145 h 702834"/>
                    <a:gd name="connsiteX77" fmla="*/ 8666 w 790281"/>
                    <a:gd name="connsiteY77" fmla="*/ 288037 h 702834"/>
                    <a:gd name="connsiteX78" fmla="*/ 19830 w 790281"/>
                    <a:gd name="connsiteY78" fmla="*/ 313732 h 702834"/>
                    <a:gd name="connsiteX79" fmla="*/ 8282 w 790281"/>
                    <a:gd name="connsiteY79" fmla="*/ 303916 h 702834"/>
                    <a:gd name="connsiteX80" fmla="*/ 13864 w 790281"/>
                    <a:gd name="connsiteY80" fmla="*/ 317678 h 702834"/>
                    <a:gd name="connsiteX81" fmla="*/ 101 w 790281"/>
                    <a:gd name="connsiteY81" fmla="*/ 307381 h 702834"/>
                    <a:gd name="connsiteX82" fmla="*/ 19830 w 790281"/>
                    <a:gd name="connsiteY82" fmla="*/ 351168 h 702834"/>
                    <a:gd name="connsiteX83" fmla="*/ 36190 w 790281"/>
                    <a:gd name="connsiteY83" fmla="*/ 387642 h 702834"/>
                    <a:gd name="connsiteX84" fmla="*/ 53320 w 790281"/>
                    <a:gd name="connsiteY84" fmla="*/ 431814 h 702834"/>
                    <a:gd name="connsiteX85" fmla="*/ 48990 w 790281"/>
                    <a:gd name="connsiteY85" fmla="*/ 457510 h 702834"/>
                    <a:gd name="connsiteX86" fmla="*/ 37826 w 790281"/>
                    <a:gd name="connsiteY86" fmla="*/ 473389 h 702834"/>
                    <a:gd name="connsiteX87" fmla="*/ 42927 w 790281"/>
                    <a:gd name="connsiteY87" fmla="*/ 486284 h 702834"/>
                    <a:gd name="connsiteX88" fmla="*/ 57074 w 790281"/>
                    <a:gd name="connsiteY88" fmla="*/ 498699 h 702834"/>
                    <a:gd name="connsiteX89" fmla="*/ 94798 w 790281"/>
                    <a:gd name="connsiteY89" fmla="*/ 502548 h 702834"/>
                    <a:gd name="connsiteX90" fmla="*/ 114142 w 790281"/>
                    <a:gd name="connsiteY90" fmla="*/ 491000 h 702834"/>
                    <a:gd name="connsiteX91" fmla="*/ 127904 w 790281"/>
                    <a:gd name="connsiteY91" fmla="*/ 481569 h 702834"/>
                    <a:gd name="connsiteX92" fmla="*/ 177658 w 790281"/>
                    <a:gd name="connsiteY92" fmla="*/ 478585 h 702834"/>
                    <a:gd name="connsiteX93" fmla="*/ 213747 w 790281"/>
                    <a:gd name="connsiteY93" fmla="*/ 463573 h 702834"/>
                    <a:gd name="connsiteX94" fmla="*/ 239442 w 790281"/>
                    <a:gd name="connsiteY94" fmla="*/ 448944 h 702834"/>
                    <a:gd name="connsiteX95" fmla="*/ 268217 w 790281"/>
                    <a:gd name="connsiteY95" fmla="*/ 443363 h 702834"/>
                    <a:gd name="connsiteX96" fmla="*/ 311138 w 790281"/>
                    <a:gd name="connsiteY96" fmla="*/ 430948 h 702834"/>
                    <a:gd name="connsiteX97" fmla="*/ 351943 w 790281"/>
                    <a:gd name="connsiteY97" fmla="*/ 425751 h 702834"/>
                    <a:gd name="connsiteX98" fmla="*/ 375520 w 790281"/>
                    <a:gd name="connsiteY98" fmla="*/ 437300 h 702834"/>
                    <a:gd name="connsiteX99" fmla="*/ 398232 w 790281"/>
                    <a:gd name="connsiteY99" fmla="*/ 440283 h 702834"/>
                    <a:gd name="connsiteX100" fmla="*/ 409396 w 790281"/>
                    <a:gd name="connsiteY100" fmla="*/ 445865 h 702834"/>
                    <a:gd name="connsiteX101" fmla="*/ 410647 w 790281"/>
                    <a:gd name="connsiteY101" fmla="*/ 457894 h 702834"/>
                    <a:gd name="connsiteX102" fmla="*/ 427777 w 790281"/>
                    <a:gd name="connsiteY102" fmla="*/ 474158 h 702834"/>
                    <a:gd name="connsiteX103" fmla="*/ 432493 w 790281"/>
                    <a:gd name="connsiteY103" fmla="*/ 495619 h 702834"/>
                    <a:gd name="connsiteX104" fmla="*/ 448371 w 790281"/>
                    <a:gd name="connsiteY104" fmla="*/ 490038 h 702834"/>
                    <a:gd name="connsiteX105" fmla="*/ 467715 w 790281"/>
                    <a:gd name="connsiteY105" fmla="*/ 475409 h 702834"/>
                    <a:gd name="connsiteX106" fmla="*/ 484075 w 790281"/>
                    <a:gd name="connsiteY106" fmla="*/ 458279 h 702834"/>
                    <a:gd name="connsiteX107" fmla="*/ 475895 w 790281"/>
                    <a:gd name="connsiteY107" fmla="*/ 485707 h 702834"/>
                    <a:gd name="connsiteX108" fmla="*/ 463865 w 790281"/>
                    <a:gd name="connsiteY108" fmla="*/ 500720 h 702834"/>
                    <a:gd name="connsiteX109" fmla="*/ 481862 w 790281"/>
                    <a:gd name="connsiteY109" fmla="*/ 498988 h 702834"/>
                    <a:gd name="connsiteX110" fmla="*/ 492641 w 790281"/>
                    <a:gd name="connsiteY110" fmla="*/ 493406 h 702834"/>
                    <a:gd name="connsiteX111" fmla="*/ 490042 w 790281"/>
                    <a:gd name="connsiteY111" fmla="*/ 514867 h 702834"/>
                    <a:gd name="connsiteX112" fmla="*/ 504188 w 790281"/>
                    <a:gd name="connsiteY112" fmla="*/ 514000 h 702834"/>
                    <a:gd name="connsiteX113" fmla="*/ 520452 w 790281"/>
                    <a:gd name="connsiteY113" fmla="*/ 540562 h 702834"/>
                    <a:gd name="connsiteX114" fmla="*/ 530750 w 790281"/>
                    <a:gd name="connsiteY114" fmla="*/ 565487 h 702834"/>
                    <a:gd name="connsiteX115" fmla="*/ 550478 w 790281"/>
                    <a:gd name="connsiteY115" fmla="*/ 574052 h 702834"/>
                    <a:gd name="connsiteX116" fmla="*/ 589550 w 790281"/>
                    <a:gd name="connsiteY116" fmla="*/ 587814 h 702834"/>
                    <a:gd name="connsiteX117" fmla="*/ 613995 w 790281"/>
                    <a:gd name="connsiteY117" fmla="*/ 573667 h 702834"/>
                    <a:gd name="connsiteX118" fmla="*/ 622175 w 790281"/>
                    <a:gd name="connsiteY118" fmla="*/ 576651 h 702834"/>
                    <a:gd name="connsiteX119" fmla="*/ 625639 w 790281"/>
                    <a:gd name="connsiteY119" fmla="*/ 582617 h 702834"/>
                    <a:gd name="connsiteX120" fmla="*/ 630836 w 790281"/>
                    <a:gd name="connsiteY120" fmla="*/ 578768 h 702834"/>
                    <a:gd name="connsiteX121" fmla="*/ 643732 w 790281"/>
                    <a:gd name="connsiteY121" fmla="*/ 590316 h 702834"/>
                    <a:gd name="connsiteX122" fmla="*/ 650180 w 790281"/>
                    <a:gd name="connsiteY122" fmla="*/ 595031 h 702834"/>
                    <a:gd name="connsiteX123" fmla="*/ 658744 w 790281"/>
                    <a:gd name="connsiteY123" fmla="*/ 584253 h 702834"/>
                    <a:gd name="connsiteX124" fmla="*/ 677222 w 790281"/>
                    <a:gd name="connsiteY124" fmla="*/ 570972 h 702834"/>
                    <a:gd name="connsiteX125" fmla="*/ 717545 w 790281"/>
                    <a:gd name="connsiteY125" fmla="*/ 563659 h 702834"/>
                    <a:gd name="connsiteX126" fmla="*/ 723993 w 790281"/>
                    <a:gd name="connsiteY126" fmla="*/ 524587 h 702834"/>
                    <a:gd name="connsiteX127" fmla="*/ 738621 w 790281"/>
                    <a:gd name="connsiteY127" fmla="*/ 494945 h 702834"/>
                    <a:gd name="connsiteX128" fmla="*/ 759215 w 790281"/>
                    <a:gd name="connsiteY128" fmla="*/ 453372 h 702834"/>
                    <a:gd name="connsiteX129" fmla="*/ 770764 w 790281"/>
                    <a:gd name="connsiteY129" fmla="*/ 440091 h 702834"/>
                    <a:gd name="connsiteX130" fmla="*/ 781061 w 790281"/>
                    <a:gd name="connsiteY130" fmla="*/ 413048 h 702834"/>
                    <a:gd name="connsiteX131" fmla="*/ 785777 w 790281"/>
                    <a:gd name="connsiteY131" fmla="*/ 388604 h 702834"/>
                    <a:gd name="connsiteX132" fmla="*/ 787894 w 790281"/>
                    <a:gd name="connsiteY132" fmla="*/ 369261 h 702834"/>
                    <a:gd name="connsiteX133" fmla="*/ 788760 w 790281"/>
                    <a:gd name="connsiteY133" fmla="*/ 351649 h 702834"/>
                    <a:gd name="connsiteX134" fmla="*/ 359064 w 790281"/>
                    <a:gd name="connsiteY134" fmla="*/ 16265 h 702834"/>
                    <a:gd name="connsiteX135" fmla="*/ 334139 w 790281"/>
                    <a:gd name="connsiteY135" fmla="*/ 22232 h 702834"/>
                    <a:gd name="connsiteX136" fmla="*/ 359064 w 790281"/>
                    <a:gd name="connsiteY136" fmla="*/ 16265 h 702834"/>
                    <a:gd name="connsiteX137" fmla="*/ 455589 w 790281"/>
                    <a:gd name="connsiteY137" fmla="*/ 524298 h 702834"/>
                    <a:gd name="connsiteX138" fmla="*/ 478782 w 790281"/>
                    <a:gd name="connsiteY138" fmla="*/ 521314 h 702834"/>
                    <a:gd name="connsiteX139" fmla="*/ 455589 w 790281"/>
                    <a:gd name="connsiteY139" fmla="*/ 524298 h 702834"/>
                    <a:gd name="connsiteX140" fmla="*/ 649506 w 790281"/>
                    <a:gd name="connsiteY140" fmla="*/ 643535 h 702834"/>
                    <a:gd name="connsiteX141" fmla="*/ 616497 w 790281"/>
                    <a:gd name="connsiteY141" fmla="*/ 634104 h 702834"/>
                    <a:gd name="connsiteX142" fmla="*/ 625543 w 790281"/>
                    <a:gd name="connsiteY142" fmla="*/ 672694 h 702834"/>
                    <a:gd name="connsiteX143" fmla="*/ 651238 w 790281"/>
                    <a:gd name="connsiteY143" fmla="*/ 702720 h 702834"/>
                    <a:gd name="connsiteX144" fmla="*/ 661920 w 790281"/>
                    <a:gd name="connsiteY144" fmla="*/ 695021 h 702834"/>
                    <a:gd name="connsiteX145" fmla="*/ 666251 w 790281"/>
                    <a:gd name="connsiteY145" fmla="*/ 685109 h 702834"/>
                    <a:gd name="connsiteX146" fmla="*/ 677414 w 790281"/>
                    <a:gd name="connsiteY146" fmla="*/ 687226 h 702834"/>
                    <a:gd name="connsiteX147" fmla="*/ 682996 w 790281"/>
                    <a:gd name="connsiteY147" fmla="*/ 666150 h 702834"/>
                    <a:gd name="connsiteX148" fmla="*/ 682130 w 790281"/>
                    <a:gd name="connsiteY148" fmla="*/ 636510 h 702834"/>
                    <a:gd name="connsiteX149" fmla="*/ 649506 w 790281"/>
                    <a:gd name="connsiteY149" fmla="*/ 643342 h 70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</a:cxnLst>
                  <a:rect l="l" t="t" r="r" b="b"/>
                  <a:pathLst>
                    <a:path w="790281" h="702834">
                      <a:moveTo>
                        <a:pt x="788953" y="352227"/>
                      </a:moveTo>
                      <a:cubicBezTo>
                        <a:pt x="792417" y="349628"/>
                        <a:pt x="787221" y="335963"/>
                        <a:pt x="784237" y="338080"/>
                      </a:cubicBezTo>
                      <a:cubicBezTo>
                        <a:pt x="781254" y="340197"/>
                        <a:pt x="781254" y="316619"/>
                        <a:pt x="783371" y="305937"/>
                      </a:cubicBezTo>
                      <a:cubicBezTo>
                        <a:pt x="785488" y="295159"/>
                        <a:pt x="784237" y="296506"/>
                        <a:pt x="778655" y="302088"/>
                      </a:cubicBezTo>
                      <a:cubicBezTo>
                        <a:pt x="773073" y="307669"/>
                        <a:pt x="767107" y="291405"/>
                        <a:pt x="765760" y="287075"/>
                      </a:cubicBezTo>
                      <a:cubicBezTo>
                        <a:pt x="764509" y="282744"/>
                        <a:pt x="758061" y="270811"/>
                        <a:pt x="750747" y="272447"/>
                      </a:cubicBezTo>
                      <a:cubicBezTo>
                        <a:pt x="743433" y="274179"/>
                        <a:pt x="748149" y="262149"/>
                        <a:pt x="741316" y="263400"/>
                      </a:cubicBezTo>
                      <a:cubicBezTo>
                        <a:pt x="734483" y="264652"/>
                        <a:pt x="733136" y="253488"/>
                        <a:pt x="734483" y="243191"/>
                      </a:cubicBezTo>
                      <a:cubicBezTo>
                        <a:pt x="735734" y="232894"/>
                        <a:pt x="729767" y="241073"/>
                        <a:pt x="726784" y="236743"/>
                      </a:cubicBezTo>
                      <a:cubicBezTo>
                        <a:pt x="723800" y="232412"/>
                        <a:pt x="720336" y="235877"/>
                        <a:pt x="715621" y="237609"/>
                      </a:cubicBezTo>
                      <a:cubicBezTo>
                        <a:pt x="710905" y="239341"/>
                        <a:pt x="709654" y="228563"/>
                        <a:pt x="710905" y="224328"/>
                      </a:cubicBezTo>
                      <a:cubicBezTo>
                        <a:pt x="712156" y="219998"/>
                        <a:pt x="710039" y="214897"/>
                        <a:pt x="703591" y="210182"/>
                      </a:cubicBezTo>
                      <a:cubicBezTo>
                        <a:pt x="697143" y="205466"/>
                        <a:pt x="696758" y="201617"/>
                        <a:pt x="697143" y="196035"/>
                      </a:cubicBezTo>
                      <a:cubicBezTo>
                        <a:pt x="697528" y="190453"/>
                        <a:pt x="660669" y="171591"/>
                        <a:pt x="652489" y="169859"/>
                      </a:cubicBezTo>
                      <a:cubicBezTo>
                        <a:pt x="644309" y="168126"/>
                        <a:pt x="651238" y="159561"/>
                        <a:pt x="647774" y="156578"/>
                      </a:cubicBezTo>
                      <a:cubicBezTo>
                        <a:pt x="644309" y="153595"/>
                        <a:pt x="643058" y="142431"/>
                        <a:pt x="643058" y="133000"/>
                      </a:cubicBezTo>
                      <a:cubicBezTo>
                        <a:pt x="643058" y="123569"/>
                        <a:pt x="631029" y="120585"/>
                        <a:pt x="631510" y="112790"/>
                      </a:cubicBezTo>
                      <a:cubicBezTo>
                        <a:pt x="631895" y="105092"/>
                        <a:pt x="628045" y="97777"/>
                        <a:pt x="628911" y="89212"/>
                      </a:cubicBezTo>
                      <a:cubicBezTo>
                        <a:pt x="629778" y="80647"/>
                        <a:pt x="616497" y="78530"/>
                        <a:pt x="616015" y="73815"/>
                      </a:cubicBezTo>
                      <a:cubicBezTo>
                        <a:pt x="615631" y="69099"/>
                        <a:pt x="608317" y="73333"/>
                        <a:pt x="601002" y="74199"/>
                      </a:cubicBezTo>
                      <a:cubicBezTo>
                        <a:pt x="593689" y="75065"/>
                        <a:pt x="594170" y="64768"/>
                        <a:pt x="595036" y="54856"/>
                      </a:cubicBezTo>
                      <a:cubicBezTo>
                        <a:pt x="595902" y="44944"/>
                        <a:pt x="592053" y="28680"/>
                        <a:pt x="585990" y="23964"/>
                      </a:cubicBezTo>
                      <a:cubicBezTo>
                        <a:pt x="580023" y="19248"/>
                        <a:pt x="579542" y="2888"/>
                        <a:pt x="576559" y="386"/>
                      </a:cubicBezTo>
                      <a:cubicBezTo>
                        <a:pt x="573575" y="-2212"/>
                        <a:pt x="563663" y="8951"/>
                        <a:pt x="564144" y="14533"/>
                      </a:cubicBezTo>
                      <a:cubicBezTo>
                        <a:pt x="564625" y="20114"/>
                        <a:pt x="563278" y="26562"/>
                        <a:pt x="559429" y="30027"/>
                      </a:cubicBezTo>
                      <a:cubicBezTo>
                        <a:pt x="555579" y="33492"/>
                        <a:pt x="562027" y="46772"/>
                        <a:pt x="556830" y="51488"/>
                      </a:cubicBezTo>
                      <a:cubicBezTo>
                        <a:pt x="551634" y="56203"/>
                        <a:pt x="556445" y="75065"/>
                        <a:pt x="555098" y="85844"/>
                      </a:cubicBezTo>
                      <a:cubicBezTo>
                        <a:pt x="553847" y="96526"/>
                        <a:pt x="554232" y="108171"/>
                        <a:pt x="549131" y="115485"/>
                      </a:cubicBezTo>
                      <a:cubicBezTo>
                        <a:pt x="543934" y="122799"/>
                        <a:pt x="543165" y="134347"/>
                        <a:pt x="532771" y="138197"/>
                      </a:cubicBezTo>
                      <a:cubicBezTo>
                        <a:pt x="522474" y="142046"/>
                        <a:pt x="508712" y="133866"/>
                        <a:pt x="509193" y="128284"/>
                      </a:cubicBezTo>
                      <a:cubicBezTo>
                        <a:pt x="509578" y="122703"/>
                        <a:pt x="498030" y="119238"/>
                        <a:pt x="492063" y="120104"/>
                      </a:cubicBezTo>
                      <a:cubicBezTo>
                        <a:pt x="486096" y="120970"/>
                        <a:pt x="482632" y="112405"/>
                        <a:pt x="473201" y="105092"/>
                      </a:cubicBezTo>
                      <a:cubicBezTo>
                        <a:pt x="463770" y="97777"/>
                        <a:pt x="456455" y="106824"/>
                        <a:pt x="453472" y="98259"/>
                      </a:cubicBezTo>
                      <a:cubicBezTo>
                        <a:pt x="450489" y="89694"/>
                        <a:pt x="447506" y="88442"/>
                        <a:pt x="440576" y="83631"/>
                      </a:cubicBezTo>
                      <a:cubicBezTo>
                        <a:pt x="433744" y="78915"/>
                        <a:pt x="435861" y="78915"/>
                        <a:pt x="442308" y="74199"/>
                      </a:cubicBezTo>
                      <a:cubicBezTo>
                        <a:pt x="448757" y="69484"/>
                        <a:pt x="447506" y="63421"/>
                        <a:pt x="444041" y="57839"/>
                      </a:cubicBezTo>
                      <a:cubicBezTo>
                        <a:pt x="440576" y="52257"/>
                        <a:pt x="447890" y="53509"/>
                        <a:pt x="456455" y="48793"/>
                      </a:cubicBezTo>
                      <a:cubicBezTo>
                        <a:pt x="465021" y="44077"/>
                        <a:pt x="456455" y="38496"/>
                        <a:pt x="462903" y="35897"/>
                      </a:cubicBezTo>
                      <a:cubicBezTo>
                        <a:pt x="469351" y="33299"/>
                        <a:pt x="465502" y="27717"/>
                        <a:pt x="458572" y="26466"/>
                      </a:cubicBezTo>
                      <a:cubicBezTo>
                        <a:pt x="451740" y="25215"/>
                        <a:pt x="453857" y="33299"/>
                        <a:pt x="451258" y="34165"/>
                      </a:cubicBezTo>
                      <a:cubicBezTo>
                        <a:pt x="448660" y="35031"/>
                        <a:pt x="446062" y="23483"/>
                        <a:pt x="443945" y="23868"/>
                      </a:cubicBezTo>
                      <a:cubicBezTo>
                        <a:pt x="441827" y="24253"/>
                        <a:pt x="433647" y="35416"/>
                        <a:pt x="429317" y="29834"/>
                      </a:cubicBezTo>
                      <a:cubicBezTo>
                        <a:pt x="424986" y="24253"/>
                        <a:pt x="401023" y="19537"/>
                        <a:pt x="391592" y="18286"/>
                      </a:cubicBezTo>
                      <a:cubicBezTo>
                        <a:pt x="382161" y="17035"/>
                        <a:pt x="379177" y="5005"/>
                        <a:pt x="373596" y="7123"/>
                      </a:cubicBezTo>
                      <a:cubicBezTo>
                        <a:pt x="368014" y="9240"/>
                        <a:pt x="374462" y="13089"/>
                        <a:pt x="380909" y="20018"/>
                      </a:cubicBezTo>
                      <a:cubicBezTo>
                        <a:pt x="387358" y="26851"/>
                        <a:pt x="359449" y="31567"/>
                        <a:pt x="351269" y="29064"/>
                      </a:cubicBezTo>
                      <a:cubicBezTo>
                        <a:pt x="343089" y="26466"/>
                        <a:pt x="352520" y="35031"/>
                        <a:pt x="345687" y="34646"/>
                      </a:cubicBezTo>
                      <a:cubicBezTo>
                        <a:pt x="338854" y="34165"/>
                        <a:pt x="337507" y="46195"/>
                        <a:pt x="331925" y="52257"/>
                      </a:cubicBezTo>
                      <a:cubicBezTo>
                        <a:pt x="326343" y="58224"/>
                        <a:pt x="330193" y="62555"/>
                        <a:pt x="324227" y="66404"/>
                      </a:cubicBezTo>
                      <a:cubicBezTo>
                        <a:pt x="318260" y="70254"/>
                        <a:pt x="317778" y="74584"/>
                        <a:pt x="325092" y="82765"/>
                      </a:cubicBezTo>
                      <a:cubicBezTo>
                        <a:pt x="332406" y="90945"/>
                        <a:pt x="321628" y="91329"/>
                        <a:pt x="315180" y="84882"/>
                      </a:cubicBezTo>
                      <a:cubicBezTo>
                        <a:pt x="308732" y="78434"/>
                        <a:pt x="302284" y="78434"/>
                        <a:pt x="302765" y="85748"/>
                      </a:cubicBezTo>
                      <a:cubicBezTo>
                        <a:pt x="303151" y="93062"/>
                        <a:pt x="295067" y="89597"/>
                        <a:pt x="296318" y="81417"/>
                      </a:cubicBezTo>
                      <a:cubicBezTo>
                        <a:pt x="297569" y="73237"/>
                        <a:pt x="287271" y="77087"/>
                        <a:pt x="285636" y="72371"/>
                      </a:cubicBezTo>
                      <a:cubicBezTo>
                        <a:pt x="283903" y="67655"/>
                        <a:pt x="274857" y="59957"/>
                        <a:pt x="269275" y="60341"/>
                      </a:cubicBezTo>
                      <a:cubicBezTo>
                        <a:pt x="263693" y="60726"/>
                        <a:pt x="263693" y="66789"/>
                        <a:pt x="258112" y="66789"/>
                      </a:cubicBezTo>
                      <a:cubicBezTo>
                        <a:pt x="252530" y="66789"/>
                        <a:pt x="251279" y="69773"/>
                        <a:pt x="252145" y="75836"/>
                      </a:cubicBezTo>
                      <a:cubicBezTo>
                        <a:pt x="253011" y="81802"/>
                        <a:pt x="243580" y="75450"/>
                        <a:pt x="237132" y="76221"/>
                      </a:cubicBezTo>
                      <a:cubicBezTo>
                        <a:pt x="230684" y="77087"/>
                        <a:pt x="237132" y="84400"/>
                        <a:pt x="233668" y="84785"/>
                      </a:cubicBezTo>
                      <a:cubicBezTo>
                        <a:pt x="230203" y="85170"/>
                        <a:pt x="230203" y="91233"/>
                        <a:pt x="224621" y="91233"/>
                      </a:cubicBezTo>
                      <a:cubicBezTo>
                        <a:pt x="219039" y="91233"/>
                        <a:pt x="219906" y="103648"/>
                        <a:pt x="220772" y="110096"/>
                      </a:cubicBezTo>
                      <a:cubicBezTo>
                        <a:pt x="221638" y="116544"/>
                        <a:pt x="212207" y="107112"/>
                        <a:pt x="206625" y="108845"/>
                      </a:cubicBezTo>
                      <a:cubicBezTo>
                        <a:pt x="201043" y="110577"/>
                        <a:pt x="207876" y="116159"/>
                        <a:pt x="209608" y="123472"/>
                      </a:cubicBezTo>
                      <a:cubicBezTo>
                        <a:pt x="211341" y="130786"/>
                        <a:pt x="206625" y="130305"/>
                        <a:pt x="203642" y="133385"/>
                      </a:cubicBezTo>
                      <a:cubicBezTo>
                        <a:pt x="200658" y="136368"/>
                        <a:pt x="195943" y="125205"/>
                        <a:pt x="195943" y="118757"/>
                      </a:cubicBezTo>
                      <a:cubicBezTo>
                        <a:pt x="195943" y="112309"/>
                        <a:pt x="188629" y="118372"/>
                        <a:pt x="180930" y="126456"/>
                      </a:cubicBezTo>
                      <a:cubicBezTo>
                        <a:pt x="173231" y="134636"/>
                        <a:pt x="183529" y="147050"/>
                        <a:pt x="180064" y="149168"/>
                      </a:cubicBezTo>
                      <a:cubicBezTo>
                        <a:pt x="176599" y="151285"/>
                        <a:pt x="161202" y="165913"/>
                        <a:pt x="152155" y="176595"/>
                      </a:cubicBezTo>
                      <a:cubicBezTo>
                        <a:pt x="143109" y="187277"/>
                        <a:pt x="123862" y="180926"/>
                        <a:pt x="117799" y="186026"/>
                      </a:cubicBezTo>
                      <a:cubicBezTo>
                        <a:pt x="111832" y="191223"/>
                        <a:pt x="105384" y="187277"/>
                        <a:pt x="99322" y="191993"/>
                      </a:cubicBezTo>
                      <a:cubicBezTo>
                        <a:pt x="93354" y="196709"/>
                        <a:pt x="82191" y="205755"/>
                        <a:pt x="80844" y="200173"/>
                      </a:cubicBezTo>
                      <a:cubicBezTo>
                        <a:pt x="79593" y="194591"/>
                        <a:pt x="64099" y="198922"/>
                        <a:pt x="57651" y="205755"/>
                      </a:cubicBezTo>
                      <a:cubicBezTo>
                        <a:pt x="51203" y="212588"/>
                        <a:pt x="40906" y="218650"/>
                        <a:pt x="33592" y="219036"/>
                      </a:cubicBezTo>
                      <a:cubicBezTo>
                        <a:pt x="26278" y="219420"/>
                        <a:pt x="26278" y="230584"/>
                        <a:pt x="23295" y="233182"/>
                      </a:cubicBezTo>
                      <a:cubicBezTo>
                        <a:pt x="20311" y="235781"/>
                        <a:pt x="21177" y="224136"/>
                        <a:pt x="21177" y="221153"/>
                      </a:cubicBezTo>
                      <a:cubicBezTo>
                        <a:pt x="21177" y="218169"/>
                        <a:pt x="14345" y="226349"/>
                        <a:pt x="11265" y="235300"/>
                      </a:cubicBezTo>
                      <a:cubicBezTo>
                        <a:pt x="8282" y="244346"/>
                        <a:pt x="18579" y="247714"/>
                        <a:pt x="12131" y="257145"/>
                      </a:cubicBezTo>
                      <a:cubicBezTo>
                        <a:pt x="5683" y="266576"/>
                        <a:pt x="-284" y="276007"/>
                        <a:pt x="8666" y="288037"/>
                      </a:cubicBezTo>
                      <a:cubicBezTo>
                        <a:pt x="17713" y="300067"/>
                        <a:pt x="22813" y="307766"/>
                        <a:pt x="19830" y="313732"/>
                      </a:cubicBezTo>
                      <a:cubicBezTo>
                        <a:pt x="16847" y="319699"/>
                        <a:pt x="10399" y="301703"/>
                        <a:pt x="8282" y="303916"/>
                      </a:cubicBezTo>
                      <a:cubicBezTo>
                        <a:pt x="6164" y="306129"/>
                        <a:pt x="16462" y="313732"/>
                        <a:pt x="13864" y="317678"/>
                      </a:cubicBezTo>
                      <a:cubicBezTo>
                        <a:pt x="11265" y="321527"/>
                        <a:pt x="2026" y="303050"/>
                        <a:pt x="101" y="307381"/>
                      </a:cubicBezTo>
                      <a:cubicBezTo>
                        <a:pt x="-1631" y="311230"/>
                        <a:pt x="19445" y="340390"/>
                        <a:pt x="19830" y="351168"/>
                      </a:cubicBezTo>
                      <a:cubicBezTo>
                        <a:pt x="20215" y="361947"/>
                        <a:pt x="36960" y="372244"/>
                        <a:pt x="36190" y="387642"/>
                      </a:cubicBezTo>
                      <a:cubicBezTo>
                        <a:pt x="35324" y="403040"/>
                        <a:pt x="50818" y="427965"/>
                        <a:pt x="53320" y="431814"/>
                      </a:cubicBezTo>
                      <a:cubicBezTo>
                        <a:pt x="55919" y="435664"/>
                        <a:pt x="47354" y="445961"/>
                        <a:pt x="48990" y="457510"/>
                      </a:cubicBezTo>
                      <a:cubicBezTo>
                        <a:pt x="50722" y="469058"/>
                        <a:pt x="45140" y="473389"/>
                        <a:pt x="37826" y="473389"/>
                      </a:cubicBezTo>
                      <a:cubicBezTo>
                        <a:pt x="30512" y="473389"/>
                        <a:pt x="34843" y="485418"/>
                        <a:pt x="42927" y="486284"/>
                      </a:cubicBezTo>
                      <a:cubicBezTo>
                        <a:pt x="51107" y="487150"/>
                        <a:pt x="48124" y="492732"/>
                        <a:pt x="57074" y="498699"/>
                      </a:cubicBezTo>
                      <a:cubicBezTo>
                        <a:pt x="66120" y="504665"/>
                        <a:pt x="87484" y="502548"/>
                        <a:pt x="94798" y="502548"/>
                      </a:cubicBezTo>
                      <a:cubicBezTo>
                        <a:pt x="102112" y="502548"/>
                        <a:pt x="104229" y="491385"/>
                        <a:pt x="114142" y="491000"/>
                      </a:cubicBezTo>
                      <a:cubicBezTo>
                        <a:pt x="124054" y="490615"/>
                        <a:pt x="123188" y="487535"/>
                        <a:pt x="127904" y="481569"/>
                      </a:cubicBezTo>
                      <a:cubicBezTo>
                        <a:pt x="132619" y="475602"/>
                        <a:pt x="154946" y="477238"/>
                        <a:pt x="177658" y="478585"/>
                      </a:cubicBezTo>
                      <a:cubicBezTo>
                        <a:pt x="200370" y="479933"/>
                        <a:pt x="210282" y="473004"/>
                        <a:pt x="213747" y="463573"/>
                      </a:cubicBezTo>
                      <a:cubicBezTo>
                        <a:pt x="216633" y="455488"/>
                        <a:pt x="233090" y="455007"/>
                        <a:pt x="239442" y="448944"/>
                      </a:cubicBezTo>
                      <a:cubicBezTo>
                        <a:pt x="245890" y="442978"/>
                        <a:pt x="251472" y="442497"/>
                        <a:pt x="268217" y="443363"/>
                      </a:cubicBezTo>
                      <a:cubicBezTo>
                        <a:pt x="284962" y="444229"/>
                        <a:pt x="300359" y="435183"/>
                        <a:pt x="311138" y="430948"/>
                      </a:cubicBezTo>
                      <a:cubicBezTo>
                        <a:pt x="321821" y="426617"/>
                        <a:pt x="341645" y="428350"/>
                        <a:pt x="351943" y="425751"/>
                      </a:cubicBezTo>
                      <a:cubicBezTo>
                        <a:pt x="362239" y="423153"/>
                        <a:pt x="363972" y="438647"/>
                        <a:pt x="375520" y="437300"/>
                      </a:cubicBezTo>
                      <a:cubicBezTo>
                        <a:pt x="387069" y="435952"/>
                        <a:pt x="392265" y="440764"/>
                        <a:pt x="398232" y="440283"/>
                      </a:cubicBezTo>
                      <a:cubicBezTo>
                        <a:pt x="404199" y="439898"/>
                        <a:pt x="403429" y="444614"/>
                        <a:pt x="409396" y="445865"/>
                      </a:cubicBezTo>
                      <a:cubicBezTo>
                        <a:pt x="415362" y="447116"/>
                        <a:pt x="414592" y="452313"/>
                        <a:pt x="410647" y="457894"/>
                      </a:cubicBezTo>
                      <a:cubicBezTo>
                        <a:pt x="406797" y="463476"/>
                        <a:pt x="419693" y="463091"/>
                        <a:pt x="427777" y="474158"/>
                      </a:cubicBezTo>
                      <a:cubicBezTo>
                        <a:pt x="435957" y="485322"/>
                        <a:pt x="428162" y="487054"/>
                        <a:pt x="432493" y="495619"/>
                      </a:cubicBezTo>
                      <a:cubicBezTo>
                        <a:pt x="436823" y="504184"/>
                        <a:pt x="439806" y="502067"/>
                        <a:pt x="448371" y="490038"/>
                      </a:cubicBezTo>
                      <a:cubicBezTo>
                        <a:pt x="456937" y="478008"/>
                        <a:pt x="466368" y="485707"/>
                        <a:pt x="467715" y="475409"/>
                      </a:cubicBezTo>
                      <a:cubicBezTo>
                        <a:pt x="469062" y="465112"/>
                        <a:pt x="478012" y="453083"/>
                        <a:pt x="484075" y="458279"/>
                      </a:cubicBezTo>
                      <a:cubicBezTo>
                        <a:pt x="490042" y="463380"/>
                        <a:pt x="479745" y="465978"/>
                        <a:pt x="475895" y="485707"/>
                      </a:cubicBezTo>
                      <a:cubicBezTo>
                        <a:pt x="472046" y="505435"/>
                        <a:pt x="465213" y="495138"/>
                        <a:pt x="463865" y="500720"/>
                      </a:cubicBezTo>
                      <a:cubicBezTo>
                        <a:pt x="462615" y="506302"/>
                        <a:pt x="481862" y="509285"/>
                        <a:pt x="481862" y="498988"/>
                      </a:cubicBezTo>
                      <a:cubicBezTo>
                        <a:pt x="481862" y="488690"/>
                        <a:pt x="485326" y="483975"/>
                        <a:pt x="492641" y="493406"/>
                      </a:cubicBezTo>
                      <a:cubicBezTo>
                        <a:pt x="499954" y="502837"/>
                        <a:pt x="488310" y="510536"/>
                        <a:pt x="490042" y="514867"/>
                      </a:cubicBezTo>
                      <a:cubicBezTo>
                        <a:pt x="491774" y="519197"/>
                        <a:pt x="499954" y="513615"/>
                        <a:pt x="504188" y="514000"/>
                      </a:cubicBezTo>
                      <a:cubicBezTo>
                        <a:pt x="511792" y="514770"/>
                        <a:pt x="522185" y="531612"/>
                        <a:pt x="520452" y="540562"/>
                      </a:cubicBezTo>
                      <a:cubicBezTo>
                        <a:pt x="518720" y="549608"/>
                        <a:pt x="516122" y="558173"/>
                        <a:pt x="530750" y="565487"/>
                      </a:cubicBezTo>
                      <a:cubicBezTo>
                        <a:pt x="545378" y="572801"/>
                        <a:pt x="539796" y="574052"/>
                        <a:pt x="550478" y="574052"/>
                      </a:cubicBezTo>
                      <a:cubicBezTo>
                        <a:pt x="561161" y="574052"/>
                        <a:pt x="583488" y="582617"/>
                        <a:pt x="589550" y="587814"/>
                      </a:cubicBezTo>
                      <a:cubicBezTo>
                        <a:pt x="595517" y="592915"/>
                        <a:pt x="611011" y="583964"/>
                        <a:pt x="613995" y="573667"/>
                      </a:cubicBezTo>
                      <a:cubicBezTo>
                        <a:pt x="616978" y="563370"/>
                        <a:pt x="628141" y="573282"/>
                        <a:pt x="622175" y="576651"/>
                      </a:cubicBezTo>
                      <a:cubicBezTo>
                        <a:pt x="616208" y="580115"/>
                        <a:pt x="625158" y="588199"/>
                        <a:pt x="625639" y="582617"/>
                      </a:cubicBezTo>
                      <a:cubicBezTo>
                        <a:pt x="626024" y="577035"/>
                        <a:pt x="628623" y="572320"/>
                        <a:pt x="630836" y="578768"/>
                      </a:cubicBezTo>
                      <a:cubicBezTo>
                        <a:pt x="632953" y="585215"/>
                        <a:pt x="640748" y="585215"/>
                        <a:pt x="643732" y="590316"/>
                      </a:cubicBezTo>
                      <a:cubicBezTo>
                        <a:pt x="646715" y="595513"/>
                        <a:pt x="650180" y="599362"/>
                        <a:pt x="650180" y="595031"/>
                      </a:cubicBezTo>
                      <a:cubicBezTo>
                        <a:pt x="650180" y="590701"/>
                        <a:pt x="651912" y="586852"/>
                        <a:pt x="658744" y="584253"/>
                      </a:cubicBezTo>
                      <a:cubicBezTo>
                        <a:pt x="665577" y="581655"/>
                        <a:pt x="669908" y="576939"/>
                        <a:pt x="677222" y="570972"/>
                      </a:cubicBezTo>
                      <a:cubicBezTo>
                        <a:pt x="684536" y="565006"/>
                        <a:pt x="714562" y="563659"/>
                        <a:pt x="717545" y="563659"/>
                      </a:cubicBezTo>
                      <a:cubicBezTo>
                        <a:pt x="720529" y="563659"/>
                        <a:pt x="722261" y="537963"/>
                        <a:pt x="723993" y="524587"/>
                      </a:cubicBezTo>
                      <a:cubicBezTo>
                        <a:pt x="725725" y="511306"/>
                        <a:pt x="736889" y="509189"/>
                        <a:pt x="738621" y="494945"/>
                      </a:cubicBezTo>
                      <a:cubicBezTo>
                        <a:pt x="740353" y="480799"/>
                        <a:pt x="755366" y="454622"/>
                        <a:pt x="759215" y="453372"/>
                      </a:cubicBezTo>
                      <a:cubicBezTo>
                        <a:pt x="763065" y="452120"/>
                        <a:pt x="770379" y="448175"/>
                        <a:pt x="770764" y="440091"/>
                      </a:cubicBezTo>
                      <a:cubicBezTo>
                        <a:pt x="771245" y="431911"/>
                        <a:pt x="781061" y="422961"/>
                        <a:pt x="781061" y="413048"/>
                      </a:cubicBezTo>
                      <a:cubicBezTo>
                        <a:pt x="781061" y="403136"/>
                        <a:pt x="786643" y="391588"/>
                        <a:pt x="785777" y="388604"/>
                      </a:cubicBezTo>
                      <a:cubicBezTo>
                        <a:pt x="784911" y="385621"/>
                        <a:pt x="781446" y="376190"/>
                        <a:pt x="787894" y="369261"/>
                      </a:cubicBezTo>
                      <a:cubicBezTo>
                        <a:pt x="794342" y="362428"/>
                        <a:pt x="785296" y="354248"/>
                        <a:pt x="788760" y="351649"/>
                      </a:cubicBezTo>
                      <a:close/>
                      <a:moveTo>
                        <a:pt x="359064" y="16265"/>
                      </a:moveTo>
                      <a:cubicBezTo>
                        <a:pt x="358198" y="11068"/>
                        <a:pt x="327691" y="17035"/>
                        <a:pt x="334139" y="22232"/>
                      </a:cubicBezTo>
                      <a:cubicBezTo>
                        <a:pt x="338469" y="25696"/>
                        <a:pt x="359930" y="21366"/>
                        <a:pt x="359064" y="16265"/>
                      </a:cubicBezTo>
                      <a:close/>
                      <a:moveTo>
                        <a:pt x="455589" y="524298"/>
                      </a:moveTo>
                      <a:cubicBezTo>
                        <a:pt x="460305" y="528628"/>
                        <a:pt x="476184" y="527281"/>
                        <a:pt x="478782" y="521314"/>
                      </a:cubicBezTo>
                      <a:cubicBezTo>
                        <a:pt x="481380" y="515348"/>
                        <a:pt x="451355" y="520448"/>
                        <a:pt x="455589" y="524298"/>
                      </a:cubicBezTo>
                      <a:close/>
                      <a:moveTo>
                        <a:pt x="649506" y="643535"/>
                      </a:moveTo>
                      <a:cubicBezTo>
                        <a:pt x="637958" y="644786"/>
                        <a:pt x="620539" y="632949"/>
                        <a:pt x="616497" y="634104"/>
                      </a:cubicBezTo>
                      <a:cubicBezTo>
                        <a:pt x="611781" y="635355"/>
                        <a:pt x="631510" y="664996"/>
                        <a:pt x="625543" y="672694"/>
                      </a:cubicBezTo>
                      <a:cubicBezTo>
                        <a:pt x="619577" y="680393"/>
                        <a:pt x="643154" y="701469"/>
                        <a:pt x="651238" y="702720"/>
                      </a:cubicBezTo>
                      <a:cubicBezTo>
                        <a:pt x="659418" y="703971"/>
                        <a:pt x="656338" y="694540"/>
                        <a:pt x="661920" y="695021"/>
                      </a:cubicBezTo>
                      <a:cubicBezTo>
                        <a:pt x="667502" y="695406"/>
                        <a:pt x="665385" y="689440"/>
                        <a:pt x="666251" y="685109"/>
                      </a:cubicBezTo>
                      <a:cubicBezTo>
                        <a:pt x="667118" y="680778"/>
                        <a:pt x="672699" y="689824"/>
                        <a:pt x="677414" y="687226"/>
                      </a:cubicBezTo>
                      <a:cubicBezTo>
                        <a:pt x="682130" y="684628"/>
                        <a:pt x="676163" y="666150"/>
                        <a:pt x="682996" y="666150"/>
                      </a:cubicBezTo>
                      <a:cubicBezTo>
                        <a:pt x="689829" y="666150"/>
                        <a:pt x="684247" y="643823"/>
                        <a:pt x="682130" y="636510"/>
                      </a:cubicBezTo>
                      <a:cubicBezTo>
                        <a:pt x="680013" y="629196"/>
                        <a:pt x="661150" y="642091"/>
                        <a:pt x="649506" y="643342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65" name="צורה חופשית: צורה 2164">
                  <a:extLst>
                    <a:ext uri="{FF2B5EF4-FFF2-40B4-BE49-F238E27FC236}">
                      <a16:creationId xmlns:a16="http://schemas.microsoft.com/office/drawing/2014/main" id="{C6896BFA-DCF5-861F-F7AD-D81F221DEFF1}"/>
                    </a:ext>
                  </a:extLst>
                </p:cNvPr>
                <p:cNvSpPr/>
                <p:nvPr/>
              </p:nvSpPr>
              <p:spPr>
                <a:xfrm>
                  <a:off x="11081315" y="4211404"/>
                  <a:ext cx="241182" cy="296306"/>
                </a:xfrm>
                <a:custGeom>
                  <a:avLst/>
                  <a:gdLst>
                    <a:gd name="connsiteX0" fmla="*/ 144855 w 234111"/>
                    <a:gd name="connsiteY0" fmla="*/ 139447 h 287619"/>
                    <a:gd name="connsiteX1" fmla="*/ 129458 w 234111"/>
                    <a:gd name="connsiteY1" fmla="*/ 144162 h 287619"/>
                    <a:gd name="connsiteX2" fmla="*/ 110595 w 234111"/>
                    <a:gd name="connsiteY2" fmla="*/ 136463 h 287619"/>
                    <a:gd name="connsiteX3" fmla="*/ 100682 w 234111"/>
                    <a:gd name="connsiteY3" fmla="*/ 153208 h 287619"/>
                    <a:gd name="connsiteX4" fmla="*/ 84804 w 234111"/>
                    <a:gd name="connsiteY4" fmla="*/ 180251 h 287619"/>
                    <a:gd name="connsiteX5" fmla="*/ 31585 w 234111"/>
                    <a:gd name="connsiteY5" fmla="*/ 215473 h 287619"/>
                    <a:gd name="connsiteX6" fmla="*/ 7141 w 234111"/>
                    <a:gd name="connsiteY6" fmla="*/ 238666 h 287619"/>
                    <a:gd name="connsiteX7" fmla="*/ 2040 w 234111"/>
                    <a:gd name="connsiteY7" fmla="*/ 259742 h 287619"/>
                    <a:gd name="connsiteX8" fmla="*/ 19651 w 234111"/>
                    <a:gd name="connsiteY8" fmla="*/ 267441 h 287619"/>
                    <a:gd name="connsiteX9" fmla="*/ 33413 w 234111"/>
                    <a:gd name="connsiteY9" fmla="*/ 273023 h 287619"/>
                    <a:gd name="connsiteX10" fmla="*/ 69021 w 234111"/>
                    <a:gd name="connsiteY10" fmla="*/ 264843 h 287619"/>
                    <a:gd name="connsiteX11" fmla="*/ 81917 w 234111"/>
                    <a:gd name="connsiteY11" fmla="*/ 242516 h 287619"/>
                    <a:gd name="connsiteX12" fmla="*/ 91829 w 234111"/>
                    <a:gd name="connsiteY12" fmla="*/ 222306 h 287619"/>
                    <a:gd name="connsiteX13" fmla="*/ 113289 w 234111"/>
                    <a:gd name="connsiteY13" fmla="*/ 209026 h 287619"/>
                    <a:gd name="connsiteX14" fmla="*/ 119738 w 234111"/>
                    <a:gd name="connsiteY14" fmla="*/ 198728 h 287619"/>
                    <a:gd name="connsiteX15" fmla="*/ 132633 w 234111"/>
                    <a:gd name="connsiteY15" fmla="*/ 180732 h 287619"/>
                    <a:gd name="connsiteX16" fmla="*/ 147646 w 234111"/>
                    <a:gd name="connsiteY16" fmla="*/ 155422 h 287619"/>
                    <a:gd name="connsiteX17" fmla="*/ 145048 w 234111"/>
                    <a:gd name="connsiteY17" fmla="*/ 139543 h 287619"/>
                    <a:gd name="connsiteX18" fmla="*/ 20902 w 234111"/>
                    <a:gd name="connsiteY18" fmla="*/ 287458 h 287619"/>
                    <a:gd name="connsiteX19" fmla="*/ 28217 w 234111"/>
                    <a:gd name="connsiteY19" fmla="*/ 278893 h 287619"/>
                    <a:gd name="connsiteX20" fmla="*/ 20902 w 234111"/>
                    <a:gd name="connsiteY20" fmla="*/ 287458 h 287619"/>
                    <a:gd name="connsiteX21" fmla="*/ 214819 w 234111"/>
                    <a:gd name="connsiteY21" fmla="*/ 70349 h 287619"/>
                    <a:gd name="connsiteX22" fmla="*/ 195957 w 234111"/>
                    <a:gd name="connsiteY22" fmla="*/ 68617 h 287619"/>
                    <a:gd name="connsiteX23" fmla="*/ 184408 w 234111"/>
                    <a:gd name="connsiteY23" fmla="*/ 57068 h 287619"/>
                    <a:gd name="connsiteX24" fmla="*/ 175843 w 234111"/>
                    <a:gd name="connsiteY24" fmla="*/ 41670 h 287619"/>
                    <a:gd name="connsiteX25" fmla="*/ 175458 w 234111"/>
                    <a:gd name="connsiteY25" fmla="*/ 52353 h 287619"/>
                    <a:gd name="connsiteX26" fmla="*/ 167760 w 234111"/>
                    <a:gd name="connsiteY26" fmla="*/ 48503 h 287619"/>
                    <a:gd name="connsiteX27" fmla="*/ 160446 w 234111"/>
                    <a:gd name="connsiteY27" fmla="*/ 35223 h 287619"/>
                    <a:gd name="connsiteX28" fmla="*/ 153131 w 234111"/>
                    <a:gd name="connsiteY28" fmla="*/ 17611 h 287619"/>
                    <a:gd name="connsiteX29" fmla="*/ 129072 w 234111"/>
                    <a:gd name="connsiteY29" fmla="*/ 0 h 287619"/>
                    <a:gd name="connsiteX30" fmla="*/ 135039 w 234111"/>
                    <a:gd name="connsiteY30" fmla="*/ 20594 h 287619"/>
                    <a:gd name="connsiteX31" fmla="*/ 148320 w 234111"/>
                    <a:gd name="connsiteY31" fmla="*/ 34356 h 287619"/>
                    <a:gd name="connsiteX32" fmla="*/ 159868 w 234111"/>
                    <a:gd name="connsiteY32" fmla="*/ 49754 h 287619"/>
                    <a:gd name="connsiteX33" fmla="*/ 156885 w 234111"/>
                    <a:gd name="connsiteY33" fmla="*/ 78529 h 287619"/>
                    <a:gd name="connsiteX34" fmla="*/ 141006 w 234111"/>
                    <a:gd name="connsiteY34" fmla="*/ 96140 h 287619"/>
                    <a:gd name="connsiteX35" fmla="*/ 166701 w 234111"/>
                    <a:gd name="connsiteY35" fmla="*/ 119333 h 287619"/>
                    <a:gd name="connsiteX36" fmla="*/ 161119 w 234111"/>
                    <a:gd name="connsiteY36" fmla="*/ 150225 h 287619"/>
                    <a:gd name="connsiteX37" fmla="*/ 178731 w 234111"/>
                    <a:gd name="connsiteY37" fmla="*/ 152824 h 287619"/>
                    <a:gd name="connsiteX38" fmla="*/ 200191 w 234111"/>
                    <a:gd name="connsiteY38" fmla="*/ 122798 h 287619"/>
                    <a:gd name="connsiteX39" fmla="*/ 206158 w 234111"/>
                    <a:gd name="connsiteY39" fmla="*/ 102588 h 287619"/>
                    <a:gd name="connsiteX40" fmla="*/ 219054 w 234111"/>
                    <a:gd name="connsiteY40" fmla="*/ 98257 h 287619"/>
                    <a:gd name="connsiteX41" fmla="*/ 227234 w 234111"/>
                    <a:gd name="connsiteY41" fmla="*/ 86709 h 287619"/>
                    <a:gd name="connsiteX42" fmla="*/ 233681 w 234111"/>
                    <a:gd name="connsiteY42" fmla="*/ 69579 h 287619"/>
                    <a:gd name="connsiteX43" fmla="*/ 214819 w 234111"/>
                    <a:gd name="connsiteY43" fmla="*/ 70445 h 287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234111" h="287619">
                      <a:moveTo>
                        <a:pt x="144855" y="139447"/>
                      </a:moveTo>
                      <a:cubicBezTo>
                        <a:pt x="138889" y="135116"/>
                        <a:pt x="135809" y="141179"/>
                        <a:pt x="129458" y="144162"/>
                      </a:cubicBezTo>
                      <a:cubicBezTo>
                        <a:pt x="123009" y="147145"/>
                        <a:pt x="118775" y="130015"/>
                        <a:pt x="110595" y="136463"/>
                      </a:cubicBezTo>
                      <a:cubicBezTo>
                        <a:pt x="102415" y="142911"/>
                        <a:pt x="109729" y="145510"/>
                        <a:pt x="100682" y="153208"/>
                      </a:cubicBezTo>
                      <a:cubicBezTo>
                        <a:pt x="91636" y="160907"/>
                        <a:pt x="95486" y="163506"/>
                        <a:pt x="84804" y="180251"/>
                      </a:cubicBezTo>
                      <a:cubicBezTo>
                        <a:pt x="74122" y="196996"/>
                        <a:pt x="37166" y="206427"/>
                        <a:pt x="31585" y="215473"/>
                      </a:cubicBezTo>
                      <a:cubicBezTo>
                        <a:pt x="26003" y="224520"/>
                        <a:pt x="7525" y="231737"/>
                        <a:pt x="7141" y="238666"/>
                      </a:cubicBezTo>
                      <a:cubicBezTo>
                        <a:pt x="6756" y="245499"/>
                        <a:pt x="-4504" y="250407"/>
                        <a:pt x="2040" y="259742"/>
                      </a:cubicBezTo>
                      <a:cubicBezTo>
                        <a:pt x="7141" y="267056"/>
                        <a:pt x="14069" y="261860"/>
                        <a:pt x="19651" y="267441"/>
                      </a:cubicBezTo>
                      <a:cubicBezTo>
                        <a:pt x="25233" y="273023"/>
                        <a:pt x="30815" y="268307"/>
                        <a:pt x="33413" y="273023"/>
                      </a:cubicBezTo>
                      <a:cubicBezTo>
                        <a:pt x="36012" y="277738"/>
                        <a:pt x="54874" y="277738"/>
                        <a:pt x="69021" y="264843"/>
                      </a:cubicBezTo>
                      <a:cubicBezTo>
                        <a:pt x="83168" y="251947"/>
                        <a:pt x="76335" y="245981"/>
                        <a:pt x="81917" y="242516"/>
                      </a:cubicBezTo>
                      <a:cubicBezTo>
                        <a:pt x="87498" y="239052"/>
                        <a:pt x="88364" y="228754"/>
                        <a:pt x="91829" y="222306"/>
                      </a:cubicBezTo>
                      <a:cubicBezTo>
                        <a:pt x="95293" y="215858"/>
                        <a:pt x="97795" y="209026"/>
                        <a:pt x="113289" y="209026"/>
                      </a:cubicBezTo>
                      <a:cubicBezTo>
                        <a:pt x="128784" y="209026"/>
                        <a:pt x="120603" y="206042"/>
                        <a:pt x="119738" y="198728"/>
                      </a:cubicBezTo>
                      <a:cubicBezTo>
                        <a:pt x="118871" y="191414"/>
                        <a:pt x="132633" y="190163"/>
                        <a:pt x="132633" y="180732"/>
                      </a:cubicBezTo>
                      <a:cubicBezTo>
                        <a:pt x="132633" y="171301"/>
                        <a:pt x="151496" y="162736"/>
                        <a:pt x="147646" y="155422"/>
                      </a:cubicBezTo>
                      <a:cubicBezTo>
                        <a:pt x="143797" y="148108"/>
                        <a:pt x="151111" y="143873"/>
                        <a:pt x="145048" y="139543"/>
                      </a:cubicBezTo>
                      <a:close/>
                      <a:moveTo>
                        <a:pt x="20902" y="287458"/>
                      </a:moveTo>
                      <a:cubicBezTo>
                        <a:pt x="23886" y="288325"/>
                        <a:pt x="33798" y="285726"/>
                        <a:pt x="28217" y="278893"/>
                      </a:cubicBezTo>
                      <a:cubicBezTo>
                        <a:pt x="22635" y="272061"/>
                        <a:pt x="13781" y="285438"/>
                        <a:pt x="20902" y="287458"/>
                      </a:cubicBezTo>
                      <a:close/>
                      <a:moveTo>
                        <a:pt x="214819" y="70349"/>
                      </a:moveTo>
                      <a:cubicBezTo>
                        <a:pt x="210970" y="76797"/>
                        <a:pt x="203271" y="68617"/>
                        <a:pt x="195957" y="68617"/>
                      </a:cubicBezTo>
                      <a:cubicBezTo>
                        <a:pt x="188643" y="68617"/>
                        <a:pt x="184408" y="63516"/>
                        <a:pt x="184408" y="57068"/>
                      </a:cubicBezTo>
                      <a:cubicBezTo>
                        <a:pt x="184408" y="50620"/>
                        <a:pt x="182676" y="41189"/>
                        <a:pt x="175843" y="41670"/>
                      </a:cubicBezTo>
                      <a:cubicBezTo>
                        <a:pt x="169011" y="42055"/>
                        <a:pt x="177961" y="48984"/>
                        <a:pt x="175458" y="52353"/>
                      </a:cubicBezTo>
                      <a:cubicBezTo>
                        <a:pt x="172860" y="55817"/>
                        <a:pt x="171128" y="48503"/>
                        <a:pt x="167760" y="48503"/>
                      </a:cubicBezTo>
                      <a:cubicBezTo>
                        <a:pt x="164392" y="48503"/>
                        <a:pt x="160446" y="43788"/>
                        <a:pt x="160446" y="35223"/>
                      </a:cubicBezTo>
                      <a:cubicBezTo>
                        <a:pt x="160446" y="26657"/>
                        <a:pt x="153131" y="27524"/>
                        <a:pt x="153131" y="17611"/>
                      </a:cubicBezTo>
                      <a:cubicBezTo>
                        <a:pt x="153131" y="7699"/>
                        <a:pt x="137638" y="0"/>
                        <a:pt x="129072" y="0"/>
                      </a:cubicBezTo>
                      <a:cubicBezTo>
                        <a:pt x="120507" y="0"/>
                        <a:pt x="130804" y="15398"/>
                        <a:pt x="135039" y="20594"/>
                      </a:cubicBezTo>
                      <a:cubicBezTo>
                        <a:pt x="139370" y="25791"/>
                        <a:pt x="148801" y="30507"/>
                        <a:pt x="148320" y="34356"/>
                      </a:cubicBezTo>
                      <a:cubicBezTo>
                        <a:pt x="147839" y="38206"/>
                        <a:pt x="154768" y="48118"/>
                        <a:pt x="159868" y="49754"/>
                      </a:cubicBezTo>
                      <a:cubicBezTo>
                        <a:pt x="164969" y="51486"/>
                        <a:pt x="156885" y="66499"/>
                        <a:pt x="156885" y="78529"/>
                      </a:cubicBezTo>
                      <a:cubicBezTo>
                        <a:pt x="156885" y="90559"/>
                        <a:pt x="147454" y="88441"/>
                        <a:pt x="141006" y="96140"/>
                      </a:cubicBezTo>
                      <a:cubicBezTo>
                        <a:pt x="134558" y="103839"/>
                        <a:pt x="157270" y="111538"/>
                        <a:pt x="166701" y="119333"/>
                      </a:cubicBezTo>
                      <a:cubicBezTo>
                        <a:pt x="176132" y="127032"/>
                        <a:pt x="158617" y="146087"/>
                        <a:pt x="161119" y="150225"/>
                      </a:cubicBezTo>
                      <a:cubicBezTo>
                        <a:pt x="162370" y="152342"/>
                        <a:pt x="168818" y="155422"/>
                        <a:pt x="178731" y="152824"/>
                      </a:cubicBezTo>
                      <a:cubicBezTo>
                        <a:pt x="188643" y="150225"/>
                        <a:pt x="193358" y="128765"/>
                        <a:pt x="200191" y="122798"/>
                      </a:cubicBezTo>
                      <a:cubicBezTo>
                        <a:pt x="207024" y="116831"/>
                        <a:pt x="202790" y="107304"/>
                        <a:pt x="206158" y="102588"/>
                      </a:cubicBezTo>
                      <a:cubicBezTo>
                        <a:pt x="209622" y="97872"/>
                        <a:pt x="214338" y="98257"/>
                        <a:pt x="219054" y="98257"/>
                      </a:cubicBezTo>
                      <a:cubicBezTo>
                        <a:pt x="223769" y="98257"/>
                        <a:pt x="221171" y="86709"/>
                        <a:pt x="227234" y="86709"/>
                      </a:cubicBezTo>
                      <a:cubicBezTo>
                        <a:pt x="233297" y="86709"/>
                        <a:pt x="230217" y="78529"/>
                        <a:pt x="233681" y="69579"/>
                      </a:cubicBezTo>
                      <a:cubicBezTo>
                        <a:pt x="237146" y="60533"/>
                        <a:pt x="218669" y="63997"/>
                        <a:pt x="214819" y="70445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66" name="צורה חופשית: צורה 2165">
                  <a:extLst>
                    <a:ext uri="{FF2B5EF4-FFF2-40B4-BE49-F238E27FC236}">
                      <a16:creationId xmlns:a16="http://schemas.microsoft.com/office/drawing/2014/main" id="{62DE8194-15A6-EA15-3905-C763D7725901}"/>
                    </a:ext>
                  </a:extLst>
                </p:cNvPr>
                <p:cNvSpPr/>
                <p:nvPr/>
              </p:nvSpPr>
              <p:spPr>
                <a:xfrm>
                  <a:off x="11300277" y="3813954"/>
                  <a:ext cx="49140" cy="40936"/>
                </a:xfrm>
                <a:custGeom>
                  <a:avLst/>
                  <a:gdLst>
                    <a:gd name="connsiteX0" fmla="*/ 929 w 47699"/>
                    <a:gd name="connsiteY0" fmla="*/ 35303 h 39736"/>
                    <a:gd name="connsiteX1" fmla="*/ 23256 w 47699"/>
                    <a:gd name="connsiteY1" fmla="*/ 29336 h 39736"/>
                    <a:gd name="connsiteX2" fmla="*/ 929 w 47699"/>
                    <a:gd name="connsiteY2" fmla="*/ 35303 h 39736"/>
                    <a:gd name="connsiteX3" fmla="*/ 27490 w 47699"/>
                    <a:gd name="connsiteY3" fmla="*/ 12591 h 39736"/>
                    <a:gd name="connsiteX4" fmla="*/ 47700 w 47699"/>
                    <a:gd name="connsiteY4" fmla="*/ 1909 h 39736"/>
                    <a:gd name="connsiteX5" fmla="*/ 27490 w 47699"/>
                    <a:gd name="connsiteY5" fmla="*/ 12591 h 39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699" h="39736">
                      <a:moveTo>
                        <a:pt x="929" y="35303"/>
                      </a:moveTo>
                      <a:cubicBezTo>
                        <a:pt x="8243" y="42136"/>
                        <a:pt x="22775" y="41751"/>
                        <a:pt x="23256" y="29336"/>
                      </a:cubicBezTo>
                      <a:cubicBezTo>
                        <a:pt x="23737" y="16922"/>
                        <a:pt x="-5519" y="29240"/>
                        <a:pt x="929" y="35303"/>
                      </a:cubicBezTo>
                      <a:close/>
                      <a:moveTo>
                        <a:pt x="27490" y="12591"/>
                      </a:moveTo>
                      <a:cubicBezTo>
                        <a:pt x="32206" y="14323"/>
                        <a:pt x="47700" y="9127"/>
                        <a:pt x="47700" y="1909"/>
                      </a:cubicBezTo>
                      <a:cubicBezTo>
                        <a:pt x="47700" y="-5309"/>
                        <a:pt x="20369" y="10089"/>
                        <a:pt x="27490" y="12591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67" name="צורה חופשית: צורה 2166">
                  <a:extLst>
                    <a:ext uri="{FF2B5EF4-FFF2-40B4-BE49-F238E27FC236}">
                      <a16:creationId xmlns:a16="http://schemas.microsoft.com/office/drawing/2014/main" id="{F84C8871-4926-EB31-8FA4-C7FC1E1416B4}"/>
                    </a:ext>
                  </a:extLst>
                </p:cNvPr>
                <p:cNvSpPr/>
                <p:nvPr/>
              </p:nvSpPr>
              <p:spPr>
                <a:xfrm>
                  <a:off x="8823928" y="2562920"/>
                  <a:ext cx="282272" cy="176092"/>
                </a:xfrm>
                <a:custGeom>
                  <a:avLst/>
                  <a:gdLst>
                    <a:gd name="connsiteX0" fmla="*/ 272264 w 273996"/>
                    <a:gd name="connsiteY0" fmla="*/ 108871 h 170929"/>
                    <a:gd name="connsiteX1" fmla="*/ 255134 w 273996"/>
                    <a:gd name="connsiteY1" fmla="*/ 103193 h 170929"/>
                    <a:gd name="connsiteX2" fmla="*/ 235117 w 273996"/>
                    <a:gd name="connsiteY2" fmla="*/ 90009 h 170929"/>
                    <a:gd name="connsiteX3" fmla="*/ 212790 w 273996"/>
                    <a:gd name="connsiteY3" fmla="*/ 76824 h 170929"/>
                    <a:gd name="connsiteX4" fmla="*/ 193350 w 273996"/>
                    <a:gd name="connsiteY4" fmla="*/ 62485 h 170929"/>
                    <a:gd name="connsiteX5" fmla="*/ 184785 w 273996"/>
                    <a:gd name="connsiteY5" fmla="*/ 46413 h 170929"/>
                    <a:gd name="connsiteX6" fmla="*/ 176798 w 273996"/>
                    <a:gd name="connsiteY6" fmla="*/ 33806 h 170929"/>
                    <a:gd name="connsiteX7" fmla="*/ 148215 w 273996"/>
                    <a:gd name="connsiteY7" fmla="*/ 30342 h 170929"/>
                    <a:gd name="connsiteX8" fmla="*/ 141383 w 273996"/>
                    <a:gd name="connsiteY8" fmla="*/ 9747 h 170929"/>
                    <a:gd name="connsiteX9" fmla="*/ 126562 w 273996"/>
                    <a:gd name="connsiteY9" fmla="*/ 4551 h 170929"/>
                    <a:gd name="connsiteX10" fmla="*/ 112800 w 273996"/>
                    <a:gd name="connsiteY10" fmla="*/ 1086 h 170929"/>
                    <a:gd name="connsiteX11" fmla="*/ 104813 w 273996"/>
                    <a:gd name="connsiteY11" fmla="*/ 5032 h 170929"/>
                    <a:gd name="connsiteX12" fmla="*/ 97980 w 273996"/>
                    <a:gd name="connsiteY12" fmla="*/ 12442 h 170929"/>
                    <a:gd name="connsiteX13" fmla="*/ 84218 w 273996"/>
                    <a:gd name="connsiteY13" fmla="*/ 22739 h 170929"/>
                    <a:gd name="connsiteX14" fmla="*/ 77385 w 273996"/>
                    <a:gd name="connsiteY14" fmla="*/ 31882 h 170929"/>
                    <a:gd name="connsiteX15" fmla="*/ 63720 w 273996"/>
                    <a:gd name="connsiteY15" fmla="*/ 28610 h 170929"/>
                    <a:gd name="connsiteX16" fmla="*/ 50150 w 273996"/>
                    <a:gd name="connsiteY16" fmla="*/ 25338 h 170929"/>
                    <a:gd name="connsiteX17" fmla="*/ 26476 w 273996"/>
                    <a:gd name="connsiteY17" fmla="*/ 6957 h 170929"/>
                    <a:gd name="connsiteX18" fmla="*/ 6459 w 273996"/>
                    <a:gd name="connsiteY18" fmla="*/ 17542 h 170929"/>
                    <a:gd name="connsiteX19" fmla="*/ 15505 w 273996"/>
                    <a:gd name="connsiteY19" fmla="*/ 14078 h 170929"/>
                    <a:gd name="connsiteX20" fmla="*/ 30326 w 273996"/>
                    <a:gd name="connsiteY20" fmla="*/ 31785 h 170929"/>
                    <a:gd name="connsiteX21" fmla="*/ 39468 w 273996"/>
                    <a:gd name="connsiteY21" fmla="*/ 43238 h 170929"/>
                    <a:gd name="connsiteX22" fmla="*/ 20028 w 273996"/>
                    <a:gd name="connsiteY22" fmla="*/ 47280 h 170929"/>
                    <a:gd name="connsiteX23" fmla="*/ 2321 w 273996"/>
                    <a:gd name="connsiteY23" fmla="*/ 47280 h 170929"/>
                    <a:gd name="connsiteX24" fmla="*/ 6363 w 273996"/>
                    <a:gd name="connsiteY24" fmla="*/ 63255 h 170929"/>
                    <a:gd name="connsiteX25" fmla="*/ 7518 w 273996"/>
                    <a:gd name="connsiteY25" fmla="*/ 75284 h 170929"/>
                    <a:gd name="connsiteX26" fmla="*/ 18392 w 273996"/>
                    <a:gd name="connsiteY26" fmla="*/ 79904 h 170929"/>
                    <a:gd name="connsiteX27" fmla="*/ 22434 w 273996"/>
                    <a:gd name="connsiteY27" fmla="*/ 95302 h 170929"/>
                    <a:gd name="connsiteX28" fmla="*/ 22434 w 273996"/>
                    <a:gd name="connsiteY28" fmla="*/ 121189 h 170929"/>
                    <a:gd name="connsiteX29" fmla="*/ 38409 w 273996"/>
                    <a:gd name="connsiteY29" fmla="*/ 118206 h 170929"/>
                    <a:gd name="connsiteX30" fmla="*/ 55540 w 273996"/>
                    <a:gd name="connsiteY30" fmla="*/ 106176 h 170929"/>
                    <a:gd name="connsiteX31" fmla="*/ 69301 w 273996"/>
                    <a:gd name="connsiteY31" fmla="*/ 104444 h 170929"/>
                    <a:gd name="connsiteX32" fmla="*/ 91628 w 273996"/>
                    <a:gd name="connsiteY32" fmla="*/ 105021 h 170929"/>
                    <a:gd name="connsiteX33" fmla="*/ 105967 w 273996"/>
                    <a:gd name="connsiteY33" fmla="*/ 111277 h 170929"/>
                    <a:gd name="connsiteX34" fmla="*/ 115110 w 273996"/>
                    <a:gd name="connsiteY34" fmla="*/ 115896 h 170929"/>
                    <a:gd name="connsiteX35" fmla="*/ 131663 w 273996"/>
                    <a:gd name="connsiteY35" fmla="*/ 121093 h 170929"/>
                    <a:gd name="connsiteX36" fmla="*/ 140228 w 273996"/>
                    <a:gd name="connsiteY36" fmla="*/ 127926 h 170929"/>
                    <a:gd name="connsiteX37" fmla="*/ 153412 w 273996"/>
                    <a:gd name="connsiteY37" fmla="*/ 138801 h 170929"/>
                    <a:gd name="connsiteX38" fmla="*/ 167174 w 273996"/>
                    <a:gd name="connsiteY38" fmla="*/ 141110 h 170929"/>
                    <a:gd name="connsiteX39" fmla="*/ 170638 w 273996"/>
                    <a:gd name="connsiteY39" fmla="*/ 164784 h 170929"/>
                    <a:gd name="connsiteX40" fmla="*/ 174777 w 273996"/>
                    <a:gd name="connsiteY40" fmla="*/ 164399 h 170929"/>
                    <a:gd name="connsiteX41" fmla="*/ 188539 w 273996"/>
                    <a:gd name="connsiteY41" fmla="*/ 168249 h 170929"/>
                    <a:gd name="connsiteX42" fmla="*/ 205380 w 273996"/>
                    <a:gd name="connsiteY42" fmla="*/ 162090 h 170929"/>
                    <a:gd name="connsiteX43" fmla="*/ 232903 w 273996"/>
                    <a:gd name="connsiteY43" fmla="*/ 146018 h 170929"/>
                    <a:gd name="connsiteX44" fmla="*/ 244356 w 273996"/>
                    <a:gd name="connsiteY44" fmla="*/ 126867 h 170929"/>
                    <a:gd name="connsiteX45" fmla="*/ 259657 w 273996"/>
                    <a:gd name="connsiteY45" fmla="*/ 117725 h 170929"/>
                    <a:gd name="connsiteX46" fmla="*/ 273997 w 273996"/>
                    <a:gd name="connsiteY46" fmla="*/ 121189 h 170929"/>
                    <a:gd name="connsiteX47" fmla="*/ 272553 w 273996"/>
                    <a:gd name="connsiteY47" fmla="*/ 108486 h 170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273996" h="170929">
                      <a:moveTo>
                        <a:pt x="272264" y="108871"/>
                      </a:moveTo>
                      <a:cubicBezTo>
                        <a:pt x="272264" y="108871"/>
                        <a:pt x="259657" y="102616"/>
                        <a:pt x="255134" y="103193"/>
                      </a:cubicBezTo>
                      <a:cubicBezTo>
                        <a:pt x="250515" y="103770"/>
                        <a:pt x="243105" y="92896"/>
                        <a:pt x="235117" y="90009"/>
                      </a:cubicBezTo>
                      <a:cubicBezTo>
                        <a:pt x="227129" y="87121"/>
                        <a:pt x="216255" y="82021"/>
                        <a:pt x="212790" y="76824"/>
                      </a:cubicBezTo>
                      <a:cubicBezTo>
                        <a:pt x="209326" y="71724"/>
                        <a:pt x="195083" y="66527"/>
                        <a:pt x="193350" y="62485"/>
                      </a:cubicBezTo>
                      <a:cubicBezTo>
                        <a:pt x="191618" y="58443"/>
                        <a:pt x="188827" y="51610"/>
                        <a:pt x="184785" y="46413"/>
                      </a:cubicBezTo>
                      <a:cubicBezTo>
                        <a:pt x="180743" y="41217"/>
                        <a:pt x="180743" y="34384"/>
                        <a:pt x="176798" y="33806"/>
                      </a:cubicBezTo>
                      <a:cubicBezTo>
                        <a:pt x="172756" y="33229"/>
                        <a:pt x="148215" y="33806"/>
                        <a:pt x="148215" y="30342"/>
                      </a:cubicBezTo>
                      <a:cubicBezTo>
                        <a:pt x="148215" y="26877"/>
                        <a:pt x="146483" y="10902"/>
                        <a:pt x="141383" y="9747"/>
                      </a:cubicBezTo>
                      <a:cubicBezTo>
                        <a:pt x="136186" y="8593"/>
                        <a:pt x="129353" y="7438"/>
                        <a:pt x="126562" y="4551"/>
                      </a:cubicBezTo>
                      <a:cubicBezTo>
                        <a:pt x="123675" y="1663"/>
                        <a:pt x="114533" y="-1801"/>
                        <a:pt x="112800" y="1086"/>
                      </a:cubicBezTo>
                      <a:cubicBezTo>
                        <a:pt x="111068" y="3973"/>
                        <a:pt x="106545" y="5032"/>
                        <a:pt x="104813" y="5032"/>
                      </a:cubicBezTo>
                      <a:cubicBezTo>
                        <a:pt x="103080" y="5032"/>
                        <a:pt x="103658" y="13019"/>
                        <a:pt x="97980" y="12442"/>
                      </a:cubicBezTo>
                      <a:cubicBezTo>
                        <a:pt x="92302" y="11865"/>
                        <a:pt x="84218" y="18697"/>
                        <a:pt x="84218" y="22739"/>
                      </a:cubicBezTo>
                      <a:cubicBezTo>
                        <a:pt x="84218" y="26781"/>
                        <a:pt x="84796" y="32459"/>
                        <a:pt x="77385" y="31882"/>
                      </a:cubicBezTo>
                      <a:cubicBezTo>
                        <a:pt x="73632" y="31593"/>
                        <a:pt x="68339" y="30919"/>
                        <a:pt x="63720" y="28610"/>
                      </a:cubicBezTo>
                      <a:cubicBezTo>
                        <a:pt x="62661" y="29476"/>
                        <a:pt x="56406" y="33710"/>
                        <a:pt x="50150" y="25338"/>
                      </a:cubicBezTo>
                      <a:cubicBezTo>
                        <a:pt x="43318" y="16195"/>
                        <a:pt x="32539" y="6957"/>
                        <a:pt x="26476" y="6957"/>
                      </a:cubicBezTo>
                      <a:cubicBezTo>
                        <a:pt x="20991" y="6957"/>
                        <a:pt x="2032" y="6957"/>
                        <a:pt x="6459" y="17542"/>
                      </a:cubicBezTo>
                      <a:cubicBezTo>
                        <a:pt x="7806" y="15233"/>
                        <a:pt x="10405" y="13597"/>
                        <a:pt x="15505" y="14078"/>
                      </a:cubicBezTo>
                      <a:cubicBezTo>
                        <a:pt x="29267" y="15233"/>
                        <a:pt x="22915" y="31208"/>
                        <a:pt x="30326" y="31785"/>
                      </a:cubicBezTo>
                      <a:cubicBezTo>
                        <a:pt x="37736" y="32363"/>
                        <a:pt x="46301" y="43815"/>
                        <a:pt x="39468" y="43238"/>
                      </a:cubicBezTo>
                      <a:cubicBezTo>
                        <a:pt x="32635" y="42660"/>
                        <a:pt x="26861" y="49493"/>
                        <a:pt x="20028" y="47280"/>
                      </a:cubicBezTo>
                      <a:cubicBezTo>
                        <a:pt x="13195" y="44970"/>
                        <a:pt x="4534" y="39292"/>
                        <a:pt x="2321" y="47280"/>
                      </a:cubicBezTo>
                      <a:cubicBezTo>
                        <a:pt x="11" y="55267"/>
                        <a:pt x="-2876" y="63832"/>
                        <a:pt x="6363" y="63255"/>
                      </a:cubicBezTo>
                      <a:cubicBezTo>
                        <a:pt x="15505" y="62677"/>
                        <a:pt x="13773" y="69029"/>
                        <a:pt x="7518" y="75284"/>
                      </a:cubicBezTo>
                      <a:cubicBezTo>
                        <a:pt x="1262" y="81636"/>
                        <a:pt x="17237" y="74130"/>
                        <a:pt x="18392" y="79904"/>
                      </a:cubicBezTo>
                      <a:cubicBezTo>
                        <a:pt x="19547" y="85582"/>
                        <a:pt x="24648" y="86159"/>
                        <a:pt x="22434" y="95302"/>
                      </a:cubicBezTo>
                      <a:cubicBezTo>
                        <a:pt x="20991" y="101076"/>
                        <a:pt x="22049" y="112624"/>
                        <a:pt x="22434" y="121189"/>
                      </a:cubicBezTo>
                      <a:cubicBezTo>
                        <a:pt x="28497" y="121189"/>
                        <a:pt x="36677" y="120612"/>
                        <a:pt x="38409" y="118206"/>
                      </a:cubicBezTo>
                      <a:cubicBezTo>
                        <a:pt x="41296" y="114164"/>
                        <a:pt x="50439" y="106176"/>
                        <a:pt x="55540" y="106176"/>
                      </a:cubicBezTo>
                      <a:cubicBezTo>
                        <a:pt x="60640" y="106176"/>
                        <a:pt x="66414" y="108486"/>
                        <a:pt x="69301" y="104444"/>
                      </a:cubicBezTo>
                      <a:cubicBezTo>
                        <a:pt x="72189" y="100402"/>
                        <a:pt x="88741" y="101557"/>
                        <a:pt x="91628" y="105021"/>
                      </a:cubicBezTo>
                      <a:cubicBezTo>
                        <a:pt x="94515" y="108486"/>
                        <a:pt x="103658" y="111277"/>
                        <a:pt x="105967" y="111277"/>
                      </a:cubicBezTo>
                      <a:cubicBezTo>
                        <a:pt x="108277" y="111277"/>
                        <a:pt x="109432" y="116377"/>
                        <a:pt x="115110" y="115896"/>
                      </a:cubicBezTo>
                      <a:cubicBezTo>
                        <a:pt x="120788" y="115319"/>
                        <a:pt x="131663" y="117629"/>
                        <a:pt x="131663" y="121093"/>
                      </a:cubicBezTo>
                      <a:cubicBezTo>
                        <a:pt x="131663" y="124557"/>
                        <a:pt x="135704" y="127926"/>
                        <a:pt x="140228" y="127926"/>
                      </a:cubicBezTo>
                      <a:cubicBezTo>
                        <a:pt x="144751" y="127926"/>
                        <a:pt x="148793" y="139378"/>
                        <a:pt x="153412" y="138801"/>
                      </a:cubicBezTo>
                      <a:cubicBezTo>
                        <a:pt x="158031" y="138223"/>
                        <a:pt x="167174" y="138223"/>
                        <a:pt x="167174" y="141110"/>
                      </a:cubicBezTo>
                      <a:cubicBezTo>
                        <a:pt x="167174" y="143516"/>
                        <a:pt x="168040" y="157085"/>
                        <a:pt x="170638" y="164784"/>
                      </a:cubicBezTo>
                      <a:cubicBezTo>
                        <a:pt x="172178" y="163918"/>
                        <a:pt x="173814" y="163822"/>
                        <a:pt x="174777" y="164399"/>
                      </a:cubicBezTo>
                      <a:cubicBezTo>
                        <a:pt x="177086" y="165939"/>
                        <a:pt x="186999" y="162860"/>
                        <a:pt x="188539" y="168249"/>
                      </a:cubicBezTo>
                      <a:cubicBezTo>
                        <a:pt x="190078" y="173638"/>
                        <a:pt x="206150" y="170559"/>
                        <a:pt x="205380" y="162090"/>
                      </a:cubicBezTo>
                      <a:cubicBezTo>
                        <a:pt x="204610" y="153717"/>
                        <a:pt x="230594" y="153717"/>
                        <a:pt x="232903" y="146018"/>
                      </a:cubicBezTo>
                      <a:cubicBezTo>
                        <a:pt x="235213" y="138416"/>
                        <a:pt x="238293" y="124654"/>
                        <a:pt x="244356" y="126867"/>
                      </a:cubicBezTo>
                      <a:cubicBezTo>
                        <a:pt x="250419" y="129177"/>
                        <a:pt x="254268" y="116955"/>
                        <a:pt x="259657" y="117725"/>
                      </a:cubicBezTo>
                      <a:cubicBezTo>
                        <a:pt x="264565" y="118398"/>
                        <a:pt x="268222" y="122248"/>
                        <a:pt x="273997" y="121189"/>
                      </a:cubicBezTo>
                      <a:lnTo>
                        <a:pt x="272553" y="108486"/>
                      </a:ln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68" name="צורה חופשית: צורה 2167">
                  <a:extLst>
                    <a:ext uri="{FF2B5EF4-FFF2-40B4-BE49-F238E27FC236}">
                      <a16:creationId xmlns:a16="http://schemas.microsoft.com/office/drawing/2014/main" id="{9F58EF72-7B76-25D6-B78D-63192B0FA235}"/>
                    </a:ext>
                  </a:extLst>
                </p:cNvPr>
                <p:cNvSpPr/>
                <p:nvPr/>
              </p:nvSpPr>
              <p:spPr>
                <a:xfrm>
                  <a:off x="8649902" y="2628434"/>
                  <a:ext cx="387982" cy="331682"/>
                </a:xfrm>
                <a:custGeom>
                  <a:avLst/>
                  <a:gdLst>
                    <a:gd name="connsiteX0" fmla="*/ 369493 w 376607"/>
                    <a:gd name="connsiteY0" fmla="*/ 277592 h 321957"/>
                    <a:gd name="connsiteX1" fmla="*/ 360350 w 376607"/>
                    <a:gd name="connsiteY1" fmla="*/ 256228 h 321957"/>
                    <a:gd name="connsiteX2" fmla="*/ 340525 w 376607"/>
                    <a:gd name="connsiteY2" fmla="*/ 239386 h 321957"/>
                    <a:gd name="connsiteX3" fmla="*/ 327533 w 376607"/>
                    <a:gd name="connsiteY3" fmla="*/ 222545 h 321957"/>
                    <a:gd name="connsiteX4" fmla="*/ 347358 w 376607"/>
                    <a:gd name="connsiteY4" fmla="*/ 195021 h 321957"/>
                    <a:gd name="connsiteX5" fmla="*/ 328303 w 376607"/>
                    <a:gd name="connsiteY5" fmla="*/ 185109 h 321957"/>
                    <a:gd name="connsiteX6" fmla="*/ 325224 w 376607"/>
                    <a:gd name="connsiteY6" fmla="*/ 162975 h 321957"/>
                    <a:gd name="connsiteX7" fmla="*/ 325224 w 376607"/>
                    <a:gd name="connsiteY7" fmla="*/ 142380 h 321957"/>
                    <a:gd name="connsiteX8" fmla="*/ 327533 w 376607"/>
                    <a:gd name="connsiteY8" fmla="*/ 125539 h 321957"/>
                    <a:gd name="connsiteX9" fmla="*/ 335136 w 376607"/>
                    <a:gd name="connsiteY9" fmla="*/ 110237 h 321957"/>
                    <a:gd name="connsiteX10" fmla="*/ 339467 w 376607"/>
                    <a:gd name="connsiteY10" fmla="*/ 101479 h 321957"/>
                    <a:gd name="connsiteX11" fmla="*/ 336002 w 376607"/>
                    <a:gd name="connsiteY11" fmla="*/ 77805 h 321957"/>
                    <a:gd name="connsiteX12" fmla="*/ 322240 w 376607"/>
                    <a:gd name="connsiteY12" fmla="*/ 75496 h 321957"/>
                    <a:gd name="connsiteX13" fmla="*/ 309056 w 376607"/>
                    <a:gd name="connsiteY13" fmla="*/ 64621 h 321957"/>
                    <a:gd name="connsiteX14" fmla="*/ 300491 w 376607"/>
                    <a:gd name="connsiteY14" fmla="*/ 57788 h 321957"/>
                    <a:gd name="connsiteX15" fmla="*/ 283938 w 376607"/>
                    <a:gd name="connsiteY15" fmla="*/ 52591 h 321957"/>
                    <a:gd name="connsiteX16" fmla="*/ 274796 w 376607"/>
                    <a:gd name="connsiteY16" fmla="*/ 47972 h 321957"/>
                    <a:gd name="connsiteX17" fmla="*/ 260456 w 376607"/>
                    <a:gd name="connsiteY17" fmla="*/ 41717 h 321957"/>
                    <a:gd name="connsiteX18" fmla="*/ 238130 w 376607"/>
                    <a:gd name="connsiteY18" fmla="*/ 41139 h 321957"/>
                    <a:gd name="connsiteX19" fmla="*/ 224368 w 376607"/>
                    <a:gd name="connsiteY19" fmla="*/ 42871 h 321957"/>
                    <a:gd name="connsiteX20" fmla="*/ 207238 w 376607"/>
                    <a:gd name="connsiteY20" fmla="*/ 54901 h 321957"/>
                    <a:gd name="connsiteX21" fmla="*/ 191262 w 376607"/>
                    <a:gd name="connsiteY21" fmla="*/ 57884 h 321957"/>
                    <a:gd name="connsiteX22" fmla="*/ 190685 w 376607"/>
                    <a:gd name="connsiteY22" fmla="*/ 67989 h 321957"/>
                    <a:gd name="connsiteX23" fmla="*/ 148918 w 376607"/>
                    <a:gd name="connsiteY23" fmla="*/ 77132 h 321957"/>
                    <a:gd name="connsiteX24" fmla="*/ 113503 w 376607"/>
                    <a:gd name="connsiteY24" fmla="*/ 55960 h 321957"/>
                    <a:gd name="connsiteX25" fmla="*/ 90118 w 376607"/>
                    <a:gd name="connsiteY25" fmla="*/ 33055 h 321957"/>
                    <a:gd name="connsiteX26" fmla="*/ 76260 w 376607"/>
                    <a:gd name="connsiteY26" fmla="*/ 23047 h 321957"/>
                    <a:gd name="connsiteX27" fmla="*/ 72410 w 376607"/>
                    <a:gd name="connsiteY27" fmla="*/ 5435 h 321957"/>
                    <a:gd name="connsiteX28" fmla="*/ 33434 w 376607"/>
                    <a:gd name="connsiteY28" fmla="*/ 22277 h 321957"/>
                    <a:gd name="connsiteX29" fmla="*/ 20442 w 376607"/>
                    <a:gd name="connsiteY29" fmla="*/ 14674 h 321957"/>
                    <a:gd name="connsiteX30" fmla="*/ 8990 w 376607"/>
                    <a:gd name="connsiteY30" fmla="*/ 142 h 321957"/>
                    <a:gd name="connsiteX31" fmla="*/ 2157 w 376607"/>
                    <a:gd name="connsiteY31" fmla="*/ 10055 h 321957"/>
                    <a:gd name="connsiteX32" fmla="*/ 2928 w 376607"/>
                    <a:gd name="connsiteY32" fmla="*/ 26126 h 321957"/>
                    <a:gd name="connsiteX33" fmla="*/ 2928 w 376607"/>
                    <a:gd name="connsiteY33" fmla="*/ 46721 h 321957"/>
                    <a:gd name="connsiteX34" fmla="*/ 12070 w 376607"/>
                    <a:gd name="connsiteY34" fmla="*/ 62022 h 321957"/>
                    <a:gd name="connsiteX35" fmla="*/ 18903 w 376607"/>
                    <a:gd name="connsiteY35" fmla="*/ 77324 h 321957"/>
                    <a:gd name="connsiteX36" fmla="*/ 29585 w 376607"/>
                    <a:gd name="connsiteY36" fmla="*/ 88776 h 321957"/>
                    <a:gd name="connsiteX37" fmla="*/ 37188 w 376607"/>
                    <a:gd name="connsiteY37" fmla="*/ 95609 h 321957"/>
                    <a:gd name="connsiteX38" fmla="*/ 34878 w 376607"/>
                    <a:gd name="connsiteY38" fmla="*/ 107061 h 321957"/>
                    <a:gd name="connsiteX39" fmla="*/ 27275 w 376607"/>
                    <a:gd name="connsiteY39" fmla="*/ 122363 h 321957"/>
                    <a:gd name="connsiteX40" fmla="*/ 29585 w 376607"/>
                    <a:gd name="connsiteY40" fmla="*/ 139974 h 321957"/>
                    <a:gd name="connsiteX41" fmla="*/ 38728 w 376607"/>
                    <a:gd name="connsiteY41" fmla="*/ 150656 h 321957"/>
                    <a:gd name="connsiteX42" fmla="*/ 60092 w 376607"/>
                    <a:gd name="connsiteY42" fmla="*/ 165188 h 321957"/>
                    <a:gd name="connsiteX43" fmla="*/ 69234 w 376607"/>
                    <a:gd name="connsiteY43" fmla="*/ 176640 h 321957"/>
                    <a:gd name="connsiteX44" fmla="*/ 67695 w 376607"/>
                    <a:gd name="connsiteY44" fmla="*/ 189632 h 321957"/>
                    <a:gd name="connsiteX45" fmla="*/ 74528 w 376607"/>
                    <a:gd name="connsiteY45" fmla="*/ 202624 h 321957"/>
                    <a:gd name="connsiteX46" fmla="*/ 85402 w 376607"/>
                    <a:gd name="connsiteY46" fmla="*/ 217829 h 321957"/>
                    <a:gd name="connsiteX47" fmla="*/ 90118 w 376607"/>
                    <a:gd name="connsiteY47" fmla="*/ 216963 h 321957"/>
                    <a:gd name="connsiteX48" fmla="*/ 98971 w 376607"/>
                    <a:gd name="connsiteY48" fmla="*/ 214654 h 321957"/>
                    <a:gd name="connsiteX49" fmla="*/ 112445 w 376607"/>
                    <a:gd name="connsiteY49" fmla="*/ 214076 h 321957"/>
                    <a:gd name="connsiteX50" fmla="*/ 132173 w 376607"/>
                    <a:gd name="connsiteY50" fmla="*/ 244391 h 321957"/>
                    <a:gd name="connsiteX51" fmla="*/ 143337 w 376607"/>
                    <a:gd name="connsiteY51" fmla="*/ 262098 h 321957"/>
                    <a:gd name="connsiteX52" fmla="*/ 166818 w 376607"/>
                    <a:gd name="connsiteY52" fmla="*/ 273839 h 321957"/>
                    <a:gd name="connsiteX53" fmla="*/ 210895 w 376607"/>
                    <a:gd name="connsiteY53" fmla="*/ 290681 h 321957"/>
                    <a:gd name="connsiteX54" fmla="*/ 242075 w 376607"/>
                    <a:gd name="connsiteY54" fmla="*/ 282116 h 321957"/>
                    <a:gd name="connsiteX55" fmla="*/ 256896 w 376607"/>
                    <a:gd name="connsiteY55" fmla="*/ 307618 h 321957"/>
                    <a:gd name="connsiteX56" fmla="*/ 324454 w 376607"/>
                    <a:gd name="connsiteY56" fmla="*/ 320225 h 321957"/>
                    <a:gd name="connsiteX57" fmla="*/ 344663 w 376607"/>
                    <a:gd name="connsiteY57" fmla="*/ 321957 h 321957"/>
                    <a:gd name="connsiteX58" fmla="*/ 344182 w 376607"/>
                    <a:gd name="connsiteY58" fmla="*/ 317146 h 321957"/>
                    <a:gd name="connsiteX59" fmla="*/ 356404 w 376607"/>
                    <a:gd name="connsiteY59" fmla="*/ 297321 h 321957"/>
                    <a:gd name="connsiteX60" fmla="*/ 374016 w 376607"/>
                    <a:gd name="connsiteY60" fmla="*/ 291932 h 321957"/>
                    <a:gd name="connsiteX61" fmla="*/ 369396 w 376607"/>
                    <a:gd name="connsiteY61" fmla="*/ 277400 h 321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376607" h="321957">
                      <a:moveTo>
                        <a:pt x="369493" y="277592"/>
                      </a:moveTo>
                      <a:cubicBezTo>
                        <a:pt x="364873" y="276053"/>
                        <a:pt x="369493" y="259981"/>
                        <a:pt x="360350" y="256228"/>
                      </a:cubicBezTo>
                      <a:cubicBezTo>
                        <a:pt x="351208" y="252378"/>
                        <a:pt x="343028" y="246219"/>
                        <a:pt x="340525" y="239386"/>
                      </a:cubicBezTo>
                      <a:cubicBezTo>
                        <a:pt x="338216" y="233227"/>
                        <a:pt x="326764" y="227164"/>
                        <a:pt x="327533" y="222545"/>
                      </a:cubicBezTo>
                      <a:cubicBezTo>
                        <a:pt x="328303" y="217926"/>
                        <a:pt x="350438" y="203394"/>
                        <a:pt x="347358" y="195021"/>
                      </a:cubicBezTo>
                      <a:cubicBezTo>
                        <a:pt x="344279" y="186649"/>
                        <a:pt x="329747" y="188189"/>
                        <a:pt x="328303" y="185109"/>
                      </a:cubicBezTo>
                      <a:cubicBezTo>
                        <a:pt x="326764" y="182029"/>
                        <a:pt x="329073" y="171347"/>
                        <a:pt x="325224" y="162975"/>
                      </a:cubicBezTo>
                      <a:cubicBezTo>
                        <a:pt x="321374" y="154602"/>
                        <a:pt x="328303" y="146903"/>
                        <a:pt x="325224" y="142380"/>
                      </a:cubicBezTo>
                      <a:cubicBezTo>
                        <a:pt x="322144" y="137761"/>
                        <a:pt x="326764" y="128618"/>
                        <a:pt x="327533" y="125539"/>
                      </a:cubicBezTo>
                      <a:cubicBezTo>
                        <a:pt x="328303" y="122459"/>
                        <a:pt x="335906" y="117936"/>
                        <a:pt x="335136" y="110237"/>
                      </a:cubicBezTo>
                      <a:cubicBezTo>
                        <a:pt x="334655" y="105618"/>
                        <a:pt x="336965" y="102731"/>
                        <a:pt x="339467" y="101479"/>
                      </a:cubicBezTo>
                      <a:cubicBezTo>
                        <a:pt x="336868" y="93781"/>
                        <a:pt x="336002" y="80211"/>
                        <a:pt x="336002" y="77805"/>
                      </a:cubicBezTo>
                      <a:cubicBezTo>
                        <a:pt x="336002" y="74918"/>
                        <a:pt x="326860" y="74918"/>
                        <a:pt x="322240" y="75496"/>
                      </a:cubicBezTo>
                      <a:cubicBezTo>
                        <a:pt x="317621" y="76073"/>
                        <a:pt x="313675" y="64621"/>
                        <a:pt x="309056" y="64621"/>
                      </a:cubicBezTo>
                      <a:cubicBezTo>
                        <a:pt x="304437" y="64621"/>
                        <a:pt x="300491" y="61156"/>
                        <a:pt x="300491" y="57788"/>
                      </a:cubicBezTo>
                      <a:cubicBezTo>
                        <a:pt x="300491" y="54420"/>
                        <a:pt x="289616" y="52110"/>
                        <a:pt x="283938" y="52591"/>
                      </a:cubicBezTo>
                      <a:cubicBezTo>
                        <a:pt x="278260" y="53169"/>
                        <a:pt x="277105" y="47972"/>
                        <a:pt x="274796" y="47972"/>
                      </a:cubicBezTo>
                      <a:cubicBezTo>
                        <a:pt x="272486" y="47972"/>
                        <a:pt x="263344" y="45085"/>
                        <a:pt x="260456" y="41717"/>
                      </a:cubicBezTo>
                      <a:cubicBezTo>
                        <a:pt x="257569" y="38252"/>
                        <a:pt x="241017" y="37097"/>
                        <a:pt x="238130" y="41139"/>
                      </a:cubicBezTo>
                      <a:cubicBezTo>
                        <a:pt x="235242" y="45181"/>
                        <a:pt x="229565" y="42871"/>
                        <a:pt x="224368" y="42871"/>
                      </a:cubicBezTo>
                      <a:cubicBezTo>
                        <a:pt x="219171" y="42871"/>
                        <a:pt x="210029" y="50859"/>
                        <a:pt x="207238" y="54901"/>
                      </a:cubicBezTo>
                      <a:cubicBezTo>
                        <a:pt x="205505" y="57403"/>
                        <a:pt x="197325" y="57884"/>
                        <a:pt x="191262" y="57884"/>
                      </a:cubicBezTo>
                      <a:cubicBezTo>
                        <a:pt x="191455" y="62792"/>
                        <a:pt x="191455" y="66738"/>
                        <a:pt x="190685" y="67989"/>
                      </a:cubicBezTo>
                      <a:cubicBezTo>
                        <a:pt x="187702" y="72512"/>
                        <a:pt x="165471" y="76554"/>
                        <a:pt x="148918" y="77132"/>
                      </a:cubicBezTo>
                      <a:cubicBezTo>
                        <a:pt x="132366" y="77709"/>
                        <a:pt x="131211" y="55960"/>
                        <a:pt x="113503" y="55960"/>
                      </a:cubicBezTo>
                      <a:cubicBezTo>
                        <a:pt x="100608" y="55960"/>
                        <a:pt x="90792" y="44122"/>
                        <a:pt x="90118" y="33055"/>
                      </a:cubicBezTo>
                      <a:cubicBezTo>
                        <a:pt x="82515" y="30168"/>
                        <a:pt x="75201" y="25164"/>
                        <a:pt x="76260" y="23047"/>
                      </a:cubicBezTo>
                      <a:cubicBezTo>
                        <a:pt x="77800" y="19967"/>
                        <a:pt x="81553" y="912"/>
                        <a:pt x="72410" y="5435"/>
                      </a:cubicBezTo>
                      <a:cubicBezTo>
                        <a:pt x="63268" y="10055"/>
                        <a:pt x="50276" y="24490"/>
                        <a:pt x="33434" y="22277"/>
                      </a:cubicBezTo>
                      <a:cubicBezTo>
                        <a:pt x="16593" y="19967"/>
                        <a:pt x="28815" y="18427"/>
                        <a:pt x="20442" y="14674"/>
                      </a:cubicBezTo>
                      <a:cubicBezTo>
                        <a:pt x="12070" y="10825"/>
                        <a:pt x="17363" y="1682"/>
                        <a:pt x="8990" y="142"/>
                      </a:cubicBezTo>
                      <a:cubicBezTo>
                        <a:pt x="618" y="-1397"/>
                        <a:pt x="6681" y="10055"/>
                        <a:pt x="2157" y="10055"/>
                      </a:cubicBezTo>
                      <a:cubicBezTo>
                        <a:pt x="-2366" y="10055"/>
                        <a:pt x="1388" y="23047"/>
                        <a:pt x="2928" y="26126"/>
                      </a:cubicBezTo>
                      <a:cubicBezTo>
                        <a:pt x="4467" y="29206"/>
                        <a:pt x="-152" y="45951"/>
                        <a:pt x="2928" y="46721"/>
                      </a:cubicBezTo>
                      <a:cubicBezTo>
                        <a:pt x="6007" y="47491"/>
                        <a:pt x="12840" y="59713"/>
                        <a:pt x="12070" y="62022"/>
                      </a:cubicBezTo>
                      <a:cubicBezTo>
                        <a:pt x="11300" y="64332"/>
                        <a:pt x="18903" y="71935"/>
                        <a:pt x="18903" y="77324"/>
                      </a:cubicBezTo>
                      <a:cubicBezTo>
                        <a:pt x="18903" y="82713"/>
                        <a:pt x="25736" y="88776"/>
                        <a:pt x="29585" y="88776"/>
                      </a:cubicBezTo>
                      <a:cubicBezTo>
                        <a:pt x="33434" y="88776"/>
                        <a:pt x="38728" y="91086"/>
                        <a:pt x="37188" y="95609"/>
                      </a:cubicBezTo>
                      <a:cubicBezTo>
                        <a:pt x="35648" y="100228"/>
                        <a:pt x="39497" y="107061"/>
                        <a:pt x="34878" y="107061"/>
                      </a:cubicBezTo>
                      <a:cubicBezTo>
                        <a:pt x="30259" y="107061"/>
                        <a:pt x="31028" y="120053"/>
                        <a:pt x="27275" y="122363"/>
                      </a:cubicBezTo>
                      <a:cubicBezTo>
                        <a:pt x="23426" y="124673"/>
                        <a:pt x="26505" y="138434"/>
                        <a:pt x="29585" y="139974"/>
                      </a:cubicBezTo>
                      <a:cubicBezTo>
                        <a:pt x="32665" y="141514"/>
                        <a:pt x="39497" y="145363"/>
                        <a:pt x="38728" y="150656"/>
                      </a:cubicBezTo>
                      <a:cubicBezTo>
                        <a:pt x="37957" y="156046"/>
                        <a:pt x="54799" y="164418"/>
                        <a:pt x="60092" y="165188"/>
                      </a:cubicBezTo>
                      <a:cubicBezTo>
                        <a:pt x="65385" y="165958"/>
                        <a:pt x="66155" y="173561"/>
                        <a:pt x="69234" y="176640"/>
                      </a:cubicBezTo>
                      <a:cubicBezTo>
                        <a:pt x="72314" y="179720"/>
                        <a:pt x="66925" y="185783"/>
                        <a:pt x="67695" y="189632"/>
                      </a:cubicBezTo>
                      <a:cubicBezTo>
                        <a:pt x="68465" y="193482"/>
                        <a:pt x="75297" y="196465"/>
                        <a:pt x="74528" y="202624"/>
                      </a:cubicBezTo>
                      <a:cubicBezTo>
                        <a:pt x="74046" y="206281"/>
                        <a:pt x="80302" y="212536"/>
                        <a:pt x="85402" y="217829"/>
                      </a:cubicBezTo>
                      <a:cubicBezTo>
                        <a:pt x="87135" y="217348"/>
                        <a:pt x="88770" y="216963"/>
                        <a:pt x="90118" y="216963"/>
                      </a:cubicBezTo>
                      <a:cubicBezTo>
                        <a:pt x="95314" y="216963"/>
                        <a:pt x="95026" y="211285"/>
                        <a:pt x="98971" y="214654"/>
                      </a:cubicBezTo>
                      <a:cubicBezTo>
                        <a:pt x="103014" y="218118"/>
                        <a:pt x="108403" y="214365"/>
                        <a:pt x="112445" y="214076"/>
                      </a:cubicBezTo>
                      <a:cubicBezTo>
                        <a:pt x="116487" y="213788"/>
                        <a:pt x="127265" y="234382"/>
                        <a:pt x="132173" y="244391"/>
                      </a:cubicBezTo>
                      <a:cubicBezTo>
                        <a:pt x="137081" y="254399"/>
                        <a:pt x="136793" y="257864"/>
                        <a:pt x="143337" y="262098"/>
                      </a:cubicBezTo>
                      <a:cubicBezTo>
                        <a:pt x="149881" y="266429"/>
                        <a:pt x="157387" y="264119"/>
                        <a:pt x="166818" y="273839"/>
                      </a:cubicBezTo>
                      <a:cubicBezTo>
                        <a:pt x="176249" y="283559"/>
                        <a:pt x="200597" y="290199"/>
                        <a:pt x="210895" y="290681"/>
                      </a:cubicBezTo>
                      <a:cubicBezTo>
                        <a:pt x="221192" y="291258"/>
                        <a:pt x="228891" y="279517"/>
                        <a:pt x="242075" y="282116"/>
                      </a:cubicBezTo>
                      <a:cubicBezTo>
                        <a:pt x="255260" y="284714"/>
                        <a:pt x="252084" y="301555"/>
                        <a:pt x="256896" y="307618"/>
                      </a:cubicBezTo>
                      <a:cubicBezTo>
                        <a:pt x="261804" y="313585"/>
                        <a:pt x="315215" y="317627"/>
                        <a:pt x="324454" y="320225"/>
                      </a:cubicBezTo>
                      <a:cubicBezTo>
                        <a:pt x="327822" y="321188"/>
                        <a:pt x="335810" y="321765"/>
                        <a:pt x="344663" y="321957"/>
                      </a:cubicBezTo>
                      <a:cubicBezTo>
                        <a:pt x="344471" y="320033"/>
                        <a:pt x="344279" y="318300"/>
                        <a:pt x="344182" y="317146"/>
                      </a:cubicBezTo>
                      <a:cubicBezTo>
                        <a:pt x="343413" y="308003"/>
                        <a:pt x="350341" y="300304"/>
                        <a:pt x="356404" y="297321"/>
                      </a:cubicBezTo>
                      <a:cubicBezTo>
                        <a:pt x="362467" y="294241"/>
                        <a:pt x="367856" y="292701"/>
                        <a:pt x="374016" y="291932"/>
                      </a:cubicBezTo>
                      <a:cubicBezTo>
                        <a:pt x="380175" y="291162"/>
                        <a:pt x="374016" y="278940"/>
                        <a:pt x="369396" y="27740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69" name="צורה חופשית: צורה 2168">
                  <a:extLst>
                    <a:ext uri="{FF2B5EF4-FFF2-40B4-BE49-F238E27FC236}">
                      <a16:creationId xmlns:a16="http://schemas.microsoft.com/office/drawing/2014/main" id="{5CCA71EB-AD1C-E665-F262-4FB8F0364FD3}"/>
                    </a:ext>
                  </a:extLst>
                </p:cNvPr>
                <p:cNvSpPr/>
                <p:nvPr/>
              </p:nvSpPr>
              <p:spPr>
                <a:xfrm>
                  <a:off x="8698837" y="2234114"/>
                  <a:ext cx="810579" cy="377299"/>
                </a:xfrm>
                <a:custGeom>
                  <a:avLst/>
                  <a:gdLst>
                    <a:gd name="connsiteX0" fmla="*/ 783349 w 786814"/>
                    <a:gd name="connsiteY0" fmla="*/ 149913 h 366237"/>
                    <a:gd name="connsiteX1" fmla="*/ 776517 w 786814"/>
                    <a:gd name="connsiteY1" fmla="*/ 149335 h 366237"/>
                    <a:gd name="connsiteX2" fmla="*/ 761023 w 786814"/>
                    <a:gd name="connsiteY2" fmla="*/ 152223 h 366237"/>
                    <a:gd name="connsiteX3" fmla="*/ 751303 w 786814"/>
                    <a:gd name="connsiteY3" fmla="*/ 144235 h 366237"/>
                    <a:gd name="connsiteX4" fmla="*/ 747165 w 786814"/>
                    <a:gd name="connsiteY4" fmla="*/ 136921 h 366237"/>
                    <a:gd name="connsiteX5" fmla="*/ 735135 w 786814"/>
                    <a:gd name="connsiteY5" fmla="*/ 127009 h 366237"/>
                    <a:gd name="connsiteX6" fmla="*/ 722721 w 786814"/>
                    <a:gd name="connsiteY6" fmla="*/ 116711 h 366237"/>
                    <a:gd name="connsiteX7" fmla="*/ 703377 w 786814"/>
                    <a:gd name="connsiteY7" fmla="*/ 122293 h 366237"/>
                    <a:gd name="connsiteX8" fmla="*/ 684515 w 786814"/>
                    <a:gd name="connsiteY8" fmla="*/ 119310 h 366237"/>
                    <a:gd name="connsiteX9" fmla="*/ 669502 w 786814"/>
                    <a:gd name="connsiteY9" fmla="*/ 108627 h 366237"/>
                    <a:gd name="connsiteX10" fmla="*/ 658338 w 786814"/>
                    <a:gd name="connsiteY10" fmla="*/ 121042 h 366237"/>
                    <a:gd name="connsiteX11" fmla="*/ 638129 w 786814"/>
                    <a:gd name="connsiteY11" fmla="*/ 86301 h 366237"/>
                    <a:gd name="connsiteX12" fmla="*/ 602521 w 786814"/>
                    <a:gd name="connsiteY12" fmla="*/ 44245 h 366237"/>
                    <a:gd name="connsiteX13" fmla="*/ 596940 w 786814"/>
                    <a:gd name="connsiteY13" fmla="*/ 29617 h 366237"/>
                    <a:gd name="connsiteX14" fmla="*/ 584044 w 786814"/>
                    <a:gd name="connsiteY14" fmla="*/ 28366 h 366237"/>
                    <a:gd name="connsiteX15" fmla="*/ 566432 w 786814"/>
                    <a:gd name="connsiteY15" fmla="*/ 38279 h 366237"/>
                    <a:gd name="connsiteX16" fmla="*/ 545357 w 786814"/>
                    <a:gd name="connsiteY16" fmla="*/ 46844 h 366237"/>
                    <a:gd name="connsiteX17" fmla="*/ 530729 w 786814"/>
                    <a:gd name="connsiteY17" fmla="*/ 50308 h 366237"/>
                    <a:gd name="connsiteX18" fmla="*/ 537561 w 786814"/>
                    <a:gd name="connsiteY18" fmla="*/ 37894 h 366237"/>
                    <a:gd name="connsiteX19" fmla="*/ 527264 w 786814"/>
                    <a:gd name="connsiteY19" fmla="*/ 36642 h 366237"/>
                    <a:gd name="connsiteX20" fmla="*/ 518218 w 786814"/>
                    <a:gd name="connsiteY20" fmla="*/ 35391 h 366237"/>
                    <a:gd name="connsiteX21" fmla="*/ 512636 w 786814"/>
                    <a:gd name="connsiteY21" fmla="*/ 34140 h 366237"/>
                    <a:gd name="connsiteX22" fmla="*/ 505322 w 786814"/>
                    <a:gd name="connsiteY22" fmla="*/ 29425 h 366237"/>
                    <a:gd name="connsiteX23" fmla="*/ 487711 w 786814"/>
                    <a:gd name="connsiteY23" fmla="*/ 32408 h 366237"/>
                    <a:gd name="connsiteX24" fmla="*/ 489828 w 786814"/>
                    <a:gd name="connsiteY24" fmla="*/ 24228 h 366237"/>
                    <a:gd name="connsiteX25" fmla="*/ 486364 w 786814"/>
                    <a:gd name="connsiteY25" fmla="*/ 10466 h 366237"/>
                    <a:gd name="connsiteX26" fmla="*/ 473949 w 786814"/>
                    <a:gd name="connsiteY26" fmla="*/ 2767 h 366237"/>
                    <a:gd name="connsiteX27" fmla="*/ 458936 w 786814"/>
                    <a:gd name="connsiteY27" fmla="*/ 650 h 366237"/>
                    <a:gd name="connsiteX28" fmla="*/ 434877 w 786814"/>
                    <a:gd name="connsiteY28" fmla="*/ 6232 h 366237"/>
                    <a:gd name="connsiteX29" fmla="*/ 406584 w 786814"/>
                    <a:gd name="connsiteY29" fmla="*/ 15663 h 366237"/>
                    <a:gd name="connsiteX30" fmla="*/ 379156 w 786814"/>
                    <a:gd name="connsiteY30" fmla="*/ 20860 h 366237"/>
                    <a:gd name="connsiteX31" fmla="*/ 359427 w 786814"/>
                    <a:gd name="connsiteY31" fmla="*/ 26826 h 366237"/>
                    <a:gd name="connsiteX32" fmla="*/ 330268 w 786814"/>
                    <a:gd name="connsiteY32" fmla="*/ 32793 h 366237"/>
                    <a:gd name="connsiteX33" fmla="*/ 307075 w 786814"/>
                    <a:gd name="connsiteY33" fmla="*/ 35391 h 366237"/>
                    <a:gd name="connsiteX34" fmla="*/ 290715 w 786814"/>
                    <a:gd name="connsiteY34" fmla="*/ 36258 h 366237"/>
                    <a:gd name="connsiteX35" fmla="*/ 291581 w 786814"/>
                    <a:gd name="connsiteY35" fmla="*/ 52522 h 366237"/>
                    <a:gd name="connsiteX36" fmla="*/ 308711 w 786814"/>
                    <a:gd name="connsiteY36" fmla="*/ 61087 h 366237"/>
                    <a:gd name="connsiteX37" fmla="*/ 288116 w 786814"/>
                    <a:gd name="connsiteY37" fmla="*/ 64551 h 366237"/>
                    <a:gd name="connsiteX38" fmla="*/ 284652 w 786814"/>
                    <a:gd name="connsiteY38" fmla="*/ 78313 h 366237"/>
                    <a:gd name="connsiteX39" fmla="*/ 272622 w 786814"/>
                    <a:gd name="connsiteY39" fmla="*/ 88610 h 366237"/>
                    <a:gd name="connsiteX40" fmla="*/ 277819 w 786814"/>
                    <a:gd name="connsiteY40" fmla="*/ 98908 h 366237"/>
                    <a:gd name="connsiteX41" fmla="*/ 291581 w 786814"/>
                    <a:gd name="connsiteY41" fmla="*/ 103238 h 366237"/>
                    <a:gd name="connsiteX42" fmla="*/ 296681 w 786814"/>
                    <a:gd name="connsiteY42" fmla="*/ 117000 h 366237"/>
                    <a:gd name="connsiteX43" fmla="*/ 284652 w 786814"/>
                    <a:gd name="connsiteY43" fmla="*/ 123833 h 366237"/>
                    <a:gd name="connsiteX44" fmla="*/ 270024 w 786814"/>
                    <a:gd name="connsiteY44" fmla="*/ 117866 h 366237"/>
                    <a:gd name="connsiteX45" fmla="*/ 263191 w 786814"/>
                    <a:gd name="connsiteY45" fmla="*/ 127297 h 366237"/>
                    <a:gd name="connsiteX46" fmla="*/ 253760 w 786814"/>
                    <a:gd name="connsiteY46" fmla="*/ 121331 h 366237"/>
                    <a:gd name="connsiteX47" fmla="*/ 240864 w 786814"/>
                    <a:gd name="connsiteY47" fmla="*/ 115364 h 366237"/>
                    <a:gd name="connsiteX48" fmla="*/ 222002 w 786814"/>
                    <a:gd name="connsiteY48" fmla="*/ 114498 h 366237"/>
                    <a:gd name="connsiteX49" fmla="*/ 210838 w 786814"/>
                    <a:gd name="connsiteY49" fmla="*/ 113632 h 366237"/>
                    <a:gd name="connsiteX50" fmla="*/ 191976 w 786814"/>
                    <a:gd name="connsiteY50" fmla="*/ 119598 h 366237"/>
                    <a:gd name="connsiteX51" fmla="*/ 173980 w 786814"/>
                    <a:gd name="connsiteY51" fmla="*/ 121331 h 366237"/>
                    <a:gd name="connsiteX52" fmla="*/ 162816 w 786814"/>
                    <a:gd name="connsiteY52" fmla="*/ 121331 h 366237"/>
                    <a:gd name="connsiteX53" fmla="*/ 157619 w 786814"/>
                    <a:gd name="connsiteY53" fmla="*/ 118732 h 366237"/>
                    <a:gd name="connsiteX54" fmla="*/ 141355 w 786814"/>
                    <a:gd name="connsiteY54" fmla="*/ 104970 h 366237"/>
                    <a:gd name="connsiteX55" fmla="*/ 119029 w 786814"/>
                    <a:gd name="connsiteY55" fmla="*/ 98138 h 366237"/>
                    <a:gd name="connsiteX56" fmla="*/ 105267 w 786814"/>
                    <a:gd name="connsiteY56" fmla="*/ 98138 h 366237"/>
                    <a:gd name="connsiteX57" fmla="*/ 94970 w 786814"/>
                    <a:gd name="connsiteY57" fmla="*/ 98138 h 366237"/>
                    <a:gd name="connsiteX58" fmla="*/ 80341 w 786814"/>
                    <a:gd name="connsiteY58" fmla="*/ 102468 h 366237"/>
                    <a:gd name="connsiteX59" fmla="*/ 59747 w 786814"/>
                    <a:gd name="connsiteY59" fmla="*/ 111899 h 366237"/>
                    <a:gd name="connsiteX60" fmla="*/ 49450 w 786814"/>
                    <a:gd name="connsiteY60" fmla="*/ 121331 h 366237"/>
                    <a:gd name="connsiteX61" fmla="*/ 44253 w 786814"/>
                    <a:gd name="connsiteY61" fmla="*/ 131628 h 366237"/>
                    <a:gd name="connsiteX62" fmla="*/ 42520 w 786814"/>
                    <a:gd name="connsiteY62" fmla="*/ 143658 h 366237"/>
                    <a:gd name="connsiteX63" fmla="*/ 27027 w 786814"/>
                    <a:gd name="connsiteY63" fmla="*/ 130762 h 366237"/>
                    <a:gd name="connsiteX64" fmla="*/ 15863 w 786814"/>
                    <a:gd name="connsiteY64" fmla="*/ 137595 h 366237"/>
                    <a:gd name="connsiteX65" fmla="*/ 5566 w 786814"/>
                    <a:gd name="connsiteY65" fmla="*/ 149624 h 366237"/>
                    <a:gd name="connsiteX66" fmla="*/ 11532 w 786814"/>
                    <a:gd name="connsiteY66" fmla="*/ 159055 h 366237"/>
                    <a:gd name="connsiteX67" fmla="*/ 4700 w 786814"/>
                    <a:gd name="connsiteY67" fmla="*/ 165022 h 366237"/>
                    <a:gd name="connsiteX68" fmla="*/ 369 w 786814"/>
                    <a:gd name="connsiteY68" fmla="*/ 177052 h 366237"/>
                    <a:gd name="connsiteX69" fmla="*/ 11532 w 786814"/>
                    <a:gd name="connsiteY69" fmla="*/ 184750 h 366237"/>
                    <a:gd name="connsiteX70" fmla="*/ 14997 w 786814"/>
                    <a:gd name="connsiteY70" fmla="*/ 195048 h 366237"/>
                    <a:gd name="connsiteX71" fmla="*/ 28759 w 786814"/>
                    <a:gd name="connsiteY71" fmla="*/ 194182 h 366237"/>
                    <a:gd name="connsiteX72" fmla="*/ 40788 w 786814"/>
                    <a:gd name="connsiteY72" fmla="*/ 207944 h 366237"/>
                    <a:gd name="connsiteX73" fmla="*/ 43387 w 786814"/>
                    <a:gd name="connsiteY73" fmla="*/ 219973 h 366237"/>
                    <a:gd name="connsiteX74" fmla="*/ 47717 w 786814"/>
                    <a:gd name="connsiteY74" fmla="*/ 228538 h 366237"/>
                    <a:gd name="connsiteX75" fmla="*/ 53973 w 786814"/>
                    <a:gd name="connsiteY75" fmla="*/ 232291 h 366237"/>
                    <a:gd name="connsiteX76" fmla="*/ 57437 w 786814"/>
                    <a:gd name="connsiteY76" fmla="*/ 229693 h 366237"/>
                    <a:gd name="connsiteX77" fmla="*/ 98049 w 786814"/>
                    <a:gd name="connsiteY77" fmla="*/ 216509 h 366237"/>
                    <a:gd name="connsiteX78" fmla="*/ 127786 w 786814"/>
                    <a:gd name="connsiteY78" fmla="*/ 222187 h 366237"/>
                    <a:gd name="connsiteX79" fmla="*/ 130096 w 786814"/>
                    <a:gd name="connsiteY79" fmla="*/ 250769 h 366237"/>
                    <a:gd name="connsiteX80" fmla="*/ 111234 w 786814"/>
                    <a:gd name="connsiteY80" fmla="*/ 255869 h 366237"/>
                    <a:gd name="connsiteX81" fmla="*/ 87174 w 786814"/>
                    <a:gd name="connsiteY81" fmla="*/ 264434 h 366237"/>
                    <a:gd name="connsiteX82" fmla="*/ 84287 w 786814"/>
                    <a:gd name="connsiteY82" fmla="*/ 275309 h 366237"/>
                    <a:gd name="connsiteX83" fmla="*/ 74567 w 786814"/>
                    <a:gd name="connsiteY83" fmla="*/ 281564 h 366237"/>
                    <a:gd name="connsiteX84" fmla="*/ 89484 w 786814"/>
                    <a:gd name="connsiteY84" fmla="*/ 294171 h 366237"/>
                    <a:gd name="connsiteX85" fmla="*/ 95739 w 786814"/>
                    <a:gd name="connsiteY85" fmla="*/ 308992 h 366237"/>
                    <a:gd name="connsiteX86" fmla="*/ 109501 w 786814"/>
                    <a:gd name="connsiteY86" fmla="*/ 316979 h 366237"/>
                    <a:gd name="connsiteX87" fmla="*/ 118644 w 786814"/>
                    <a:gd name="connsiteY87" fmla="*/ 326699 h 366237"/>
                    <a:gd name="connsiteX88" fmla="*/ 124899 w 786814"/>
                    <a:gd name="connsiteY88" fmla="*/ 350181 h 366237"/>
                    <a:gd name="connsiteX89" fmla="*/ 127305 w 786814"/>
                    <a:gd name="connsiteY89" fmla="*/ 337093 h 366237"/>
                    <a:gd name="connsiteX90" fmla="*/ 147322 w 786814"/>
                    <a:gd name="connsiteY90" fmla="*/ 326507 h 366237"/>
                    <a:gd name="connsiteX91" fmla="*/ 170996 w 786814"/>
                    <a:gd name="connsiteY91" fmla="*/ 344888 h 366237"/>
                    <a:gd name="connsiteX92" fmla="*/ 184758 w 786814"/>
                    <a:gd name="connsiteY92" fmla="*/ 347968 h 366237"/>
                    <a:gd name="connsiteX93" fmla="*/ 187068 w 786814"/>
                    <a:gd name="connsiteY93" fmla="*/ 262413 h 366237"/>
                    <a:gd name="connsiteX94" fmla="*/ 236052 w 786814"/>
                    <a:gd name="connsiteY94" fmla="*/ 249325 h 366237"/>
                    <a:gd name="connsiteX95" fmla="*/ 237688 w 786814"/>
                    <a:gd name="connsiteY95" fmla="*/ 246053 h 366237"/>
                    <a:gd name="connsiteX96" fmla="*/ 255396 w 786814"/>
                    <a:gd name="connsiteY96" fmla="*/ 246631 h 366237"/>
                    <a:gd name="connsiteX97" fmla="*/ 263384 w 786814"/>
                    <a:gd name="connsiteY97" fmla="*/ 237488 h 366237"/>
                    <a:gd name="connsiteX98" fmla="*/ 268003 w 786814"/>
                    <a:gd name="connsiteY98" fmla="*/ 248940 h 366237"/>
                    <a:gd name="connsiteX99" fmla="*/ 278300 w 786814"/>
                    <a:gd name="connsiteY99" fmla="*/ 274347 h 366237"/>
                    <a:gd name="connsiteX100" fmla="*/ 300916 w 786814"/>
                    <a:gd name="connsiteY100" fmla="*/ 299079 h 366237"/>
                    <a:gd name="connsiteX101" fmla="*/ 326130 w 786814"/>
                    <a:gd name="connsiteY101" fmla="*/ 297540 h 366237"/>
                    <a:gd name="connsiteX102" fmla="*/ 365105 w 786814"/>
                    <a:gd name="connsiteY102" fmla="*/ 299079 h 366237"/>
                    <a:gd name="connsiteX103" fmla="*/ 380407 w 786814"/>
                    <a:gd name="connsiteY103" fmla="*/ 310532 h 366237"/>
                    <a:gd name="connsiteX104" fmla="*/ 385026 w 786814"/>
                    <a:gd name="connsiteY104" fmla="*/ 328817 h 366237"/>
                    <a:gd name="connsiteX105" fmla="*/ 395709 w 786814"/>
                    <a:gd name="connsiteY105" fmla="*/ 348738 h 366237"/>
                    <a:gd name="connsiteX106" fmla="*/ 412550 w 786814"/>
                    <a:gd name="connsiteY106" fmla="*/ 353357 h 366237"/>
                    <a:gd name="connsiteX107" fmla="*/ 428622 w 786814"/>
                    <a:gd name="connsiteY107" fmla="*/ 363269 h 366237"/>
                    <a:gd name="connsiteX108" fmla="*/ 437764 w 786814"/>
                    <a:gd name="connsiteY108" fmla="*/ 360190 h 366237"/>
                    <a:gd name="connsiteX109" fmla="*/ 457589 w 786814"/>
                    <a:gd name="connsiteY109" fmla="*/ 344888 h 366237"/>
                    <a:gd name="connsiteX110" fmla="*/ 468752 w 786814"/>
                    <a:gd name="connsiteY110" fmla="*/ 343830 h 366237"/>
                    <a:gd name="connsiteX111" fmla="*/ 474623 w 786814"/>
                    <a:gd name="connsiteY111" fmla="*/ 333051 h 366237"/>
                    <a:gd name="connsiteX112" fmla="*/ 486652 w 786814"/>
                    <a:gd name="connsiteY112" fmla="*/ 319867 h 366237"/>
                    <a:gd name="connsiteX113" fmla="*/ 512925 w 786814"/>
                    <a:gd name="connsiteY113" fmla="*/ 319289 h 366237"/>
                    <a:gd name="connsiteX114" fmla="*/ 530055 w 786814"/>
                    <a:gd name="connsiteY114" fmla="*/ 316402 h 366237"/>
                    <a:gd name="connsiteX115" fmla="*/ 550072 w 786814"/>
                    <a:gd name="connsiteY115" fmla="*/ 308414 h 366237"/>
                    <a:gd name="connsiteX116" fmla="*/ 575767 w 786814"/>
                    <a:gd name="connsiteY116" fmla="*/ 315825 h 366237"/>
                    <a:gd name="connsiteX117" fmla="*/ 625522 w 786814"/>
                    <a:gd name="connsiteY117" fmla="*/ 318712 h 366237"/>
                    <a:gd name="connsiteX118" fmla="*/ 643807 w 786814"/>
                    <a:gd name="connsiteY118" fmla="*/ 323812 h 366237"/>
                    <a:gd name="connsiteX119" fmla="*/ 659974 w 786814"/>
                    <a:gd name="connsiteY119" fmla="*/ 330068 h 366237"/>
                    <a:gd name="connsiteX120" fmla="*/ 659493 w 786814"/>
                    <a:gd name="connsiteY120" fmla="*/ 322176 h 366237"/>
                    <a:gd name="connsiteX121" fmla="*/ 669790 w 786814"/>
                    <a:gd name="connsiteY121" fmla="*/ 307548 h 366237"/>
                    <a:gd name="connsiteX122" fmla="*/ 662092 w 786814"/>
                    <a:gd name="connsiteY122" fmla="*/ 286088 h 366237"/>
                    <a:gd name="connsiteX123" fmla="*/ 657761 w 786814"/>
                    <a:gd name="connsiteY123" fmla="*/ 269342 h 366237"/>
                    <a:gd name="connsiteX124" fmla="*/ 668924 w 786814"/>
                    <a:gd name="connsiteY124" fmla="*/ 261740 h 366237"/>
                    <a:gd name="connsiteX125" fmla="*/ 687113 w 786814"/>
                    <a:gd name="connsiteY125" fmla="*/ 258179 h 366237"/>
                    <a:gd name="connsiteX126" fmla="*/ 700971 w 786814"/>
                    <a:gd name="connsiteY126" fmla="*/ 261740 h 366237"/>
                    <a:gd name="connsiteX127" fmla="*/ 700971 w 786814"/>
                    <a:gd name="connsiteY127" fmla="*/ 252597 h 366237"/>
                    <a:gd name="connsiteX128" fmla="*/ 712808 w 786814"/>
                    <a:gd name="connsiteY128" fmla="*/ 215354 h 366237"/>
                    <a:gd name="connsiteX129" fmla="*/ 725897 w 786814"/>
                    <a:gd name="connsiteY129" fmla="*/ 215354 h 366237"/>
                    <a:gd name="connsiteX130" fmla="*/ 743700 w 786814"/>
                    <a:gd name="connsiteY130" fmla="*/ 216894 h 366237"/>
                    <a:gd name="connsiteX131" fmla="*/ 761889 w 786814"/>
                    <a:gd name="connsiteY131" fmla="*/ 210157 h 366237"/>
                    <a:gd name="connsiteX132" fmla="*/ 759098 w 786814"/>
                    <a:gd name="connsiteY132" fmla="*/ 194663 h 366237"/>
                    <a:gd name="connsiteX133" fmla="*/ 771802 w 786814"/>
                    <a:gd name="connsiteY133" fmla="*/ 180035 h 366237"/>
                    <a:gd name="connsiteX134" fmla="*/ 780078 w 786814"/>
                    <a:gd name="connsiteY134" fmla="*/ 169353 h 366237"/>
                    <a:gd name="connsiteX135" fmla="*/ 786814 w 786814"/>
                    <a:gd name="connsiteY135" fmla="*/ 156938 h 366237"/>
                    <a:gd name="connsiteX136" fmla="*/ 782772 w 786814"/>
                    <a:gd name="connsiteY136" fmla="*/ 149720 h 366237"/>
                    <a:gd name="connsiteX137" fmla="*/ 293698 w 786814"/>
                    <a:gd name="connsiteY137" fmla="*/ 233735 h 366237"/>
                    <a:gd name="connsiteX138" fmla="*/ 266848 w 786814"/>
                    <a:gd name="connsiteY138" fmla="*/ 226421 h 366237"/>
                    <a:gd name="connsiteX139" fmla="*/ 293698 w 786814"/>
                    <a:gd name="connsiteY139" fmla="*/ 233735 h 366237"/>
                    <a:gd name="connsiteX140" fmla="*/ 618593 w 786814"/>
                    <a:gd name="connsiteY140" fmla="*/ 231714 h 366237"/>
                    <a:gd name="connsiteX141" fmla="*/ 552767 w 786814"/>
                    <a:gd name="connsiteY141" fmla="*/ 239124 h 366237"/>
                    <a:gd name="connsiteX142" fmla="*/ 542470 w 786814"/>
                    <a:gd name="connsiteY142" fmla="*/ 263761 h 366237"/>
                    <a:gd name="connsiteX143" fmla="*/ 540160 w 786814"/>
                    <a:gd name="connsiteY143" fmla="*/ 232291 h 366237"/>
                    <a:gd name="connsiteX144" fmla="*/ 589914 w 786814"/>
                    <a:gd name="connsiteY144" fmla="*/ 224881 h 366237"/>
                    <a:gd name="connsiteX145" fmla="*/ 638514 w 786814"/>
                    <a:gd name="connsiteY145" fmla="*/ 222571 h 366237"/>
                    <a:gd name="connsiteX146" fmla="*/ 618496 w 786814"/>
                    <a:gd name="connsiteY146" fmla="*/ 231714 h 366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</a:cxnLst>
                  <a:rect l="l" t="t" r="r" b="b"/>
                  <a:pathLst>
                    <a:path w="786814" h="366237">
                      <a:moveTo>
                        <a:pt x="783349" y="149913"/>
                      </a:moveTo>
                      <a:cubicBezTo>
                        <a:pt x="782772" y="145967"/>
                        <a:pt x="779308" y="147603"/>
                        <a:pt x="776517" y="149335"/>
                      </a:cubicBezTo>
                      <a:cubicBezTo>
                        <a:pt x="773630" y="151068"/>
                        <a:pt x="764488" y="152223"/>
                        <a:pt x="761023" y="152223"/>
                      </a:cubicBezTo>
                      <a:cubicBezTo>
                        <a:pt x="757558" y="152223"/>
                        <a:pt x="751303" y="147603"/>
                        <a:pt x="751303" y="144235"/>
                      </a:cubicBezTo>
                      <a:cubicBezTo>
                        <a:pt x="751303" y="140867"/>
                        <a:pt x="750533" y="136921"/>
                        <a:pt x="747165" y="136921"/>
                      </a:cubicBezTo>
                      <a:cubicBezTo>
                        <a:pt x="743796" y="136921"/>
                        <a:pt x="738600" y="135189"/>
                        <a:pt x="735135" y="127009"/>
                      </a:cubicBezTo>
                      <a:cubicBezTo>
                        <a:pt x="731671" y="118828"/>
                        <a:pt x="726570" y="118828"/>
                        <a:pt x="722721" y="116711"/>
                      </a:cubicBezTo>
                      <a:cubicBezTo>
                        <a:pt x="718871" y="114594"/>
                        <a:pt x="708093" y="120561"/>
                        <a:pt x="703377" y="122293"/>
                      </a:cubicBezTo>
                      <a:cubicBezTo>
                        <a:pt x="698661" y="124025"/>
                        <a:pt x="690482" y="120561"/>
                        <a:pt x="684515" y="119310"/>
                      </a:cubicBezTo>
                      <a:cubicBezTo>
                        <a:pt x="678548" y="118059"/>
                        <a:pt x="675084" y="107280"/>
                        <a:pt x="669502" y="108627"/>
                      </a:cubicBezTo>
                      <a:cubicBezTo>
                        <a:pt x="663920" y="109878"/>
                        <a:pt x="662669" y="121042"/>
                        <a:pt x="658338" y="121042"/>
                      </a:cubicBezTo>
                      <a:cubicBezTo>
                        <a:pt x="654008" y="121042"/>
                        <a:pt x="646309" y="98715"/>
                        <a:pt x="638129" y="86301"/>
                      </a:cubicBezTo>
                      <a:cubicBezTo>
                        <a:pt x="629949" y="73886"/>
                        <a:pt x="615417" y="48961"/>
                        <a:pt x="602521" y="44245"/>
                      </a:cubicBezTo>
                      <a:cubicBezTo>
                        <a:pt x="589626" y="39530"/>
                        <a:pt x="593475" y="33082"/>
                        <a:pt x="596940" y="29617"/>
                      </a:cubicBezTo>
                      <a:cubicBezTo>
                        <a:pt x="600404" y="26153"/>
                        <a:pt x="589240" y="25287"/>
                        <a:pt x="584044" y="28366"/>
                      </a:cubicBezTo>
                      <a:cubicBezTo>
                        <a:pt x="578847" y="31350"/>
                        <a:pt x="572495" y="36931"/>
                        <a:pt x="566432" y="38279"/>
                      </a:cubicBezTo>
                      <a:cubicBezTo>
                        <a:pt x="560466" y="39530"/>
                        <a:pt x="551805" y="49057"/>
                        <a:pt x="545357" y="46844"/>
                      </a:cubicBezTo>
                      <a:cubicBezTo>
                        <a:pt x="538909" y="44726"/>
                        <a:pt x="535925" y="55024"/>
                        <a:pt x="530729" y="50308"/>
                      </a:cubicBezTo>
                      <a:cubicBezTo>
                        <a:pt x="525532" y="45592"/>
                        <a:pt x="537561" y="42128"/>
                        <a:pt x="537561" y="37894"/>
                      </a:cubicBezTo>
                      <a:cubicBezTo>
                        <a:pt x="537561" y="33659"/>
                        <a:pt x="529381" y="39145"/>
                        <a:pt x="527264" y="36642"/>
                      </a:cubicBezTo>
                      <a:cubicBezTo>
                        <a:pt x="525147" y="34044"/>
                        <a:pt x="518218" y="31446"/>
                        <a:pt x="518218" y="35391"/>
                      </a:cubicBezTo>
                      <a:cubicBezTo>
                        <a:pt x="518218" y="39337"/>
                        <a:pt x="512636" y="37124"/>
                        <a:pt x="512636" y="34140"/>
                      </a:cubicBezTo>
                      <a:cubicBezTo>
                        <a:pt x="512636" y="31157"/>
                        <a:pt x="508787" y="25575"/>
                        <a:pt x="505322" y="29425"/>
                      </a:cubicBezTo>
                      <a:cubicBezTo>
                        <a:pt x="501858" y="33274"/>
                        <a:pt x="490309" y="35391"/>
                        <a:pt x="487711" y="32408"/>
                      </a:cubicBezTo>
                      <a:cubicBezTo>
                        <a:pt x="485112" y="29425"/>
                        <a:pt x="489443" y="28077"/>
                        <a:pt x="489828" y="24228"/>
                      </a:cubicBezTo>
                      <a:cubicBezTo>
                        <a:pt x="490213" y="20379"/>
                        <a:pt x="485497" y="15182"/>
                        <a:pt x="486364" y="10466"/>
                      </a:cubicBezTo>
                      <a:cubicBezTo>
                        <a:pt x="487230" y="5751"/>
                        <a:pt x="478183" y="1035"/>
                        <a:pt x="473949" y="2767"/>
                      </a:cubicBezTo>
                      <a:cubicBezTo>
                        <a:pt x="469618" y="4500"/>
                        <a:pt x="463652" y="2767"/>
                        <a:pt x="458936" y="650"/>
                      </a:cubicBezTo>
                      <a:cubicBezTo>
                        <a:pt x="454221" y="-1467"/>
                        <a:pt x="435743" y="1901"/>
                        <a:pt x="434877" y="6232"/>
                      </a:cubicBezTo>
                      <a:cubicBezTo>
                        <a:pt x="434011" y="10562"/>
                        <a:pt x="410818" y="13931"/>
                        <a:pt x="406584" y="15663"/>
                      </a:cubicBezTo>
                      <a:cubicBezTo>
                        <a:pt x="402253" y="17395"/>
                        <a:pt x="385123" y="19994"/>
                        <a:pt x="379156" y="20860"/>
                      </a:cubicBezTo>
                      <a:cubicBezTo>
                        <a:pt x="373190" y="21726"/>
                        <a:pt x="367127" y="26826"/>
                        <a:pt x="359427" y="26826"/>
                      </a:cubicBezTo>
                      <a:cubicBezTo>
                        <a:pt x="351729" y="26826"/>
                        <a:pt x="337101" y="27692"/>
                        <a:pt x="330268" y="32793"/>
                      </a:cubicBezTo>
                      <a:cubicBezTo>
                        <a:pt x="323435" y="37990"/>
                        <a:pt x="312272" y="33659"/>
                        <a:pt x="307075" y="35391"/>
                      </a:cubicBezTo>
                      <a:cubicBezTo>
                        <a:pt x="301878" y="37124"/>
                        <a:pt x="293313" y="34525"/>
                        <a:pt x="290715" y="36258"/>
                      </a:cubicBezTo>
                      <a:cubicBezTo>
                        <a:pt x="288116" y="37990"/>
                        <a:pt x="288983" y="48287"/>
                        <a:pt x="291581" y="52522"/>
                      </a:cubicBezTo>
                      <a:cubicBezTo>
                        <a:pt x="294179" y="56852"/>
                        <a:pt x="307845" y="58488"/>
                        <a:pt x="308711" y="61087"/>
                      </a:cubicBezTo>
                      <a:cubicBezTo>
                        <a:pt x="309577" y="63685"/>
                        <a:pt x="294949" y="63685"/>
                        <a:pt x="288116" y="64551"/>
                      </a:cubicBezTo>
                      <a:cubicBezTo>
                        <a:pt x="281283" y="65417"/>
                        <a:pt x="283016" y="73982"/>
                        <a:pt x="284652" y="78313"/>
                      </a:cubicBezTo>
                      <a:cubicBezTo>
                        <a:pt x="286384" y="82644"/>
                        <a:pt x="277819" y="86878"/>
                        <a:pt x="272622" y="88610"/>
                      </a:cubicBezTo>
                      <a:cubicBezTo>
                        <a:pt x="267425" y="90342"/>
                        <a:pt x="272622" y="98908"/>
                        <a:pt x="277819" y="98908"/>
                      </a:cubicBezTo>
                      <a:cubicBezTo>
                        <a:pt x="283016" y="98908"/>
                        <a:pt x="287250" y="103238"/>
                        <a:pt x="291581" y="103238"/>
                      </a:cubicBezTo>
                      <a:cubicBezTo>
                        <a:pt x="295912" y="103238"/>
                        <a:pt x="296681" y="111803"/>
                        <a:pt x="296681" y="117000"/>
                      </a:cubicBezTo>
                      <a:cubicBezTo>
                        <a:pt x="296681" y="122197"/>
                        <a:pt x="291581" y="123833"/>
                        <a:pt x="284652" y="123833"/>
                      </a:cubicBezTo>
                      <a:cubicBezTo>
                        <a:pt x="277723" y="123833"/>
                        <a:pt x="274354" y="118732"/>
                        <a:pt x="270024" y="117866"/>
                      </a:cubicBezTo>
                      <a:cubicBezTo>
                        <a:pt x="265693" y="117000"/>
                        <a:pt x="266559" y="125565"/>
                        <a:pt x="263191" y="127297"/>
                      </a:cubicBezTo>
                      <a:cubicBezTo>
                        <a:pt x="259727" y="129030"/>
                        <a:pt x="258860" y="121331"/>
                        <a:pt x="253760" y="121331"/>
                      </a:cubicBezTo>
                      <a:cubicBezTo>
                        <a:pt x="248659" y="121331"/>
                        <a:pt x="242596" y="120464"/>
                        <a:pt x="240864" y="115364"/>
                      </a:cubicBezTo>
                      <a:cubicBezTo>
                        <a:pt x="239132" y="110263"/>
                        <a:pt x="227102" y="109397"/>
                        <a:pt x="222002" y="114498"/>
                      </a:cubicBezTo>
                      <a:cubicBezTo>
                        <a:pt x="216805" y="119598"/>
                        <a:pt x="215169" y="117096"/>
                        <a:pt x="210838" y="113632"/>
                      </a:cubicBezTo>
                      <a:cubicBezTo>
                        <a:pt x="206508" y="110167"/>
                        <a:pt x="193708" y="115364"/>
                        <a:pt x="191976" y="119598"/>
                      </a:cubicBezTo>
                      <a:cubicBezTo>
                        <a:pt x="190244" y="123929"/>
                        <a:pt x="180812" y="125565"/>
                        <a:pt x="173980" y="121331"/>
                      </a:cubicBezTo>
                      <a:cubicBezTo>
                        <a:pt x="167147" y="117000"/>
                        <a:pt x="162816" y="115364"/>
                        <a:pt x="162816" y="121331"/>
                      </a:cubicBezTo>
                      <a:cubicBezTo>
                        <a:pt x="162816" y="127297"/>
                        <a:pt x="157619" y="122197"/>
                        <a:pt x="157619" y="118732"/>
                      </a:cubicBezTo>
                      <a:cubicBezTo>
                        <a:pt x="157619" y="115268"/>
                        <a:pt x="146456" y="108435"/>
                        <a:pt x="141355" y="104970"/>
                      </a:cubicBezTo>
                      <a:cubicBezTo>
                        <a:pt x="136159" y="101506"/>
                        <a:pt x="119895" y="101506"/>
                        <a:pt x="119029" y="98138"/>
                      </a:cubicBezTo>
                      <a:cubicBezTo>
                        <a:pt x="118163" y="94673"/>
                        <a:pt x="107865" y="92171"/>
                        <a:pt x="105267" y="98138"/>
                      </a:cubicBezTo>
                      <a:cubicBezTo>
                        <a:pt x="102668" y="104104"/>
                        <a:pt x="98434" y="99870"/>
                        <a:pt x="94970" y="98138"/>
                      </a:cubicBezTo>
                      <a:cubicBezTo>
                        <a:pt x="91505" y="96405"/>
                        <a:pt x="83806" y="100736"/>
                        <a:pt x="80341" y="102468"/>
                      </a:cubicBezTo>
                      <a:cubicBezTo>
                        <a:pt x="76877" y="104201"/>
                        <a:pt x="65714" y="111899"/>
                        <a:pt x="59747" y="111899"/>
                      </a:cubicBezTo>
                      <a:cubicBezTo>
                        <a:pt x="53780" y="111899"/>
                        <a:pt x="57148" y="119598"/>
                        <a:pt x="49450" y="121331"/>
                      </a:cubicBezTo>
                      <a:cubicBezTo>
                        <a:pt x="41751" y="123063"/>
                        <a:pt x="43483" y="128163"/>
                        <a:pt x="44253" y="131628"/>
                      </a:cubicBezTo>
                      <a:cubicBezTo>
                        <a:pt x="45119" y="135092"/>
                        <a:pt x="49450" y="141059"/>
                        <a:pt x="42520" y="143658"/>
                      </a:cubicBezTo>
                      <a:cubicBezTo>
                        <a:pt x="35688" y="146256"/>
                        <a:pt x="33089" y="135092"/>
                        <a:pt x="27027" y="130762"/>
                      </a:cubicBezTo>
                      <a:cubicBezTo>
                        <a:pt x="21060" y="126431"/>
                        <a:pt x="15863" y="131628"/>
                        <a:pt x="15863" y="137595"/>
                      </a:cubicBezTo>
                      <a:cubicBezTo>
                        <a:pt x="15863" y="143561"/>
                        <a:pt x="9030" y="143561"/>
                        <a:pt x="5566" y="149624"/>
                      </a:cubicBezTo>
                      <a:cubicBezTo>
                        <a:pt x="2101" y="155591"/>
                        <a:pt x="11532" y="156457"/>
                        <a:pt x="11532" y="159055"/>
                      </a:cubicBezTo>
                      <a:cubicBezTo>
                        <a:pt x="11532" y="161654"/>
                        <a:pt x="6335" y="164156"/>
                        <a:pt x="4700" y="165022"/>
                      </a:cubicBezTo>
                      <a:cubicBezTo>
                        <a:pt x="2967" y="165888"/>
                        <a:pt x="-1267" y="174453"/>
                        <a:pt x="369" y="177052"/>
                      </a:cubicBezTo>
                      <a:cubicBezTo>
                        <a:pt x="2101" y="179650"/>
                        <a:pt x="12398" y="178784"/>
                        <a:pt x="11532" y="184750"/>
                      </a:cubicBezTo>
                      <a:cubicBezTo>
                        <a:pt x="10666" y="190717"/>
                        <a:pt x="9800" y="196780"/>
                        <a:pt x="14997" y="195048"/>
                      </a:cubicBezTo>
                      <a:cubicBezTo>
                        <a:pt x="20194" y="193316"/>
                        <a:pt x="25294" y="194182"/>
                        <a:pt x="28759" y="194182"/>
                      </a:cubicBezTo>
                      <a:cubicBezTo>
                        <a:pt x="32223" y="194182"/>
                        <a:pt x="34725" y="201014"/>
                        <a:pt x="40788" y="207944"/>
                      </a:cubicBezTo>
                      <a:cubicBezTo>
                        <a:pt x="46755" y="214776"/>
                        <a:pt x="49353" y="218241"/>
                        <a:pt x="43387" y="219973"/>
                      </a:cubicBezTo>
                      <a:cubicBezTo>
                        <a:pt x="37420" y="221705"/>
                        <a:pt x="39922" y="225170"/>
                        <a:pt x="47717" y="228538"/>
                      </a:cubicBezTo>
                      <a:cubicBezTo>
                        <a:pt x="49738" y="229404"/>
                        <a:pt x="51855" y="230848"/>
                        <a:pt x="53973" y="232291"/>
                      </a:cubicBezTo>
                      <a:cubicBezTo>
                        <a:pt x="55224" y="231425"/>
                        <a:pt x="56379" y="230655"/>
                        <a:pt x="57437" y="229693"/>
                      </a:cubicBezTo>
                      <a:cubicBezTo>
                        <a:pt x="67157" y="221128"/>
                        <a:pt x="84865" y="213140"/>
                        <a:pt x="98049" y="216509"/>
                      </a:cubicBezTo>
                      <a:cubicBezTo>
                        <a:pt x="111234" y="219973"/>
                        <a:pt x="122108" y="214199"/>
                        <a:pt x="127786" y="222187"/>
                      </a:cubicBezTo>
                      <a:cubicBezTo>
                        <a:pt x="133464" y="230174"/>
                        <a:pt x="127786" y="245091"/>
                        <a:pt x="130096" y="250769"/>
                      </a:cubicBezTo>
                      <a:cubicBezTo>
                        <a:pt x="132405" y="256447"/>
                        <a:pt x="119798" y="257024"/>
                        <a:pt x="111234" y="255869"/>
                      </a:cubicBezTo>
                      <a:cubicBezTo>
                        <a:pt x="102668" y="254714"/>
                        <a:pt x="84865" y="259334"/>
                        <a:pt x="87174" y="264434"/>
                      </a:cubicBezTo>
                      <a:cubicBezTo>
                        <a:pt x="89484" y="269631"/>
                        <a:pt x="95739" y="281661"/>
                        <a:pt x="84287" y="275309"/>
                      </a:cubicBezTo>
                      <a:cubicBezTo>
                        <a:pt x="72835" y="269054"/>
                        <a:pt x="68312" y="281564"/>
                        <a:pt x="74567" y="281564"/>
                      </a:cubicBezTo>
                      <a:cubicBezTo>
                        <a:pt x="80823" y="281564"/>
                        <a:pt x="89484" y="288975"/>
                        <a:pt x="89484" y="294171"/>
                      </a:cubicBezTo>
                      <a:cubicBezTo>
                        <a:pt x="89484" y="299368"/>
                        <a:pt x="90061" y="310724"/>
                        <a:pt x="95739" y="308992"/>
                      </a:cubicBezTo>
                      <a:cubicBezTo>
                        <a:pt x="101417" y="307260"/>
                        <a:pt x="101417" y="317557"/>
                        <a:pt x="109501" y="316979"/>
                      </a:cubicBezTo>
                      <a:cubicBezTo>
                        <a:pt x="117489" y="316402"/>
                        <a:pt x="124899" y="319289"/>
                        <a:pt x="118644" y="326699"/>
                      </a:cubicBezTo>
                      <a:cubicBezTo>
                        <a:pt x="112388" y="334110"/>
                        <a:pt x="122686" y="354704"/>
                        <a:pt x="124899" y="350181"/>
                      </a:cubicBezTo>
                      <a:cubicBezTo>
                        <a:pt x="126342" y="347294"/>
                        <a:pt x="125092" y="341039"/>
                        <a:pt x="127305" y="337093"/>
                      </a:cubicBezTo>
                      <a:cubicBezTo>
                        <a:pt x="122878" y="326603"/>
                        <a:pt x="141837" y="326507"/>
                        <a:pt x="147322" y="326507"/>
                      </a:cubicBezTo>
                      <a:cubicBezTo>
                        <a:pt x="153385" y="326507"/>
                        <a:pt x="164164" y="335649"/>
                        <a:pt x="170996" y="344888"/>
                      </a:cubicBezTo>
                      <a:cubicBezTo>
                        <a:pt x="177829" y="354031"/>
                        <a:pt x="184758" y="347968"/>
                        <a:pt x="184758" y="347968"/>
                      </a:cubicBezTo>
                      <a:lnTo>
                        <a:pt x="187068" y="262413"/>
                      </a:lnTo>
                      <a:lnTo>
                        <a:pt x="236052" y="249325"/>
                      </a:lnTo>
                      <a:cubicBezTo>
                        <a:pt x="236533" y="248074"/>
                        <a:pt x="237015" y="247016"/>
                        <a:pt x="237688" y="246053"/>
                      </a:cubicBezTo>
                      <a:cubicBezTo>
                        <a:pt x="244040" y="236911"/>
                        <a:pt x="252509" y="244417"/>
                        <a:pt x="255396" y="246631"/>
                      </a:cubicBezTo>
                      <a:cubicBezTo>
                        <a:pt x="257898" y="248459"/>
                        <a:pt x="256551" y="236911"/>
                        <a:pt x="263384" y="237488"/>
                      </a:cubicBezTo>
                      <a:cubicBezTo>
                        <a:pt x="270216" y="238066"/>
                        <a:pt x="262806" y="248940"/>
                        <a:pt x="268003" y="248940"/>
                      </a:cubicBezTo>
                      <a:cubicBezTo>
                        <a:pt x="272045" y="248940"/>
                        <a:pt x="281187" y="263183"/>
                        <a:pt x="278300" y="274347"/>
                      </a:cubicBezTo>
                      <a:cubicBezTo>
                        <a:pt x="285903" y="280602"/>
                        <a:pt x="299665" y="295326"/>
                        <a:pt x="300916" y="299079"/>
                      </a:cubicBezTo>
                      <a:cubicBezTo>
                        <a:pt x="302456" y="303699"/>
                        <a:pt x="322280" y="296000"/>
                        <a:pt x="326130" y="297540"/>
                      </a:cubicBezTo>
                      <a:cubicBezTo>
                        <a:pt x="329979" y="299079"/>
                        <a:pt x="359716" y="299079"/>
                        <a:pt x="365105" y="299079"/>
                      </a:cubicBezTo>
                      <a:cubicBezTo>
                        <a:pt x="370495" y="299079"/>
                        <a:pt x="374248" y="308992"/>
                        <a:pt x="380407" y="310532"/>
                      </a:cubicBezTo>
                      <a:cubicBezTo>
                        <a:pt x="386566" y="312071"/>
                        <a:pt x="384257" y="321984"/>
                        <a:pt x="385026" y="328817"/>
                      </a:cubicBezTo>
                      <a:cubicBezTo>
                        <a:pt x="385796" y="335649"/>
                        <a:pt x="394939" y="342578"/>
                        <a:pt x="395709" y="348738"/>
                      </a:cubicBezTo>
                      <a:cubicBezTo>
                        <a:pt x="396479" y="354800"/>
                        <a:pt x="406391" y="351817"/>
                        <a:pt x="412550" y="353357"/>
                      </a:cubicBezTo>
                      <a:cubicBezTo>
                        <a:pt x="418709" y="354897"/>
                        <a:pt x="427852" y="357206"/>
                        <a:pt x="428622" y="363269"/>
                      </a:cubicBezTo>
                      <a:cubicBezTo>
                        <a:pt x="429392" y="369428"/>
                        <a:pt x="436994" y="364809"/>
                        <a:pt x="437764" y="360190"/>
                      </a:cubicBezTo>
                      <a:cubicBezTo>
                        <a:pt x="438534" y="355667"/>
                        <a:pt x="446137" y="349507"/>
                        <a:pt x="457589" y="344888"/>
                      </a:cubicBezTo>
                      <a:cubicBezTo>
                        <a:pt x="462786" y="342867"/>
                        <a:pt x="466154" y="342867"/>
                        <a:pt x="468752" y="343830"/>
                      </a:cubicBezTo>
                      <a:cubicBezTo>
                        <a:pt x="470870" y="338344"/>
                        <a:pt x="473083" y="333725"/>
                        <a:pt x="474623" y="333051"/>
                      </a:cubicBezTo>
                      <a:cubicBezTo>
                        <a:pt x="478568" y="331319"/>
                        <a:pt x="486075" y="325641"/>
                        <a:pt x="486652" y="319867"/>
                      </a:cubicBezTo>
                      <a:cubicBezTo>
                        <a:pt x="487230" y="314189"/>
                        <a:pt x="502628" y="314189"/>
                        <a:pt x="512925" y="319289"/>
                      </a:cubicBezTo>
                      <a:cubicBezTo>
                        <a:pt x="523222" y="324486"/>
                        <a:pt x="529478" y="324486"/>
                        <a:pt x="530055" y="316402"/>
                      </a:cubicBezTo>
                      <a:cubicBezTo>
                        <a:pt x="530632" y="308414"/>
                        <a:pt x="545453" y="306105"/>
                        <a:pt x="550072" y="308414"/>
                      </a:cubicBezTo>
                      <a:cubicBezTo>
                        <a:pt x="554595" y="310724"/>
                        <a:pt x="568935" y="318712"/>
                        <a:pt x="575767" y="315825"/>
                      </a:cubicBezTo>
                      <a:cubicBezTo>
                        <a:pt x="582600" y="312938"/>
                        <a:pt x="616957" y="316402"/>
                        <a:pt x="625522" y="318712"/>
                      </a:cubicBezTo>
                      <a:cubicBezTo>
                        <a:pt x="634087" y="321021"/>
                        <a:pt x="636396" y="315247"/>
                        <a:pt x="643807" y="323812"/>
                      </a:cubicBezTo>
                      <a:cubicBezTo>
                        <a:pt x="650062" y="331030"/>
                        <a:pt x="653045" y="324582"/>
                        <a:pt x="659974" y="330068"/>
                      </a:cubicBezTo>
                      <a:cubicBezTo>
                        <a:pt x="659974" y="327854"/>
                        <a:pt x="659493" y="325160"/>
                        <a:pt x="659493" y="322176"/>
                      </a:cubicBezTo>
                      <a:cubicBezTo>
                        <a:pt x="659493" y="316595"/>
                        <a:pt x="668058" y="311879"/>
                        <a:pt x="669790" y="307548"/>
                      </a:cubicBezTo>
                      <a:cubicBezTo>
                        <a:pt x="671523" y="303218"/>
                        <a:pt x="662092" y="290418"/>
                        <a:pt x="662092" y="286088"/>
                      </a:cubicBezTo>
                      <a:cubicBezTo>
                        <a:pt x="662092" y="281757"/>
                        <a:pt x="662092" y="271460"/>
                        <a:pt x="657761" y="269342"/>
                      </a:cubicBezTo>
                      <a:cubicBezTo>
                        <a:pt x="653430" y="267225"/>
                        <a:pt x="665941" y="261643"/>
                        <a:pt x="668924" y="261740"/>
                      </a:cubicBezTo>
                      <a:cubicBezTo>
                        <a:pt x="675276" y="262028"/>
                        <a:pt x="684322" y="255388"/>
                        <a:pt x="687113" y="258179"/>
                      </a:cubicBezTo>
                      <a:cubicBezTo>
                        <a:pt x="689904" y="260970"/>
                        <a:pt x="695389" y="261740"/>
                        <a:pt x="700971" y="261740"/>
                      </a:cubicBezTo>
                      <a:cubicBezTo>
                        <a:pt x="706553" y="261740"/>
                        <a:pt x="704147" y="255388"/>
                        <a:pt x="700971" y="252597"/>
                      </a:cubicBezTo>
                      <a:cubicBezTo>
                        <a:pt x="697795" y="249806"/>
                        <a:pt x="710884" y="224111"/>
                        <a:pt x="712808" y="215354"/>
                      </a:cubicBezTo>
                      <a:cubicBezTo>
                        <a:pt x="714829" y="206596"/>
                        <a:pt x="719545" y="214584"/>
                        <a:pt x="725897" y="215354"/>
                      </a:cubicBezTo>
                      <a:cubicBezTo>
                        <a:pt x="732248" y="216124"/>
                        <a:pt x="739755" y="214969"/>
                        <a:pt x="743700" y="216894"/>
                      </a:cubicBezTo>
                      <a:cubicBezTo>
                        <a:pt x="747646" y="218818"/>
                        <a:pt x="759194" y="214488"/>
                        <a:pt x="761889" y="210157"/>
                      </a:cubicBezTo>
                      <a:cubicBezTo>
                        <a:pt x="764680" y="205826"/>
                        <a:pt x="758713" y="204575"/>
                        <a:pt x="759098" y="194663"/>
                      </a:cubicBezTo>
                      <a:cubicBezTo>
                        <a:pt x="759483" y="184750"/>
                        <a:pt x="765450" y="180035"/>
                        <a:pt x="771802" y="180035"/>
                      </a:cubicBezTo>
                      <a:cubicBezTo>
                        <a:pt x="778153" y="180035"/>
                        <a:pt x="780078" y="174068"/>
                        <a:pt x="780078" y="169353"/>
                      </a:cubicBezTo>
                      <a:cubicBezTo>
                        <a:pt x="780078" y="165022"/>
                        <a:pt x="785274" y="162327"/>
                        <a:pt x="786814" y="156938"/>
                      </a:cubicBezTo>
                      <a:cubicBezTo>
                        <a:pt x="784793" y="154725"/>
                        <a:pt x="783061" y="151838"/>
                        <a:pt x="782772" y="149720"/>
                      </a:cubicBezTo>
                      <a:close/>
                      <a:moveTo>
                        <a:pt x="293698" y="233735"/>
                      </a:moveTo>
                      <a:cubicBezTo>
                        <a:pt x="291388" y="236911"/>
                        <a:pt x="268773" y="231040"/>
                        <a:pt x="266848" y="226421"/>
                      </a:cubicBezTo>
                      <a:cubicBezTo>
                        <a:pt x="264827" y="221513"/>
                        <a:pt x="298606" y="226998"/>
                        <a:pt x="293698" y="233735"/>
                      </a:cubicBezTo>
                      <a:close/>
                      <a:moveTo>
                        <a:pt x="618593" y="231714"/>
                      </a:moveTo>
                      <a:cubicBezTo>
                        <a:pt x="602618" y="231714"/>
                        <a:pt x="567106" y="223726"/>
                        <a:pt x="552767" y="239124"/>
                      </a:cubicBezTo>
                      <a:cubicBezTo>
                        <a:pt x="538428" y="254618"/>
                        <a:pt x="548725" y="262606"/>
                        <a:pt x="542470" y="263761"/>
                      </a:cubicBezTo>
                      <a:cubicBezTo>
                        <a:pt x="535733" y="265012"/>
                        <a:pt x="532172" y="240279"/>
                        <a:pt x="540160" y="232291"/>
                      </a:cubicBezTo>
                      <a:cubicBezTo>
                        <a:pt x="548148" y="224304"/>
                        <a:pt x="573939" y="220839"/>
                        <a:pt x="589914" y="224881"/>
                      </a:cubicBezTo>
                      <a:cubicBezTo>
                        <a:pt x="605986" y="228923"/>
                        <a:pt x="634568" y="221417"/>
                        <a:pt x="638514" y="222571"/>
                      </a:cubicBezTo>
                      <a:cubicBezTo>
                        <a:pt x="642556" y="223726"/>
                        <a:pt x="634568" y="231714"/>
                        <a:pt x="618496" y="231714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70" name="צורה חופשית: צורה 2169">
                  <a:extLst>
                    <a:ext uri="{FF2B5EF4-FFF2-40B4-BE49-F238E27FC236}">
                      <a16:creationId xmlns:a16="http://schemas.microsoft.com/office/drawing/2014/main" id="{47F75641-A6C4-7F55-0E9A-77DED411344E}"/>
                    </a:ext>
                  </a:extLst>
                </p:cNvPr>
                <p:cNvSpPr/>
                <p:nvPr/>
              </p:nvSpPr>
              <p:spPr>
                <a:xfrm>
                  <a:off x="8164636" y="1295285"/>
                  <a:ext cx="3403781" cy="1301682"/>
                </a:xfrm>
                <a:custGeom>
                  <a:avLst/>
                  <a:gdLst>
                    <a:gd name="connsiteX0" fmla="*/ 50043 w 3303985"/>
                    <a:gd name="connsiteY0" fmla="*/ 914360 h 1263519"/>
                    <a:gd name="connsiteX1" fmla="*/ 38495 w 3303985"/>
                    <a:gd name="connsiteY1" fmla="*/ 910029 h 1263519"/>
                    <a:gd name="connsiteX2" fmla="*/ 26754 w 3303985"/>
                    <a:gd name="connsiteY2" fmla="*/ 908970 h 1263519"/>
                    <a:gd name="connsiteX3" fmla="*/ 29737 w 3303985"/>
                    <a:gd name="connsiteY3" fmla="*/ 911857 h 1263519"/>
                    <a:gd name="connsiteX4" fmla="*/ 23482 w 3303985"/>
                    <a:gd name="connsiteY4" fmla="*/ 922443 h 1263519"/>
                    <a:gd name="connsiteX5" fmla="*/ 14339 w 3303985"/>
                    <a:gd name="connsiteY5" fmla="*/ 922443 h 1263519"/>
                    <a:gd name="connsiteX6" fmla="*/ 1155 w 3303985"/>
                    <a:gd name="connsiteY6" fmla="*/ 923310 h 1263519"/>
                    <a:gd name="connsiteX7" fmla="*/ 0 w 3303985"/>
                    <a:gd name="connsiteY7" fmla="*/ 927929 h 1263519"/>
                    <a:gd name="connsiteX8" fmla="*/ 9816 w 3303985"/>
                    <a:gd name="connsiteY8" fmla="*/ 931490 h 1263519"/>
                    <a:gd name="connsiteX9" fmla="*/ 60148 w 3303985"/>
                    <a:gd name="connsiteY9" fmla="*/ 933607 h 1263519"/>
                    <a:gd name="connsiteX10" fmla="*/ 60821 w 3303985"/>
                    <a:gd name="connsiteY10" fmla="*/ 920711 h 1263519"/>
                    <a:gd name="connsiteX11" fmla="*/ 50139 w 3303985"/>
                    <a:gd name="connsiteY11" fmla="*/ 914263 h 1263519"/>
                    <a:gd name="connsiteX12" fmla="*/ 877966 w 3303985"/>
                    <a:gd name="connsiteY12" fmla="*/ 33218 h 1263519"/>
                    <a:gd name="connsiteX13" fmla="*/ 887686 w 3303985"/>
                    <a:gd name="connsiteY13" fmla="*/ 16665 h 1263519"/>
                    <a:gd name="connsiteX14" fmla="*/ 868824 w 3303985"/>
                    <a:gd name="connsiteY14" fmla="*/ 22921 h 1263519"/>
                    <a:gd name="connsiteX15" fmla="*/ 845920 w 3303985"/>
                    <a:gd name="connsiteY15" fmla="*/ 31486 h 1263519"/>
                    <a:gd name="connsiteX16" fmla="*/ 877966 w 3303985"/>
                    <a:gd name="connsiteY16" fmla="*/ 33218 h 1263519"/>
                    <a:gd name="connsiteX17" fmla="*/ 988350 w 3303985"/>
                    <a:gd name="connsiteY17" fmla="*/ 351280 h 1263519"/>
                    <a:gd name="connsiteX18" fmla="*/ 1018087 w 3303985"/>
                    <a:gd name="connsiteY18" fmla="*/ 344447 h 1263519"/>
                    <a:gd name="connsiteX19" fmla="*/ 996915 w 3303985"/>
                    <a:gd name="connsiteY19" fmla="*/ 335882 h 1263519"/>
                    <a:gd name="connsiteX20" fmla="*/ 988350 w 3303985"/>
                    <a:gd name="connsiteY20" fmla="*/ 351280 h 1263519"/>
                    <a:gd name="connsiteX21" fmla="*/ 1411117 w 3303985"/>
                    <a:gd name="connsiteY21" fmla="*/ 58913 h 1263519"/>
                    <a:gd name="connsiteX22" fmla="*/ 1406497 w 3303985"/>
                    <a:gd name="connsiteY22" fmla="*/ 66323 h 1263519"/>
                    <a:gd name="connsiteX23" fmla="*/ 1392736 w 3303985"/>
                    <a:gd name="connsiteY23" fmla="*/ 73156 h 1263519"/>
                    <a:gd name="connsiteX24" fmla="*/ 1409866 w 3303985"/>
                    <a:gd name="connsiteY24" fmla="*/ 84608 h 1263519"/>
                    <a:gd name="connsiteX25" fmla="*/ 1432770 w 3303985"/>
                    <a:gd name="connsiteY25" fmla="*/ 70846 h 1263519"/>
                    <a:gd name="connsiteX26" fmla="*/ 1485989 w 3303985"/>
                    <a:gd name="connsiteY26" fmla="*/ 54775 h 1263519"/>
                    <a:gd name="connsiteX27" fmla="*/ 1491090 w 3303985"/>
                    <a:gd name="connsiteY27" fmla="*/ 38800 h 1263519"/>
                    <a:gd name="connsiteX28" fmla="*/ 1483102 w 3303985"/>
                    <a:gd name="connsiteY28" fmla="*/ 29657 h 1263519"/>
                    <a:gd name="connsiteX29" fmla="*/ 1468859 w 3303985"/>
                    <a:gd name="connsiteY29" fmla="*/ 9640 h 1263519"/>
                    <a:gd name="connsiteX30" fmla="*/ 1440854 w 3303985"/>
                    <a:gd name="connsiteY30" fmla="*/ 19360 h 1263519"/>
                    <a:gd name="connsiteX31" fmla="*/ 1419104 w 3303985"/>
                    <a:gd name="connsiteY31" fmla="*/ 32544 h 1263519"/>
                    <a:gd name="connsiteX32" fmla="*/ 1410540 w 3303985"/>
                    <a:gd name="connsiteY32" fmla="*/ 45729 h 1263519"/>
                    <a:gd name="connsiteX33" fmla="*/ 1411117 w 3303985"/>
                    <a:gd name="connsiteY33" fmla="*/ 58913 h 1263519"/>
                    <a:gd name="connsiteX34" fmla="*/ 1441431 w 3303985"/>
                    <a:gd name="connsiteY34" fmla="*/ 74985 h 1263519"/>
                    <a:gd name="connsiteX35" fmla="*/ 1428247 w 3303985"/>
                    <a:gd name="connsiteY35" fmla="*/ 92115 h 1263519"/>
                    <a:gd name="connsiteX36" fmla="*/ 1442586 w 3303985"/>
                    <a:gd name="connsiteY36" fmla="*/ 96060 h 1263519"/>
                    <a:gd name="connsiteX37" fmla="*/ 1461449 w 3303985"/>
                    <a:gd name="connsiteY37" fmla="*/ 109245 h 1263519"/>
                    <a:gd name="connsiteX38" fmla="*/ 1516400 w 3303985"/>
                    <a:gd name="connsiteY38" fmla="*/ 120697 h 1263519"/>
                    <a:gd name="connsiteX39" fmla="*/ 1529584 w 3303985"/>
                    <a:gd name="connsiteY39" fmla="*/ 106358 h 1263519"/>
                    <a:gd name="connsiteX40" fmla="*/ 1538149 w 3303985"/>
                    <a:gd name="connsiteY40" fmla="*/ 84608 h 1263519"/>
                    <a:gd name="connsiteX41" fmla="*/ 1509567 w 3303985"/>
                    <a:gd name="connsiteY41" fmla="*/ 72001 h 1263519"/>
                    <a:gd name="connsiteX42" fmla="*/ 1495228 w 3303985"/>
                    <a:gd name="connsiteY42" fmla="*/ 63436 h 1263519"/>
                    <a:gd name="connsiteX43" fmla="*/ 1441431 w 3303985"/>
                    <a:gd name="connsiteY43" fmla="*/ 74888 h 1263519"/>
                    <a:gd name="connsiteX44" fmla="*/ 1155320 w 3303985"/>
                    <a:gd name="connsiteY44" fmla="*/ 359941 h 1263519"/>
                    <a:gd name="connsiteX45" fmla="*/ 1170141 w 3303985"/>
                    <a:gd name="connsiteY45" fmla="*/ 353686 h 1263519"/>
                    <a:gd name="connsiteX46" fmla="*/ 1155320 w 3303985"/>
                    <a:gd name="connsiteY46" fmla="*/ 359941 h 1263519"/>
                    <a:gd name="connsiteX47" fmla="*/ 1396201 w 3303985"/>
                    <a:gd name="connsiteY47" fmla="*/ 18397 h 1263519"/>
                    <a:gd name="connsiteX48" fmla="*/ 1370409 w 3303985"/>
                    <a:gd name="connsiteY48" fmla="*/ 21862 h 1263519"/>
                    <a:gd name="connsiteX49" fmla="*/ 1396201 w 3303985"/>
                    <a:gd name="connsiteY49" fmla="*/ 18397 h 1263519"/>
                    <a:gd name="connsiteX50" fmla="*/ 3079955 w 3303985"/>
                    <a:gd name="connsiteY50" fmla="*/ 433177 h 1263519"/>
                    <a:gd name="connsiteX51" fmla="*/ 3107383 w 3303985"/>
                    <a:gd name="connsiteY51" fmla="*/ 432599 h 1263519"/>
                    <a:gd name="connsiteX52" fmla="*/ 3147995 w 3303985"/>
                    <a:gd name="connsiteY52" fmla="*/ 427980 h 1263519"/>
                    <a:gd name="connsiteX53" fmla="*/ 3126823 w 3303985"/>
                    <a:gd name="connsiteY53" fmla="*/ 411427 h 1263519"/>
                    <a:gd name="connsiteX54" fmla="*/ 3079859 w 3303985"/>
                    <a:gd name="connsiteY54" fmla="*/ 433177 h 1263519"/>
                    <a:gd name="connsiteX55" fmla="*/ 1530065 w 3303985"/>
                    <a:gd name="connsiteY55" fmla="*/ 155727 h 1263519"/>
                    <a:gd name="connsiteX56" fmla="*/ 1580974 w 3303985"/>
                    <a:gd name="connsiteY56" fmla="*/ 150530 h 1263519"/>
                    <a:gd name="connsiteX57" fmla="*/ 1647955 w 3303985"/>
                    <a:gd name="connsiteY57" fmla="*/ 128203 h 1263519"/>
                    <a:gd name="connsiteX58" fmla="*/ 1622741 w 3303985"/>
                    <a:gd name="connsiteY58" fmla="*/ 111651 h 1263519"/>
                    <a:gd name="connsiteX59" fmla="*/ 1594736 w 3303985"/>
                    <a:gd name="connsiteY59" fmla="*/ 117329 h 1263519"/>
                    <a:gd name="connsiteX60" fmla="*/ 1597046 w 3303985"/>
                    <a:gd name="connsiteY60" fmla="*/ 107031 h 1263519"/>
                    <a:gd name="connsiteX61" fmla="*/ 1585594 w 3303985"/>
                    <a:gd name="connsiteY61" fmla="*/ 94424 h 1263519"/>
                    <a:gd name="connsiteX62" fmla="*/ 1564999 w 3303985"/>
                    <a:gd name="connsiteY62" fmla="*/ 101835 h 1263519"/>
                    <a:gd name="connsiteX63" fmla="*/ 1558166 w 3303985"/>
                    <a:gd name="connsiteY63" fmla="*/ 117232 h 1263519"/>
                    <a:gd name="connsiteX64" fmla="*/ 1543827 w 3303985"/>
                    <a:gd name="connsiteY64" fmla="*/ 128107 h 1263519"/>
                    <a:gd name="connsiteX65" fmla="*/ 1530065 w 3303985"/>
                    <a:gd name="connsiteY65" fmla="*/ 155535 h 1263519"/>
                    <a:gd name="connsiteX66" fmla="*/ 2268104 w 3303985"/>
                    <a:gd name="connsiteY66" fmla="*/ 273617 h 1263519"/>
                    <a:gd name="connsiteX67" fmla="*/ 2283501 w 3303985"/>
                    <a:gd name="connsiteY67" fmla="*/ 286224 h 1263519"/>
                    <a:gd name="connsiteX68" fmla="*/ 2312084 w 3303985"/>
                    <a:gd name="connsiteY68" fmla="*/ 281604 h 1263519"/>
                    <a:gd name="connsiteX69" fmla="*/ 2330369 w 3303985"/>
                    <a:gd name="connsiteY69" fmla="*/ 285069 h 1263519"/>
                    <a:gd name="connsiteX70" fmla="*/ 2364725 w 3303985"/>
                    <a:gd name="connsiteY70" fmla="*/ 281604 h 1263519"/>
                    <a:gd name="connsiteX71" fmla="*/ 2362993 w 3303985"/>
                    <a:gd name="connsiteY71" fmla="*/ 259277 h 1263519"/>
                    <a:gd name="connsiteX72" fmla="*/ 2373290 w 3303985"/>
                    <a:gd name="connsiteY72" fmla="*/ 262742 h 1263519"/>
                    <a:gd name="connsiteX73" fmla="*/ 2398504 w 3303985"/>
                    <a:gd name="connsiteY73" fmla="*/ 280450 h 1263519"/>
                    <a:gd name="connsiteX74" fmla="*/ 2412266 w 3303985"/>
                    <a:gd name="connsiteY74" fmla="*/ 263897 h 1263519"/>
                    <a:gd name="connsiteX75" fmla="*/ 2407069 w 3303985"/>
                    <a:gd name="connsiteY75" fmla="*/ 247248 h 1263519"/>
                    <a:gd name="connsiteX76" fmla="*/ 2365302 w 3303985"/>
                    <a:gd name="connsiteY76" fmla="*/ 239260 h 1263519"/>
                    <a:gd name="connsiteX77" fmla="*/ 2337875 w 3303985"/>
                    <a:gd name="connsiteY77" fmla="*/ 246093 h 1263519"/>
                    <a:gd name="connsiteX78" fmla="*/ 2300728 w 3303985"/>
                    <a:gd name="connsiteY78" fmla="*/ 228386 h 1263519"/>
                    <a:gd name="connsiteX79" fmla="*/ 2268104 w 3303985"/>
                    <a:gd name="connsiteY79" fmla="*/ 273617 h 1263519"/>
                    <a:gd name="connsiteX80" fmla="*/ 2387629 w 3303985"/>
                    <a:gd name="connsiteY80" fmla="*/ 346853 h 1263519"/>
                    <a:gd name="connsiteX81" fmla="*/ 2362415 w 3303985"/>
                    <a:gd name="connsiteY81" fmla="*/ 322794 h 1263519"/>
                    <a:gd name="connsiteX82" fmla="*/ 2330369 w 3303985"/>
                    <a:gd name="connsiteY82" fmla="*/ 337710 h 1263519"/>
                    <a:gd name="connsiteX83" fmla="*/ 2387629 w 3303985"/>
                    <a:gd name="connsiteY83" fmla="*/ 346853 h 1263519"/>
                    <a:gd name="connsiteX84" fmla="*/ 2341821 w 3303985"/>
                    <a:gd name="connsiteY84" fmla="*/ 309128 h 1263519"/>
                    <a:gd name="connsiteX85" fmla="*/ 2323536 w 3303985"/>
                    <a:gd name="connsiteY85" fmla="*/ 316538 h 1263519"/>
                    <a:gd name="connsiteX86" fmla="*/ 2341821 w 3303985"/>
                    <a:gd name="connsiteY86" fmla="*/ 309128 h 1263519"/>
                    <a:gd name="connsiteX87" fmla="*/ 2441330 w 3303985"/>
                    <a:gd name="connsiteY87" fmla="*/ 273039 h 1263519"/>
                    <a:gd name="connsiteX88" fmla="*/ 2488293 w 3303985"/>
                    <a:gd name="connsiteY88" fmla="*/ 289111 h 1263519"/>
                    <a:gd name="connsiteX89" fmla="*/ 2534679 w 3303985"/>
                    <a:gd name="connsiteY89" fmla="*/ 279968 h 1263519"/>
                    <a:gd name="connsiteX90" fmla="*/ 2503210 w 3303985"/>
                    <a:gd name="connsiteY90" fmla="*/ 270248 h 1263519"/>
                    <a:gd name="connsiteX91" fmla="*/ 2480883 w 3303985"/>
                    <a:gd name="connsiteY91" fmla="*/ 265629 h 1263519"/>
                    <a:gd name="connsiteX92" fmla="*/ 2454514 w 3303985"/>
                    <a:gd name="connsiteY92" fmla="*/ 259855 h 1263519"/>
                    <a:gd name="connsiteX93" fmla="*/ 2441330 w 3303985"/>
                    <a:gd name="connsiteY93" fmla="*/ 273039 h 1263519"/>
                    <a:gd name="connsiteX94" fmla="*/ 529879 w 3303985"/>
                    <a:gd name="connsiteY94" fmla="*/ 40821 h 1263519"/>
                    <a:gd name="connsiteX95" fmla="*/ 562503 w 3303985"/>
                    <a:gd name="connsiteY95" fmla="*/ 34469 h 1263519"/>
                    <a:gd name="connsiteX96" fmla="*/ 528146 w 3303985"/>
                    <a:gd name="connsiteY96" fmla="*/ 32159 h 1263519"/>
                    <a:gd name="connsiteX97" fmla="*/ 498409 w 3303985"/>
                    <a:gd name="connsiteY97" fmla="*/ 39569 h 1263519"/>
                    <a:gd name="connsiteX98" fmla="*/ 529879 w 3303985"/>
                    <a:gd name="connsiteY98" fmla="*/ 40724 h 1263519"/>
                    <a:gd name="connsiteX99" fmla="*/ 2382914 w 3303985"/>
                    <a:gd name="connsiteY99" fmla="*/ 1007709 h 1263519"/>
                    <a:gd name="connsiteX100" fmla="*/ 2380604 w 3303985"/>
                    <a:gd name="connsiteY100" fmla="*/ 966520 h 1263519"/>
                    <a:gd name="connsiteX101" fmla="*/ 2367997 w 3303985"/>
                    <a:gd name="connsiteY101" fmla="*/ 943615 h 1263519"/>
                    <a:gd name="connsiteX102" fmla="*/ 2358855 w 3303985"/>
                    <a:gd name="connsiteY102" fmla="*/ 963633 h 1263519"/>
                    <a:gd name="connsiteX103" fmla="*/ 2354813 w 3303985"/>
                    <a:gd name="connsiteY103" fmla="*/ 984805 h 1263519"/>
                    <a:gd name="connsiteX104" fmla="*/ 2361068 w 3303985"/>
                    <a:gd name="connsiteY104" fmla="*/ 1023107 h 1263519"/>
                    <a:gd name="connsiteX105" fmla="*/ 2359336 w 3303985"/>
                    <a:gd name="connsiteY105" fmla="*/ 1097498 h 1263519"/>
                    <a:gd name="connsiteX106" fmla="*/ 2355871 w 3303985"/>
                    <a:gd name="connsiteY106" fmla="*/ 1151871 h 1263519"/>
                    <a:gd name="connsiteX107" fmla="*/ 2368478 w 3303985"/>
                    <a:gd name="connsiteY107" fmla="*/ 1139264 h 1263519"/>
                    <a:gd name="connsiteX108" fmla="*/ 2385031 w 3303985"/>
                    <a:gd name="connsiteY108" fmla="*/ 1153604 h 1263519"/>
                    <a:gd name="connsiteX109" fmla="*/ 2381566 w 3303985"/>
                    <a:gd name="connsiteY109" fmla="*/ 1136473 h 1263519"/>
                    <a:gd name="connsiteX110" fmla="*/ 2368382 w 3303985"/>
                    <a:gd name="connsiteY110" fmla="*/ 1113569 h 1263519"/>
                    <a:gd name="connsiteX111" fmla="*/ 2374157 w 3303985"/>
                    <a:gd name="connsiteY111" fmla="*/ 1082100 h 1263519"/>
                    <a:gd name="connsiteX112" fmla="*/ 2397061 w 3303985"/>
                    <a:gd name="connsiteY112" fmla="*/ 1079790 h 1263519"/>
                    <a:gd name="connsiteX113" fmla="*/ 2403316 w 3303985"/>
                    <a:gd name="connsiteY113" fmla="*/ 1076326 h 1263519"/>
                    <a:gd name="connsiteX114" fmla="*/ 2382721 w 3303985"/>
                    <a:gd name="connsiteY114" fmla="*/ 1007709 h 1263519"/>
                    <a:gd name="connsiteX115" fmla="*/ 583867 w 3303985"/>
                    <a:gd name="connsiteY115" fmla="*/ 35431 h 1263519"/>
                    <a:gd name="connsiteX116" fmla="*/ 557595 w 3303985"/>
                    <a:gd name="connsiteY116" fmla="*/ 45151 h 1263519"/>
                    <a:gd name="connsiteX117" fmla="*/ 539310 w 3303985"/>
                    <a:gd name="connsiteY117" fmla="*/ 55448 h 1263519"/>
                    <a:gd name="connsiteX118" fmla="*/ 571357 w 3303985"/>
                    <a:gd name="connsiteY118" fmla="*/ 57181 h 1263519"/>
                    <a:gd name="connsiteX119" fmla="*/ 586851 w 3303985"/>
                    <a:gd name="connsiteY119" fmla="*/ 51407 h 1263519"/>
                    <a:gd name="connsiteX120" fmla="*/ 609755 w 3303985"/>
                    <a:gd name="connsiteY120" fmla="*/ 39377 h 1263519"/>
                    <a:gd name="connsiteX121" fmla="*/ 610910 w 3303985"/>
                    <a:gd name="connsiteY121" fmla="*/ 25615 h 1263519"/>
                    <a:gd name="connsiteX122" fmla="*/ 584060 w 3303985"/>
                    <a:gd name="connsiteY122" fmla="*/ 35335 h 1263519"/>
                    <a:gd name="connsiteX123" fmla="*/ 559231 w 3303985"/>
                    <a:gd name="connsiteY123" fmla="*/ 497655 h 1263519"/>
                    <a:gd name="connsiteX124" fmla="*/ 595319 w 3303985"/>
                    <a:gd name="connsiteY124" fmla="*/ 490245 h 1263519"/>
                    <a:gd name="connsiteX125" fmla="*/ 578189 w 3303985"/>
                    <a:gd name="connsiteY125" fmla="*/ 477638 h 1263519"/>
                    <a:gd name="connsiteX126" fmla="*/ 559327 w 3303985"/>
                    <a:gd name="connsiteY126" fmla="*/ 497655 h 1263519"/>
                    <a:gd name="connsiteX127" fmla="*/ 3299952 w 3303985"/>
                    <a:gd name="connsiteY127" fmla="*/ 595239 h 1263519"/>
                    <a:gd name="connsiteX128" fmla="*/ 3271370 w 3303985"/>
                    <a:gd name="connsiteY128" fmla="*/ 574933 h 1263519"/>
                    <a:gd name="connsiteX129" fmla="*/ 3244809 w 3303985"/>
                    <a:gd name="connsiteY129" fmla="*/ 568678 h 1263519"/>
                    <a:gd name="connsiteX130" fmla="*/ 3235955 w 3303985"/>
                    <a:gd name="connsiteY130" fmla="*/ 564155 h 1263519"/>
                    <a:gd name="connsiteX131" fmla="*/ 3210741 w 3303985"/>
                    <a:gd name="connsiteY131" fmla="*/ 563866 h 1263519"/>
                    <a:gd name="connsiteX132" fmla="*/ 3219595 w 3303985"/>
                    <a:gd name="connsiteY132" fmla="*/ 572720 h 1263519"/>
                    <a:gd name="connsiteX133" fmla="*/ 3216708 w 3303985"/>
                    <a:gd name="connsiteY133" fmla="*/ 585038 h 1263519"/>
                    <a:gd name="connsiteX134" fmla="*/ 3204389 w 3303985"/>
                    <a:gd name="connsiteY134" fmla="*/ 579649 h 1263519"/>
                    <a:gd name="connsiteX135" fmla="*/ 3203523 w 3303985"/>
                    <a:gd name="connsiteY135" fmla="*/ 559920 h 1263519"/>
                    <a:gd name="connsiteX136" fmla="*/ 3196113 w 3303985"/>
                    <a:gd name="connsiteY136" fmla="*/ 549623 h 1263519"/>
                    <a:gd name="connsiteX137" fmla="*/ 3158677 w 3303985"/>
                    <a:gd name="connsiteY137" fmla="*/ 527585 h 1263519"/>
                    <a:gd name="connsiteX138" fmla="*/ 3130095 w 3303985"/>
                    <a:gd name="connsiteY138" fmla="*/ 513246 h 1263519"/>
                    <a:gd name="connsiteX139" fmla="*/ 3099492 w 3303985"/>
                    <a:gd name="connsiteY139" fmla="*/ 499195 h 1263519"/>
                    <a:gd name="connsiteX140" fmla="*/ 3045407 w 3303985"/>
                    <a:gd name="connsiteY140" fmla="*/ 476868 h 1263519"/>
                    <a:gd name="connsiteX141" fmla="*/ 3027699 w 3303985"/>
                    <a:gd name="connsiteY141" fmla="*/ 469458 h 1263519"/>
                    <a:gd name="connsiteX142" fmla="*/ 2982179 w 3303985"/>
                    <a:gd name="connsiteY142" fmla="*/ 467726 h 1263519"/>
                    <a:gd name="connsiteX143" fmla="*/ 2964472 w 3303985"/>
                    <a:gd name="connsiteY143" fmla="*/ 470613 h 1263519"/>
                    <a:gd name="connsiteX144" fmla="*/ 2919818 w 3303985"/>
                    <a:gd name="connsiteY144" fmla="*/ 460316 h 1263519"/>
                    <a:gd name="connsiteX145" fmla="*/ 2913563 w 3303985"/>
                    <a:gd name="connsiteY145" fmla="*/ 472634 h 1263519"/>
                    <a:gd name="connsiteX146" fmla="*/ 2922994 w 3303985"/>
                    <a:gd name="connsiteY146" fmla="*/ 488128 h 1263519"/>
                    <a:gd name="connsiteX147" fmla="*/ 2918085 w 3303985"/>
                    <a:gd name="connsiteY147" fmla="*/ 506990 h 1263519"/>
                    <a:gd name="connsiteX148" fmla="*/ 2891524 w 3303985"/>
                    <a:gd name="connsiteY148" fmla="*/ 496982 h 1263519"/>
                    <a:gd name="connsiteX149" fmla="*/ 2872662 w 3303985"/>
                    <a:gd name="connsiteY149" fmla="*/ 484663 h 1263519"/>
                    <a:gd name="connsiteX150" fmla="*/ 2881805 w 3303985"/>
                    <a:gd name="connsiteY150" fmla="*/ 479563 h 1263519"/>
                    <a:gd name="connsiteX151" fmla="*/ 2896144 w 3303985"/>
                    <a:gd name="connsiteY151" fmla="*/ 474174 h 1263519"/>
                    <a:gd name="connsiteX152" fmla="*/ 2871796 w 3303985"/>
                    <a:gd name="connsiteY152" fmla="*/ 464165 h 1263519"/>
                    <a:gd name="connsiteX153" fmla="*/ 2848891 w 3303985"/>
                    <a:gd name="connsiteY153" fmla="*/ 482161 h 1263519"/>
                    <a:gd name="connsiteX154" fmla="*/ 2800581 w 3303985"/>
                    <a:gd name="connsiteY154" fmla="*/ 476772 h 1263519"/>
                    <a:gd name="connsiteX155" fmla="*/ 2742262 w 3303985"/>
                    <a:gd name="connsiteY155" fmla="*/ 480237 h 1263519"/>
                    <a:gd name="connsiteX156" fmla="*/ 2738219 w 3303985"/>
                    <a:gd name="connsiteY156" fmla="*/ 498233 h 1263519"/>
                    <a:gd name="connsiteX157" fmla="*/ 2733119 w 3303985"/>
                    <a:gd name="connsiteY157" fmla="*/ 479659 h 1263519"/>
                    <a:gd name="connsiteX158" fmla="*/ 2718202 w 3303985"/>
                    <a:gd name="connsiteY158" fmla="*/ 474270 h 1263519"/>
                    <a:gd name="connsiteX159" fmla="*/ 2707905 w 3303985"/>
                    <a:gd name="connsiteY159" fmla="*/ 470228 h 1263519"/>
                    <a:gd name="connsiteX160" fmla="*/ 2711369 w 3303985"/>
                    <a:gd name="connsiteY160" fmla="*/ 457910 h 1263519"/>
                    <a:gd name="connsiteX161" fmla="*/ 2679900 w 3303985"/>
                    <a:gd name="connsiteY161" fmla="*/ 430482 h 1263519"/>
                    <a:gd name="connsiteX162" fmla="*/ 2606664 w 3303985"/>
                    <a:gd name="connsiteY162" fmla="*/ 430771 h 1263519"/>
                    <a:gd name="connsiteX163" fmla="*/ 2561433 w 3303985"/>
                    <a:gd name="connsiteY163" fmla="*/ 433369 h 1263519"/>
                    <a:gd name="connsiteX164" fmla="*/ 2556236 w 3303985"/>
                    <a:gd name="connsiteY164" fmla="*/ 423938 h 1263519"/>
                    <a:gd name="connsiteX165" fmla="*/ 2531888 w 3303985"/>
                    <a:gd name="connsiteY165" fmla="*/ 416817 h 1263519"/>
                    <a:gd name="connsiteX166" fmla="*/ 2524478 w 3303985"/>
                    <a:gd name="connsiteY166" fmla="*/ 413641 h 1263519"/>
                    <a:gd name="connsiteX167" fmla="*/ 2500130 w 3303985"/>
                    <a:gd name="connsiteY167" fmla="*/ 405653 h 1263519"/>
                    <a:gd name="connsiteX168" fmla="*/ 2498109 w 3303985"/>
                    <a:gd name="connsiteY168" fmla="*/ 399398 h 1263519"/>
                    <a:gd name="connsiteX169" fmla="*/ 2513795 w 3303985"/>
                    <a:gd name="connsiteY169" fmla="*/ 391988 h 1263519"/>
                    <a:gd name="connsiteX170" fmla="*/ 2451434 w 3303985"/>
                    <a:gd name="connsiteY170" fmla="*/ 381690 h 1263519"/>
                    <a:gd name="connsiteX171" fmla="*/ 2439982 w 3303985"/>
                    <a:gd name="connsiteY171" fmla="*/ 400553 h 1263519"/>
                    <a:gd name="connsiteX172" fmla="*/ 2419387 w 3303985"/>
                    <a:gd name="connsiteY172" fmla="*/ 398820 h 1263519"/>
                    <a:gd name="connsiteX173" fmla="*/ 2434593 w 3303985"/>
                    <a:gd name="connsiteY173" fmla="*/ 389389 h 1263519"/>
                    <a:gd name="connsiteX174" fmla="*/ 2412843 w 3303985"/>
                    <a:gd name="connsiteY174" fmla="*/ 382845 h 1263519"/>
                    <a:gd name="connsiteX175" fmla="*/ 2423718 w 3303985"/>
                    <a:gd name="connsiteY175" fmla="*/ 377648 h 1263519"/>
                    <a:gd name="connsiteX176" fmla="*/ 2443158 w 3303985"/>
                    <a:gd name="connsiteY176" fmla="*/ 377648 h 1263519"/>
                    <a:gd name="connsiteX177" fmla="*/ 2424585 w 3303985"/>
                    <a:gd name="connsiteY177" fmla="*/ 371874 h 1263519"/>
                    <a:gd name="connsiteX178" fmla="*/ 2370788 w 3303985"/>
                    <a:gd name="connsiteY178" fmla="*/ 364753 h 1263519"/>
                    <a:gd name="connsiteX179" fmla="*/ 2341629 w 3303985"/>
                    <a:gd name="connsiteY179" fmla="*/ 358786 h 1263519"/>
                    <a:gd name="connsiteX180" fmla="*/ 2337298 w 3303985"/>
                    <a:gd name="connsiteY180" fmla="*/ 367640 h 1263519"/>
                    <a:gd name="connsiteX181" fmla="*/ 2320167 w 3303985"/>
                    <a:gd name="connsiteY181" fmla="*/ 373606 h 1263519"/>
                    <a:gd name="connsiteX182" fmla="*/ 2302460 w 3303985"/>
                    <a:gd name="connsiteY182" fmla="*/ 385636 h 1263519"/>
                    <a:gd name="connsiteX183" fmla="*/ 2317858 w 3303985"/>
                    <a:gd name="connsiteY183" fmla="*/ 385925 h 1263519"/>
                    <a:gd name="connsiteX184" fmla="*/ 2312661 w 3303985"/>
                    <a:gd name="connsiteY184" fmla="*/ 396222 h 1263519"/>
                    <a:gd name="connsiteX185" fmla="*/ 2318628 w 3303985"/>
                    <a:gd name="connsiteY185" fmla="*/ 409406 h 1263519"/>
                    <a:gd name="connsiteX186" fmla="*/ 2302941 w 3303985"/>
                    <a:gd name="connsiteY186" fmla="*/ 409406 h 1263519"/>
                    <a:gd name="connsiteX187" fmla="*/ 2284656 w 3303985"/>
                    <a:gd name="connsiteY187" fmla="*/ 408252 h 1263519"/>
                    <a:gd name="connsiteX188" fmla="*/ 2279267 w 3303985"/>
                    <a:gd name="connsiteY188" fmla="*/ 412582 h 1263519"/>
                    <a:gd name="connsiteX189" fmla="*/ 2279267 w 3303985"/>
                    <a:gd name="connsiteY189" fmla="*/ 420281 h 1263519"/>
                    <a:gd name="connsiteX190" fmla="*/ 2263869 w 3303985"/>
                    <a:gd name="connsiteY190" fmla="*/ 411139 h 1263519"/>
                    <a:gd name="connsiteX191" fmla="*/ 2234132 w 3303985"/>
                    <a:gd name="connsiteY191" fmla="*/ 405942 h 1263519"/>
                    <a:gd name="connsiteX192" fmla="*/ 2211806 w 3303985"/>
                    <a:gd name="connsiteY192" fmla="*/ 413352 h 1263519"/>
                    <a:gd name="connsiteX193" fmla="*/ 2182646 w 3303985"/>
                    <a:gd name="connsiteY193" fmla="*/ 402189 h 1263519"/>
                    <a:gd name="connsiteX194" fmla="*/ 2171771 w 3303985"/>
                    <a:gd name="connsiteY194" fmla="*/ 401323 h 1263519"/>
                    <a:gd name="connsiteX195" fmla="*/ 2161185 w 3303985"/>
                    <a:gd name="connsiteY195" fmla="*/ 421340 h 1263519"/>
                    <a:gd name="connsiteX196" fmla="*/ 2148866 w 3303985"/>
                    <a:gd name="connsiteY196" fmla="*/ 436256 h 1263519"/>
                    <a:gd name="connsiteX197" fmla="*/ 2136837 w 3303985"/>
                    <a:gd name="connsiteY197" fmla="*/ 432503 h 1263519"/>
                    <a:gd name="connsiteX198" fmla="*/ 2107966 w 3303985"/>
                    <a:gd name="connsiteY198" fmla="*/ 406519 h 1263519"/>
                    <a:gd name="connsiteX199" fmla="*/ 2090259 w 3303985"/>
                    <a:gd name="connsiteY199" fmla="*/ 386791 h 1263519"/>
                    <a:gd name="connsiteX200" fmla="*/ 2097958 w 3303985"/>
                    <a:gd name="connsiteY200" fmla="*/ 387080 h 1263519"/>
                    <a:gd name="connsiteX201" fmla="*/ 2112008 w 3303985"/>
                    <a:gd name="connsiteY201" fmla="*/ 388523 h 1263519"/>
                    <a:gd name="connsiteX202" fmla="*/ 2108255 w 3303985"/>
                    <a:gd name="connsiteY202" fmla="*/ 375339 h 1263519"/>
                    <a:gd name="connsiteX203" fmla="*/ 2107389 w 3303985"/>
                    <a:gd name="connsiteY203" fmla="*/ 367640 h 1263519"/>
                    <a:gd name="connsiteX204" fmla="*/ 2103347 w 3303985"/>
                    <a:gd name="connsiteY204" fmla="*/ 354167 h 1263519"/>
                    <a:gd name="connsiteX205" fmla="*/ 2099593 w 3303985"/>
                    <a:gd name="connsiteY205" fmla="*/ 347334 h 1263519"/>
                    <a:gd name="connsiteX206" fmla="*/ 2086409 w 3303985"/>
                    <a:gd name="connsiteY206" fmla="*/ 338191 h 1263519"/>
                    <a:gd name="connsiteX207" fmla="*/ 2060714 w 3303985"/>
                    <a:gd name="connsiteY207" fmla="*/ 338480 h 1263519"/>
                    <a:gd name="connsiteX208" fmla="*/ 2053593 w 3303985"/>
                    <a:gd name="connsiteY208" fmla="*/ 337903 h 1263519"/>
                    <a:gd name="connsiteX209" fmla="*/ 2031554 w 3303985"/>
                    <a:gd name="connsiteY209" fmla="*/ 331936 h 1263519"/>
                    <a:gd name="connsiteX210" fmla="*/ 2014424 w 3303985"/>
                    <a:gd name="connsiteY210" fmla="*/ 319040 h 1263519"/>
                    <a:gd name="connsiteX211" fmla="*/ 2005282 w 3303985"/>
                    <a:gd name="connsiteY211" fmla="*/ 328472 h 1263519"/>
                    <a:gd name="connsiteX212" fmla="*/ 1995562 w 3303985"/>
                    <a:gd name="connsiteY212" fmla="*/ 338480 h 1263519"/>
                    <a:gd name="connsiteX213" fmla="*/ 1995273 w 3303985"/>
                    <a:gd name="connsiteY213" fmla="*/ 353108 h 1263519"/>
                    <a:gd name="connsiteX214" fmla="*/ 1983821 w 3303985"/>
                    <a:gd name="connsiteY214" fmla="*/ 353974 h 1263519"/>
                    <a:gd name="connsiteX215" fmla="*/ 1960339 w 3303985"/>
                    <a:gd name="connsiteY215" fmla="*/ 356284 h 1263519"/>
                    <a:gd name="connsiteX216" fmla="*/ 1934355 w 3303985"/>
                    <a:gd name="connsiteY216" fmla="*/ 351376 h 1263519"/>
                    <a:gd name="connsiteX217" fmla="*/ 1926079 w 3303985"/>
                    <a:gd name="connsiteY217" fmla="*/ 349932 h 1263519"/>
                    <a:gd name="connsiteX218" fmla="*/ 1898940 w 3303985"/>
                    <a:gd name="connsiteY218" fmla="*/ 346179 h 1263519"/>
                    <a:gd name="connsiteX219" fmla="*/ 1906928 w 3303985"/>
                    <a:gd name="connsiteY219" fmla="*/ 337037 h 1263519"/>
                    <a:gd name="connsiteX220" fmla="*/ 1889509 w 3303985"/>
                    <a:gd name="connsiteY220" fmla="*/ 333572 h 1263519"/>
                    <a:gd name="connsiteX221" fmla="*/ 1853709 w 3303985"/>
                    <a:gd name="connsiteY221" fmla="*/ 328087 h 1263519"/>
                    <a:gd name="connsiteX222" fmla="*/ 1805110 w 3303985"/>
                    <a:gd name="connsiteY222" fmla="*/ 334342 h 1263519"/>
                    <a:gd name="connsiteX223" fmla="*/ 1802511 w 3303985"/>
                    <a:gd name="connsiteY223" fmla="*/ 344639 h 1263519"/>
                    <a:gd name="connsiteX224" fmla="*/ 1799335 w 3303985"/>
                    <a:gd name="connsiteY224" fmla="*/ 325777 h 1263519"/>
                    <a:gd name="connsiteX225" fmla="*/ 1789615 w 3303985"/>
                    <a:gd name="connsiteY225" fmla="*/ 323467 h 1263519"/>
                    <a:gd name="connsiteX226" fmla="*/ 1769598 w 3303985"/>
                    <a:gd name="connsiteY226" fmla="*/ 326354 h 1263519"/>
                    <a:gd name="connsiteX227" fmla="*/ 1747271 w 3303985"/>
                    <a:gd name="connsiteY227" fmla="*/ 314902 h 1263519"/>
                    <a:gd name="connsiteX228" fmla="*/ 1725522 w 3303985"/>
                    <a:gd name="connsiteY228" fmla="*/ 327509 h 1263519"/>
                    <a:gd name="connsiteX229" fmla="*/ 1737263 w 3303985"/>
                    <a:gd name="connsiteY229" fmla="*/ 330685 h 1263519"/>
                    <a:gd name="connsiteX230" fmla="*/ 1713492 w 3303985"/>
                    <a:gd name="connsiteY230" fmla="*/ 337518 h 1263519"/>
                    <a:gd name="connsiteX231" fmla="*/ 1684044 w 3303985"/>
                    <a:gd name="connsiteY231" fmla="*/ 347815 h 1263519"/>
                    <a:gd name="connsiteX232" fmla="*/ 1652286 w 3303985"/>
                    <a:gd name="connsiteY232" fmla="*/ 357535 h 1263519"/>
                    <a:gd name="connsiteX233" fmla="*/ 1657098 w 3303985"/>
                    <a:gd name="connsiteY233" fmla="*/ 344062 h 1263519"/>
                    <a:gd name="connsiteX234" fmla="*/ 1675094 w 3303985"/>
                    <a:gd name="connsiteY234" fmla="*/ 334631 h 1263519"/>
                    <a:gd name="connsiteX235" fmla="*/ 1696266 w 3303985"/>
                    <a:gd name="connsiteY235" fmla="*/ 328087 h 1263519"/>
                    <a:gd name="connsiteX236" fmla="*/ 1711760 w 3303985"/>
                    <a:gd name="connsiteY236" fmla="*/ 317789 h 1263519"/>
                    <a:gd name="connsiteX237" fmla="*/ 1731777 w 3303985"/>
                    <a:gd name="connsiteY237" fmla="*/ 305471 h 1263519"/>
                    <a:gd name="connsiteX238" fmla="*/ 1764979 w 3303985"/>
                    <a:gd name="connsiteY238" fmla="*/ 291998 h 1263519"/>
                    <a:gd name="connsiteX239" fmla="*/ 1774121 w 3303985"/>
                    <a:gd name="connsiteY239" fmla="*/ 281701 h 1263519"/>
                    <a:gd name="connsiteX240" fmla="*/ 1797603 w 3303985"/>
                    <a:gd name="connsiteY240" fmla="*/ 272558 h 1263519"/>
                    <a:gd name="connsiteX241" fmla="*/ 1806457 w 3303985"/>
                    <a:gd name="connsiteY241" fmla="*/ 260817 h 1263519"/>
                    <a:gd name="connsiteX242" fmla="*/ 1797892 w 3303985"/>
                    <a:gd name="connsiteY242" fmla="*/ 254273 h 1263519"/>
                    <a:gd name="connsiteX243" fmla="*/ 1807612 w 3303985"/>
                    <a:gd name="connsiteY243" fmla="*/ 250809 h 1263519"/>
                    <a:gd name="connsiteX244" fmla="*/ 1802800 w 3303985"/>
                    <a:gd name="connsiteY244" fmla="*/ 241955 h 1263519"/>
                    <a:gd name="connsiteX245" fmla="*/ 1801067 w 3303985"/>
                    <a:gd name="connsiteY245" fmla="*/ 232524 h 1263519"/>
                    <a:gd name="connsiteX246" fmla="*/ 1788460 w 3303985"/>
                    <a:gd name="connsiteY246" fmla="*/ 230214 h 1263519"/>
                    <a:gd name="connsiteX247" fmla="*/ 1784419 w 3303985"/>
                    <a:gd name="connsiteY247" fmla="*/ 214527 h 1263519"/>
                    <a:gd name="connsiteX248" fmla="*/ 1767577 w 3303985"/>
                    <a:gd name="connsiteY248" fmla="*/ 215105 h 1263519"/>
                    <a:gd name="connsiteX249" fmla="*/ 1739573 w 3303985"/>
                    <a:gd name="connsiteY249" fmla="*/ 208561 h 1263519"/>
                    <a:gd name="connsiteX250" fmla="*/ 1727543 w 3303985"/>
                    <a:gd name="connsiteY250" fmla="*/ 207406 h 1263519"/>
                    <a:gd name="connsiteX251" fmla="*/ 1703772 w 3303985"/>
                    <a:gd name="connsiteY251" fmla="*/ 207983 h 1263519"/>
                    <a:gd name="connsiteX252" fmla="*/ 1691165 w 3303985"/>
                    <a:gd name="connsiteY252" fmla="*/ 215105 h 1263519"/>
                    <a:gd name="connsiteX253" fmla="*/ 1666818 w 3303985"/>
                    <a:gd name="connsiteY253" fmla="*/ 217415 h 1263519"/>
                    <a:gd name="connsiteX254" fmla="*/ 1680868 w 3303985"/>
                    <a:gd name="connsiteY254" fmla="*/ 199418 h 1263519"/>
                    <a:gd name="connsiteX255" fmla="*/ 1649110 w 3303985"/>
                    <a:gd name="connsiteY255" fmla="*/ 197109 h 1263519"/>
                    <a:gd name="connsiteX256" fmla="*/ 1626206 w 3303985"/>
                    <a:gd name="connsiteY256" fmla="*/ 193644 h 1263519"/>
                    <a:gd name="connsiteX257" fmla="*/ 1631884 w 3303985"/>
                    <a:gd name="connsiteY257" fmla="*/ 191334 h 1263519"/>
                    <a:gd name="connsiteX258" fmla="*/ 1649880 w 3303985"/>
                    <a:gd name="connsiteY258" fmla="*/ 184502 h 1263519"/>
                    <a:gd name="connsiteX259" fmla="*/ 1652190 w 3303985"/>
                    <a:gd name="connsiteY259" fmla="*/ 177091 h 1263519"/>
                    <a:gd name="connsiteX260" fmla="*/ 1635829 w 3303985"/>
                    <a:gd name="connsiteY260" fmla="*/ 173146 h 1263519"/>
                    <a:gd name="connsiteX261" fmla="*/ 1615523 w 3303985"/>
                    <a:gd name="connsiteY261" fmla="*/ 167949 h 1263519"/>
                    <a:gd name="connsiteX262" fmla="*/ 1590021 w 3303985"/>
                    <a:gd name="connsiteY262" fmla="*/ 173338 h 1263519"/>
                    <a:gd name="connsiteX263" fmla="*/ 1568560 w 3303985"/>
                    <a:gd name="connsiteY263" fmla="*/ 189314 h 1263519"/>
                    <a:gd name="connsiteX264" fmla="*/ 1555376 w 3303985"/>
                    <a:gd name="connsiteY264" fmla="*/ 206155 h 1263519"/>
                    <a:gd name="connsiteX265" fmla="*/ 1559129 w 3303985"/>
                    <a:gd name="connsiteY265" fmla="*/ 214431 h 1263519"/>
                    <a:gd name="connsiteX266" fmla="*/ 1548254 w 3303985"/>
                    <a:gd name="connsiteY266" fmla="*/ 217896 h 1263519"/>
                    <a:gd name="connsiteX267" fmla="*/ 1518806 w 3303985"/>
                    <a:gd name="connsiteY267" fmla="*/ 221938 h 1263519"/>
                    <a:gd name="connsiteX268" fmla="*/ 1531413 w 3303985"/>
                    <a:gd name="connsiteY268" fmla="*/ 231658 h 1263519"/>
                    <a:gd name="connsiteX269" fmla="*/ 1516785 w 3303985"/>
                    <a:gd name="connsiteY269" fmla="*/ 228771 h 1263519"/>
                    <a:gd name="connsiteX270" fmla="*/ 1499943 w 3303985"/>
                    <a:gd name="connsiteY270" fmla="*/ 232524 h 1263519"/>
                    <a:gd name="connsiteX271" fmla="*/ 1487336 w 3303985"/>
                    <a:gd name="connsiteY271" fmla="*/ 235122 h 1263519"/>
                    <a:gd name="connsiteX272" fmla="*/ 1474729 w 3303985"/>
                    <a:gd name="connsiteY272" fmla="*/ 235988 h 1263519"/>
                    <a:gd name="connsiteX273" fmla="*/ 1480119 w 3303985"/>
                    <a:gd name="connsiteY273" fmla="*/ 225114 h 1263519"/>
                    <a:gd name="connsiteX274" fmla="*/ 1461833 w 3303985"/>
                    <a:gd name="connsiteY274" fmla="*/ 230022 h 1263519"/>
                    <a:gd name="connsiteX275" fmla="*/ 1448938 w 3303985"/>
                    <a:gd name="connsiteY275" fmla="*/ 228001 h 1263519"/>
                    <a:gd name="connsiteX276" fmla="*/ 1436331 w 3303985"/>
                    <a:gd name="connsiteY276" fmla="*/ 234256 h 1263519"/>
                    <a:gd name="connsiteX277" fmla="*/ 1417757 w 3303985"/>
                    <a:gd name="connsiteY277" fmla="*/ 235988 h 1263519"/>
                    <a:gd name="connsiteX278" fmla="*/ 1429498 w 3303985"/>
                    <a:gd name="connsiteY278" fmla="*/ 243976 h 1263519"/>
                    <a:gd name="connsiteX279" fmla="*/ 1397451 w 3303985"/>
                    <a:gd name="connsiteY279" fmla="*/ 248884 h 1263519"/>
                    <a:gd name="connsiteX280" fmla="*/ 1373104 w 3303985"/>
                    <a:gd name="connsiteY280" fmla="*/ 252348 h 1263519"/>
                    <a:gd name="connsiteX281" fmla="*/ 1355107 w 3303985"/>
                    <a:gd name="connsiteY281" fmla="*/ 260914 h 1263519"/>
                    <a:gd name="connsiteX282" fmla="*/ 1336822 w 3303985"/>
                    <a:gd name="connsiteY282" fmla="*/ 268324 h 1263519"/>
                    <a:gd name="connsiteX283" fmla="*/ 1321906 w 3303985"/>
                    <a:gd name="connsiteY283" fmla="*/ 270345 h 1263519"/>
                    <a:gd name="connsiteX284" fmla="*/ 1314207 w 3303985"/>
                    <a:gd name="connsiteY284" fmla="*/ 272943 h 1263519"/>
                    <a:gd name="connsiteX285" fmla="*/ 1311320 w 3303985"/>
                    <a:gd name="connsiteY285" fmla="*/ 277562 h 1263519"/>
                    <a:gd name="connsiteX286" fmla="*/ 1304198 w 3303985"/>
                    <a:gd name="connsiteY286" fmla="*/ 282470 h 1263519"/>
                    <a:gd name="connsiteX287" fmla="*/ 1309395 w 3303985"/>
                    <a:gd name="connsiteY287" fmla="*/ 289303 h 1263519"/>
                    <a:gd name="connsiteX288" fmla="*/ 1292842 w 3303985"/>
                    <a:gd name="connsiteY288" fmla="*/ 288437 h 1263519"/>
                    <a:gd name="connsiteX289" fmla="*/ 1303428 w 3303985"/>
                    <a:gd name="connsiteY289" fmla="*/ 294404 h 1263519"/>
                    <a:gd name="connsiteX290" fmla="*/ 1311994 w 3303985"/>
                    <a:gd name="connsiteY290" fmla="*/ 300948 h 1263519"/>
                    <a:gd name="connsiteX291" fmla="*/ 1297365 w 3303985"/>
                    <a:gd name="connsiteY291" fmla="*/ 301814 h 1263519"/>
                    <a:gd name="connsiteX292" fmla="*/ 1304776 w 3303985"/>
                    <a:gd name="connsiteY292" fmla="*/ 307011 h 1263519"/>
                    <a:gd name="connsiteX293" fmla="*/ 1311127 w 3303985"/>
                    <a:gd name="connsiteY293" fmla="*/ 313844 h 1263519"/>
                    <a:gd name="connsiteX294" fmla="*/ 1312089 w 3303985"/>
                    <a:gd name="connsiteY294" fmla="*/ 314806 h 1263519"/>
                    <a:gd name="connsiteX295" fmla="*/ 1310069 w 3303985"/>
                    <a:gd name="connsiteY295" fmla="*/ 322986 h 1263519"/>
                    <a:gd name="connsiteX296" fmla="*/ 1304583 w 3303985"/>
                    <a:gd name="connsiteY296" fmla="*/ 324718 h 1263519"/>
                    <a:gd name="connsiteX297" fmla="*/ 1286298 w 3303985"/>
                    <a:gd name="connsiteY297" fmla="*/ 323852 h 1263519"/>
                    <a:gd name="connsiteX298" fmla="*/ 1277156 w 3303985"/>
                    <a:gd name="connsiteY298" fmla="*/ 327028 h 1263519"/>
                    <a:gd name="connsiteX299" fmla="*/ 1248573 w 3303985"/>
                    <a:gd name="connsiteY299" fmla="*/ 328472 h 1263519"/>
                    <a:gd name="connsiteX300" fmla="*/ 1198530 w 3303985"/>
                    <a:gd name="connsiteY300" fmla="*/ 332802 h 1263519"/>
                    <a:gd name="connsiteX301" fmla="*/ 1191986 w 3303985"/>
                    <a:gd name="connsiteY301" fmla="*/ 351953 h 1263519"/>
                    <a:gd name="connsiteX302" fmla="*/ 1192275 w 3303985"/>
                    <a:gd name="connsiteY302" fmla="*/ 365715 h 1263519"/>
                    <a:gd name="connsiteX303" fmla="*/ 1218644 w 3303985"/>
                    <a:gd name="connsiteY303" fmla="*/ 379766 h 1263519"/>
                    <a:gd name="connsiteX304" fmla="*/ 1229807 w 3303985"/>
                    <a:gd name="connsiteY304" fmla="*/ 398628 h 1263519"/>
                    <a:gd name="connsiteX305" fmla="*/ 1196894 w 3303985"/>
                    <a:gd name="connsiteY305" fmla="*/ 388042 h 1263519"/>
                    <a:gd name="connsiteX306" fmla="*/ 1152529 w 3303985"/>
                    <a:gd name="connsiteY306" fmla="*/ 376590 h 1263519"/>
                    <a:gd name="connsiteX307" fmla="*/ 1138479 w 3303985"/>
                    <a:gd name="connsiteY307" fmla="*/ 369468 h 1263519"/>
                    <a:gd name="connsiteX308" fmla="*/ 1126160 w 3303985"/>
                    <a:gd name="connsiteY308" fmla="*/ 379188 h 1263519"/>
                    <a:gd name="connsiteX309" fmla="*/ 1134148 w 3303985"/>
                    <a:gd name="connsiteY309" fmla="*/ 382075 h 1263519"/>
                    <a:gd name="connsiteX310" fmla="*/ 1144734 w 3303985"/>
                    <a:gd name="connsiteY310" fmla="*/ 388331 h 1263519"/>
                    <a:gd name="connsiteX311" fmla="*/ 1128759 w 3303985"/>
                    <a:gd name="connsiteY311" fmla="*/ 391218 h 1263519"/>
                    <a:gd name="connsiteX312" fmla="*/ 1107876 w 3303985"/>
                    <a:gd name="connsiteY312" fmla="*/ 395548 h 1263519"/>
                    <a:gd name="connsiteX313" fmla="*/ 1133571 w 3303985"/>
                    <a:gd name="connsiteY313" fmla="*/ 415566 h 1263519"/>
                    <a:gd name="connsiteX314" fmla="*/ 1150989 w 3303985"/>
                    <a:gd name="connsiteY314" fmla="*/ 425285 h 1263519"/>
                    <a:gd name="connsiteX315" fmla="*/ 1148102 w 3303985"/>
                    <a:gd name="connsiteY315" fmla="*/ 431060 h 1263519"/>
                    <a:gd name="connsiteX316" fmla="*/ 1125775 w 3303985"/>
                    <a:gd name="connsiteY316" fmla="*/ 419608 h 1263519"/>
                    <a:gd name="connsiteX317" fmla="*/ 1092863 w 3303985"/>
                    <a:gd name="connsiteY317" fmla="*/ 416720 h 1263519"/>
                    <a:gd name="connsiteX318" fmla="*/ 1091708 w 3303985"/>
                    <a:gd name="connsiteY318" fmla="*/ 404113 h 1263519"/>
                    <a:gd name="connsiteX319" fmla="*/ 1096327 w 3303985"/>
                    <a:gd name="connsiteY319" fmla="*/ 384962 h 1263519"/>
                    <a:gd name="connsiteX320" fmla="*/ 1088051 w 3303985"/>
                    <a:gd name="connsiteY320" fmla="*/ 360903 h 1263519"/>
                    <a:gd name="connsiteX321" fmla="*/ 1082950 w 3303985"/>
                    <a:gd name="connsiteY321" fmla="*/ 368602 h 1263519"/>
                    <a:gd name="connsiteX322" fmla="*/ 1078042 w 3303985"/>
                    <a:gd name="connsiteY322" fmla="*/ 388908 h 1263519"/>
                    <a:gd name="connsiteX323" fmla="*/ 1054849 w 3303985"/>
                    <a:gd name="connsiteY323" fmla="*/ 400938 h 1263519"/>
                    <a:gd name="connsiteX324" fmla="*/ 1047150 w 3303985"/>
                    <a:gd name="connsiteY324" fmla="*/ 412967 h 1263519"/>
                    <a:gd name="connsiteX325" fmla="*/ 1069188 w 3303985"/>
                    <a:gd name="connsiteY325" fmla="*/ 439528 h 1263519"/>
                    <a:gd name="connsiteX326" fmla="*/ 1057736 w 3303985"/>
                    <a:gd name="connsiteY326" fmla="*/ 472153 h 1263519"/>
                    <a:gd name="connsiteX327" fmla="*/ 1058602 w 3303985"/>
                    <a:gd name="connsiteY327" fmla="*/ 491592 h 1263519"/>
                    <a:gd name="connsiteX328" fmla="*/ 1073519 w 3303985"/>
                    <a:gd name="connsiteY328" fmla="*/ 494191 h 1263519"/>
                    <a:gd name="connsiteX329" fmla="*/ 1096135 w 3303985"/>
                    <a:gd name="connsiteY329" fmla="*/ 489283 h 1263519"/>
                    <a:gd name="connsiteX330" fmla="*/ 1133282 w 3303985"/>
                    <a:gd name="connsiteY330" fmla="*/ 501890 h 1263519"/>
                    <a:gd name="connsiteX331" fmla="*/ 1140404 w 3303985"/>
                    <a:gd name="connsiteY331" fmla="*/ 516710 h 1263519"/>
                    <a:gd name="connsiteX332" fmla="*/ 1131550 w 3303985"/>
                    <a:gd name="connsiteY332" fmla="*/ 531049 h 1263519"/>
                    <a:gd name="connsiteX333" fmla="*/ 1153877 w 3303985"/>
                    <a:gd name="connsiteY333" fmla="*/ 545966 h 1263519"/>
                    <a:gd name="connsiteX334" fmla="*/ 1132127 w 3303985"/>
                    <a:gd name="connsiteY334" fmla="*/ 544234 h 1263519"/>
                    <a:gd name="connsiteX335" fmla="*/ 1123273 w 3303985"/>
                    <a:gd name="connsiteY335" fmla="*/ 531916 h 1263519"/>
                    <a:gd name="connsiteX336" fmla="*/ 1128085 w 3303985"/>
                    <a:gd name="connsiteY336" fmla="*/ 517865 h 1263519"/>
                    <a:gd name="connsiteX337" fmla="*/ 1118365 w 3303985"/>
                    <a:gd name="connsiteY337" fmla="*/ 505547 h 1263519"/>
                    <a:gd name="connsiteX338" fmla="*/ 1106047 w 3303985"/>
                    <a:gd name="connsiteY338" fmla="*/ 497559 h 1263519"/>
                    <a:gd name="connsiteX339" fmla="*/ 1076310 w 3303985"/>
                    <a:gd name="connsiteY339" fmla="*/ 505547 h 1263519"/>
                    <a:gd name="connsiteX340" fmla="*/ 1080352 w 3303985"/>
                    <a:gd name="connsiteY340" fmla="*/ 532397 h 1263519"/>
                    <a:gd name="connsiteX341" fmla="*/ 1064280 w 3303985"/>
                    <a:gd name="connsiteY341" fmla="*/ 555301 h 1263519"/>
                    <a:gd name="connsiteX342" fmla="*/ 1049652 w 3303985"/>
                    <a:gd name="connsiteY342" fmla="*/ 568197 h 1263519"/>
                    <a:gd name="connsiteX343" fmla="*/ 1031945 w 3303985"/>
                    <a:gd name="connsiteY343" fmla="*/ 583691 h 1263519"/>
                    <a:gd name="connsiteX344" fmla="*/ 1014526 w 3303985"/>
                    <a:gd name="connsiteY344" fmla="*/ 583691 h 1263519"/>
                    <a:gd name="connsiteX345" fmla="*/ 992199 w 3303985"/>
                    <a:gd name="connsiteY345" fmla="*/ 585423 h 1263519"/>
                    <a:gd name="connsiteX346" fmla="*/ 976705 w 3303985"/>
                    <a:gd name="connsiteY346" fmla="*/ 580515 h 1263519"/>
                    <a:gd name="connsiteX347" fmla="*/ 967274 w 3303985"/>
                    <a:gd name="connsiteY347" fmla="*/ 572239 h 1263519"/>
                    <a:gd name="connsiteX348" fmla="*/ 977571 w 3303985"/>
                    <a:gd name="connsiteY348" fmla="*/ 574837 h 1263519"/>
                    <a:gd name="connsiteX349" fmla="*/ 988735 w 3303985"/>
                    <a:gd name="connsiteY349" fmla="*/ 573682 h 1263519"/>
                    <a:gd name="connsiteX350" fmla="*/ 999898 w 3303985"/>
                    <a:gd name="connsiteY350" fmla="*/ 578302 h 1263519"/>
                    <a:gd name="connsiteX351" fmla="*/ 1009907 w 3303985"/>
                    <a:gd name="connsiteY351" fmla="*/ 574548 h 1263519"/>
                    <a:gd name="connsiteX352" fmla="*/ 1014526 w 3303985"/>
                    <a:gd name="connsiteY352" fmla="*/ 569929 h 1263519"/>
                    <a:gd name="connsiteX353" fmla="*/ 1023091 w 3303985"/>
                    <a:gd name="connsiteY353" fmla="*/ 562808 h 1263519"/>
                    <a:gd name="connsiteX354" fmla="*/ 1029058 w 3303985"/>
                    <a:gd name="connsiteY354" fmla="*/ 552510 h 1263519"/>
                    <a:gd name="connsiteX355" fmla="*/ 1034158 w 3303985"/>
                    <a:gd name="connsiteY355" fmla="*/ 546159 h 1263519"/>
                    <a:gd name="connsiteX356" fmla="*/ 1043590 w 3303985"/>
                    <a:gd name="connsiteY356" fmla="*/ 539903 h 1263519"/>
                    <a:gd name="connsiteX357" fmla="*/ 1047054 w 3303985"/>
                    <a:gd name="connsiteY357" fmla="*/ 530761 h 1263519"/>
                    <a:gd name="connsiteX358" fmla="*/ 1052251 w 3303985"/>
                    <a:gd name="connsiteY358" fmla="*/ 517865 h 1263519"/>
                    <a:gd name="connsiteX359" fmla="*/ 1052828 w 3303985"/>
                    <a:gd name="connsiteY359" fmla="*/ 510744 h 1263519"/>
                    <a:gd name="connsiteX360" fmla="*/ 1037623 w 3303985"/>
                    <a:gd name="connsiteY360" fmla="*/ 494191 h 1263519"/>
                    <a:gd name="connsiteX361" fmla="*/ 1037045 w 3303985"/>
                    <a:gd name="connsiteY361" fmla="*/ 474462 h 1263519"/>
                    <a:gd name="connsiteX362" fmla="*/ 1036757 w 3303985"/>
                    <a:gd name="connsiteY362" fmla="*/ 456177 h 1263519"/>
                    <a:gd name="connsiteX363" fmla="*/ 1041665 w 3303985"/>
                    <a:gd name="connsiteY363" fmla="*/ 435871 h 1263519"/>
                    <a:gd name="connsiteX364" fmla="*/ 1025978 w 3303985"/>
                    <a:gd name="connsiteY364" fmla="*/ 413833 h 1263519"/>
                    <a:gd name="connsiteX365" fmla="*/ 1032233 w 3303985"/>
                    <a:gd name="connsiteY365" fmla="*/ 399205 h 1263519"/>
                    <a:gd name="connsiteX366" fmla="*/ 1040510 w 3303985"/>
                    <a:gd name="connsiteY366" fmla="*/ 366292 h 1263519"/>
                    <a:gd name="connsiteX367" fmla="*/ 1016451 w 3303985"/>
                    <a:gd name="connsiteY367" fmla="*/ 358305 h 1263519"/>
                    <a:gd name="connsiteX368" fmla="*/ 979592 w 3303985"/>
                    <a:gd name="connsiteY368" fmla="*/ 356573 h 1263519"/>
                    <a:gd name="connsiteX369" fmla="*/ 968717 w 3303985"/>
                    <a:gd name="connsiteY369" fmla="*/ 367447 h 1263519"/>
                    <a:gd name="connsiteX370" fmla="*/ 955822 w 3303985"/>
                    <a:gd name="connsiteY370" fmla="*/ 394875 h 1263519"/>
                    <a:gd name="connsiteX371" fmla="*/ 930127 w 3303985"/>
                    <a:gd name="connsiteY371" fmla="*/ 414603 h 1263519"/>
                    <a:gd name="connsiteX372" fmla="*/ 922139 w 3303985"/>
                    <a:gd name="connsiteY372" fmla="*/ 431445 h 1263519"/>
                    <a:gd name="connsiteX373" fmla="*/ 933013 w 3303985"/>
                    <a:gd name="connsiteY373" fmla="*/ 434043 h 1263519"/>
                    <a:gd name="connsiteX374" fmla="*/ 930704 w 3303985"/>
                    <a:gd name="connsiteY374" fmla="*/ 449537 h 1263519"/>
                    <a:gd name="connsiteX375" fmla="*/ 929549 w 3303985"/>
                    <a:gd name="connsiteY375" fmla="*/ 458680 h 1263519"/>
                    <a:gd name="connsiteX376" fmla="*/ 923005 w 3303985"/>
                    <a:gd name="connsiteY376" fmla="*/ 471864 h 1263519"/>
                    <a:gd name="connsiteX377" fmla="*/ 945909 w 3303985"/>
                    <a:gd name="connsiteY377" fmla="*/ 480429 h 1263519"/>
                    <a:gd name="connsiteX378" fmla="*/ 954186 w 3303985"/>
                    <a:gd name="connsiteY378" fmla="*/ 496116 h 1263519"/>
                    <a:gd name="connsiteX379" fmla="*/ 965927 w 3303985"/>
                    <a:gd name="connsiteY379" fmla="*/ 502082 h 1263519"/>
                    <a:gd name="connsiteX380" fmla="*/ 953897 w 3303985"/>
                    <a:gd name="connsiteY380" fmla="*/ 521233 h 1263519"/>
                    <a:gd name="connsiteX381" fmla="*/ 930415 w 3303985"/>
                    <a:gd name="connsiteY381" fmla="*/ 502660 h 1263519"/>
                    <a:gd name="connsiteX382" fmla="*/ 899235 w 3303985"/>
                    <a:gd name="connsiteY382" fmla="*/ 489187 h 1263519"/>
                    <a:gd name="connsiteX383" fmla="*/ 873443 w 3303985"/>
                    <a:gd name="connsiteY383" fmla="*/ 478601 h 1263519"/>
                    <a:gd name="connsiteX384" fmla="*/ 837643 w 3303985"/>
                    <a:gd name="connsiteY384" fmla="*/ 469169 h 1263519"/>
                    <a:gd name="connsiteX385" fmla="*/ 802421 w 3303985"/>
                    <a:gd name="connsiteY385" fmla="*/ 465994 h 1263519"/>
                    <a:gd name="connsiteX386" fmla="*/ 788081 w 3303985"/>
                    <a:gd name="connsiteY386" fmla="*/ 455408 h 1263519"/>
                    <a:gd name="connsiteX387" fmla="*/ 764599 w 3303985"/>
                    <a:gd name="connsiteY387" fmla="*/ 447709 h 1263519"/>
                    <a:gd name="connsiteX388" fmla="*/ 770085 w 3303985"/>
                    <a:gd name="connsiteY388" fmla="*/ 463684 h 1263519"/>
                    <a:gd name="connsiteX389" fmla="*/ 784424 w 3303985"/>
                    <a:gd name="connsiteY389" fmla="*/ 469362 h 1263519"/>
                    <a:gd name="connsiteX390" fmla="*/ 796742 w 3303985"/>
                    <a:gd name="connsiteY390" fmla="*/ 478216 h 1263519"/>
                    <a:gd name="connsiteX391" fmla="*/ 805596 w 3303985"/>
                    <a:gd name="connsiteY391" fmla="*/ 494287 h 1263519"/>
                    <a:gd name="connsiteX392" fmla="*/ 799630 w 3303985"/>
                    <a:gd name="connsiteY392" fmla="*/ 504873 h 1263519"/>
                    <a:gd name="connsiteX393" fmla="*/ 786445 w 3303985"/>
                    <a:gd name="connsiteY393" fmla="*/ 511417 h 1263519"/>
                    <a:gd name="connsiteX394" fmla="*/ 776437 w 3303985"/>
                    <a:gd name="connsiteY394" fmla="*/ 515459 h 1263519"/>
                    <a:gd name="connsiteX395" fmla="*/ 776437 w 3303985"/>
                    <a:gd name="connsiteY395" fmla="*/ 504007 h 1263519"/>
                    <a:gd name="connsiteX396" fmla="*/ 764696 w 3303985"/>
                    <a:gd name="connsiteY396" fmla="*/ 495153 h 1263519"/>
                    <a:gd name="connsiteX397" fmla="*/ 734959 w 3303985"/>
                    <a:gd name="connsiteY397" fmla="*/ 510070 h 1263519"/>
                    <a:gd name="connsiteX398" fmla="*/ 702334 w 3303985"/>
                    <a:gd name="connsiteY398" fmla="*/ 510070 h 1263519"/>
                    <a:gd name="connsiteX399" fmla="*/ 684338 w 3303985"/>
                    <a:gd name="connsiteY399" fmla="*/ 523254 h 1263519"/>
                    <a:gd name="connsiteX400" fmla="*/ 658258 w 3303985"/>
                    <a:gd name="connsiteY400" fmla="*/ 521233 h 1263519"/>
                    <a:gd name="connsiteX401" fmla="*/ 663166 w 3303985"/>
                    <a:gd name="connsiteY401" fmla="*/ 516133 h 1263519"/>
                    <a:gd name="connsiteX402" fmla="*/ 667786 w 3303985"/>
                    <a:gd name="connsiteY402" fmla="*/ 510455 h 1263519"/>
                    <a:gd name="connsiteX403" fmla="*/ 672116 w 3303985"/>
                    <a:gd name="connsiteY403" fmla="*/ 497270 h 1263519"/>
                    <a:gd name="connsiteX404" fmla="*/ 645844 w 3303985"/>
                    <a:gd name="connsiteY404" fmla="*/ 504969 h 1263519"/>
                    <a:gd name="connsiteX405" fmla="*/ 642091 w 3303985"/>
                    <a:gd name="connsiteY405" fmla="*/ 515844 h 1263519"/>
                    <a:gd name="connsiteX406" fmla="*/ 633525 w 3303985"/>
                    <a:gd name="connsiteY406" fmla="*/ 510647 h 1263519"/>
                    <a:gd name="connsiteX407" fmla="*/ 589160 w 3303985"/>
                    <a:gd name="connsiteY407" fmla="*/ 523832 h 1263519"/>
                    <a:gd name="connsiteX408" fmla="*/ 570586 w 3303985"/>
                    <a:gd name="connsiteY408" fmla="*/ 535284 h 1263519"/>
                    <a:gd name="connsiteX409" fmla="*/ 549415 w 3303985"/>
                    <a:gd name="connsiteY409" fmla="*/ 541828 h 1263519"/>
                    <a:gd name="connsiteX410" fmla="*/ 545084 w 3303985"/>
                    <a:gd name="connsiteY410" fmla="*/ 562134 h 1263519"/>
                    <a:gd name="connsiteX411" fmla="*/ 512171 w 3303985"/>
                    <a:gd name="connsiteY411" fmla="*/ 566464 h 1263519"/>
                    <a:gd name="connsiteX412" fmla="*/ 496677 w 3303985"/>
                    <a:gd name="connsiteY412" fmla="*/ 551837 h 1263519"/>
                    <a:gd name="connsiteX413" fmla="*/ 496099 w 3303985"/>
                    <a:gd name="connsiteY413" fmla="*/ 539518 h 1263519"/>
                    <a:gd name="connsiteX414" fmla="*/ 509573 w 3303985"/>
                    <a:gd name="connsiteY414" fmla="*/ 534322 h 1263519"/>
                    <a:gd name="connsiteX415" fmla="*/ 526703 w 3303985"/>
                    <a:gd name="connsiteY415" fmla="*/ 533455 h 1263519"/>
                    <a:gd name="connsiteX416" fmla="*/ 514962 w 3303985"/>
                    <a:gd name="connsiteY416" fmla="*/ 514882 h 1263519"/>
                    <a:gd name="connsiteX417" fmla="*/ 490325 w 3303985"/>
                    <a:gd name="connsiteY417" fmla="*/ 508049 h 1263519"/>
                    <a:gd name="connsiteX418" fmla="*/ 466266 w 3303985"/>
                    <a:gd name="connsiteY418" fmla="*/ 505451 h 1263519"/>
                    <a:gd name="connsiteX419" fmla="*/ 469731 w 3303985"/>
                    <a:gd name="connsiteY419" fmla="*/ 512861 h 1263519"/>
                    <a:gd name="connsiteX420" fmla="*/ 475409 w 3303985"/>
                    <a:gd name="connsiteY420" fmla="*/ 526334 h 1263519"/>
                    <a:gd name="connsiteX421" fmla="*/ 467999 w 3303985"/>
                    <a:gd name="connsiteY421" fmla="*/ 547795 h 1263519"/>
                    <a:gd name="connsiteX422" fmla="*/ 474350 w 3303985"/>
                    <a:gd name="connsiteY422" fmla="*/ 554627 h 1263519"/>
                    <a:gd name="connsiteX423" fmla="*/ 481472 w 3303985"/>
                    <a:gd name="connsiteY423" fmla="*/ 571758 h 1263519"/>
                    <a:gd name="connsiteX424" fmla="*/ 475505 w 3303985"/>
                    <a:gd name="connsiteY424" fmla="*/ 586674 h 1263519"/>
                    <a:gd name="connsiteX425" fmla="*/ 467228 w 3303985"/>
                    <a:gd name="connsiteY425" fmla="*/ 586385 h 1263519"/>
                    <a:gd name="connsiteX426" fmla="*/ 461551 w 3303985"/>
                    <a:gd name="connsiteY426" fmla="*/ 580708 h 1263519"/>
                    <a:gd name="connsiteX427" fmla="*/ 442111 w 3303985"/>
                    <a:gd name="connsiteY427" fmla="*/ 576954 h 1263519"/>
                    <a:gd name="connsiteX428" fmla="*/ 429793 w 3303985"/>
                    <a:gd name="connsiteY428" fmla="*/ 582921 h 1263519"/>
                    <a:gd name="connsiteX429" fmla="*/ 412663 w 3303985"/>
                    <a:gd name="connsiteY429" fmla="*/ 590331 h 1263519"/>
                    <a:gd name="connsiteX430" fmla="*/ 394089 w 3303985"/>
                    <a:gd name="connsiteY430" fmla="*/ 603804 h 1263519"/>
                    <a:gd name="connsiteX431" fmla="*/ 395243 w 3303985"/>
                    <a:gd name="connsiteY431" fmla="*/ 620646 h 1263519"/>
                    <a:gd name="connsiteX432" fmla="*/ 403231 w 3303985"/>
                    <a:gd name="connsiteY432" fmla="*/ 635851 h 1263519"/>
                    <a:gd name="connsiteX433" fmla="*/ 380038 w 3303985"/>
                    <a:gd name="connsiteY433" fmla="*/ 634408 h 1263519"/>
                    <a:gd name="connsiteX434" fmla="*/ 360021 w 3303985"/>
                    <a:gd name="connsiteY434" fmla="*/ 629788 h 1263519"/>
                    <a:gd name="connsiteX435" fmla="*/ 337983 w 3303985"/>
                    <a:gd name="connsiteY435" fmla="*/ 616604 h 1263519"/>
                    <a:gd name="connsiteX436" fmla="*/ 326242 w 3303985"/>
                    <a:gd name="connsiteY436" fmla="*/ 627478 h 1263519"/>
                    <a:gd name="connsiteX437" fmla="*/ 331920 w 3303985"/>
                    <a:gd name="connsiteY437" fmla="*/ 638642 h 1263519"/>
                    <a:gd name="connsiteX438" fmla="*/ 350782 w 3303985"/>
                    <a:gd name="connsiteY438" fmla="*/ 645186 h 1263519"/>
                    <a:gd name="connsiteX439" fmla="*/ 352515 w 3303985"/>
                    <a:gd name="connsiteY439" fmla="*/ 656927 h 1263519"/>
                    <a:gd name="connsiteX440" fmla="*/ 337887 w 3303985"/>
                    <a:gd name="connsiteY440" fmla="*/ 659236 h 1263519"/>
                    <a:gd name="connsiteX441" fmla="*/ 322681 w 3303985"/>
                    <a:gd name="connsiteY441" fmla="*/ 654617 h 1263519"/>
                    <a:gd name="connsiteX442" fmla="*/ 304974 w 3303985"/>
                    <a:gd name="connsiteY442" fmla="*/ 644609 h 1263519"/>
                    <a:gd name="connsiteX443" fmla="*/ 294965 w 3303985"/>
                    <a:gd name="connsiteY443" fmla="*/ 633445 h 1263519"/>
                    <a:gd name="connsiteX444" fmla="*/ 290346 w 3303985"/>
                    <a:gd name="connsiteY444" fmla="*/ 619395 h 1263519"/>
                    <a:gd name="connsiteX445" fmla="*/ 290923 w 3303985"/>
                    <a:gd name="connsiteY445" fmla="*/ 606788 h 1263519"/>
                    <a:gd name="connsiteX446" fmla="*/ 292367 w 3303985"/>
                    <a:gd name="connsiteY446" fmla="*/ 594469 h 1263519"/>
                    <a:gd name="connsiteX447" fmla="*/ 277450 w 3303985"/>
                    <a:gd name="connsiteY447" fmla="*/ 583595 h 1263519"/>
                    <a:gd name="connsiteX448" fmla="*/ 265709 w 3303985"/>
                    <a:gd name="connsiteY448" fmla="*/ 575030 h 1263519"/>
                    <a:gd name="connsiteX449" fmla="*/ 246847 w 3303985"/>
                    <a:gd name="connsiteY449" fmla="*/ 559343 h 1263519"/>
                    <a:gd name="connsiteX450" fmla="*/ 240014 w 3303985"/>
                    <a:gd name="connsiteY450" fmla="*/ 553088 h 1263519"/>
                    <a:gd name="connsiteX451" fmla="*/ 255508 w 3303985"/>
                    <a:gd name="connsiteY451" fmla="*/ 558766 h 1263519"/>
                    <a:gd name="connsiteX452" fmla="*/ 282358 w 3303985"/>
                    <a:gd name="connsiteY452" fmla="*/ 570218 h 1263519"/>
                    <a:gd name="connsiteX453" fmla="*/ 316137 w 3303985"/>
                    <a:gd name="connsiteY453" fmla="*/ 580804 h 1263519"/>
                    <a:gd name="connsiteX454" fmla="*/ 361368 w 3303985"/>
                    <a:gd name="connsiteY454" fmla="*/ 588214 h 1263519"/>
                    <a:gd name="connsiteX455" fmla="*/ 417474 w 3303985"/>
                    <a:gd name="connsiteY455" fmla="*/ 563577 h 1263519"/>
                    <a:gd name="connsiteX456" fmla="*/ 415742 w 3303985"/>
                    <a:gd name="connsiteY456" fmla="*/ 540673 h 1263519"/>
                    <a:gd name="connsiteX457" fmla="*/ 404578 w 3303985"/>
                    <a:gd name="connsiteY457" fmla="*/ 532108 h 1263519"/>
                    <a:gd name="connsiteX458" fmla="*/ 388507 w 3303985"/>
                    <a:gd name="connsiteY458" fmla="*/ 522388 h 1263519"/>
                    <a:gd name="connsiteX459" fmla="*/ 372532 w 3303985"/>
                    <a:gd name="connsiteY459" fmla="*/ 513534 h 1263519"/>
                    <a:gd name="connsiteX460" fmla="*/ 344238 w 3303985"/>
                    <a:gd name="connsiteY460" fmla="*/ 499195 h 1263519"/>
                    <a:gd name="connsiteX461" fmla="*/ 299007 w 3303985"/>
                    <a:gd name="connsiteY461" fmla="*/ 481488 h 1263519"/>
                    <a:gd name="connsiteX462" fmla="*/ 288998 w 3303985"/>
                    <a:gd name="connsiteY462" fmla="*/ 480333 h 1263519"/>
                    <a:gd name="connsiteX463" fmla="*/ 274948 w 3303985"/>
                    <a:gd name="connsiteY463" fmla="*/ 480044 h 1263519"/>
                    <a:gd name="connsiteX464" fmla="*/ 257240 w 3303985"/>
                    <a:gd name="connsiteY464" fmla="*/ 478889 h 1263519"/>
                    <a:gd name="connsiteX465" fmla="*/ 246365 w 3303985"/>
                    <a:gd name="connsiteY465" fmla="*/ 472634 h 1263519"/>
                    <a:gd name="connsiteX466" fmla="*/ 260705 w 3303985"/>
                    <a:gd name="connsiteY466" fmla="*/ 468111 h 1263519"/>
                    <a:gd name="connsiteX467" fmla="*/ 247809 w 3303985"/>
                    <a:gd name="connsiteY467" fmla="*/ 462914 h 1263519"/>
                    <a:gd name="connsiteX468" fmla="*/ 234047 w 3303985"/>
                    <a:gd name="connsiteY468" fmla="*/ 465512 h 1263519"/>
                    <a:gd name="connsiteX469" fmla="*/ 222306 w 3303985"/>
                    <a:gd name="connsiteY469" fmla="*/ 464935 h 1263519"/>
                    <a:gd name="connsiteX470" fmla="*/ 220959 w 3303985"/>
                    <a:gd name="connsiteY470" fmla="*/ 463973 h 1263519"/>
                    <a:gd name="connsiteX471" fmla="*/ 211143 w 3303985"/>
                    <a:gd name="connsiteY471" fmla="*/ 470902 h 1263519"/>
                    <a:gd name="connsiteX472" fmla="*/ 195168 w 3303985"/>
                    <a:gd name="connsiteY472" fmla="*/ 478312 h 1263519"/>
                    <a:gd name="connsiteX473" fmla="*/ 181983 w 3303985"/>
                    <a:gd name="connsiteY473" fmla="*/ 489764 h 1263519"/>
                    <a:gd name="connsiteX474" fmla="*/ 174573 w 3303985"/>
                    <a:gd name="connsiteY474" fmla="*/ 495442 h 1263519"/>
                    <a:gd name="connsiteX475" fmla="*/ 171686 w 3303985"/>
                    <a:gd name="connsiteY475" fmla="*/ 505739 h 1263519"/>
                    <a:gd name="connsiteX476" fmla="*/ 174573 w 3303985"/>
                    <a:gd name="connsiteY476" fmla="*/ 516614 h 1263519"/>
                    <a:gd name="connsiteX477" fmla="*/ 186603 w 3303985"/>
                    <a:gd name="connsiteY477" fmla="*/ 523447 h 1263519"/>
                    <a:gd name="connsiteX478" fmla="*/ 200364 w 3303985"/>
                    <a:gd name="connsiteY478" fmla="*/ 537786 h 1263519"/>
                    <a:gd name="connsiteX479" fmla="*/ 188335 w 3303985"/>
                    <a:gd name="connsiteY479" fmla="*/ 552125 h 1263519"/>
                    <a:gd name="connsiteX480" fmla="*/ 182561 w 3303985"/>
                    <a:gd name="connsiteY480" fmla="*/ 563577 h 1263519"/>
                    <a:gd name="connsiteX481" fmla="*/ 200846 w 3303985"/>
                    <a:gd name="connsiteY481" fmla="*/ 592737 h 1263519"/>
                    <a:gd name="connsiteX482" fmla="*/ 194590 w 3303985"/>
                    <a:gd name="connsiteY482" fmla="*/ 604189 h 1263519"/>
                    <a:gd name="connsiteX483" fmla="*/ 197477 w 3303985"/>
                    <a:gd name="connsiteY483" fmla="*/ 619106 h 1263519"/>
                    <a:gd name="connsiteX484" fmla="*/ 192954 w 3303985"/>
                    <a:gd name="connsiteY484" fmla="*/ 624784 h 1263519"/>
                    <a:gd name="connsiteX485" fmla="*/ 202674 w 3303985"/>
                    <a:gd name="connsiteY485" fmla="*/ 631135 h 1263519"/>
                    <a:gd name="connsiteX486" fmla="*/ 199787 w 3303985"/>
                    <a:gd name="connsiteY486" fmla="*/ 640855 h 1263519"/>
                    <a:gd name="connsiteX487" fmla="*/ 210084 w 3303985"/>
                    <a:gd name="connsiteY487" fmla="*/ 651153 h 1263519"/>
                    <a:gd name="connsiteX488" fmla="*/ 198055 w 3303985"/>
                    <a:gd name="connsiteY488" fmla="*/ 662027 h 1263519"/>
                    <a:gd name="connsiteX489" fmla="*/ 222691 w 3303985"/>
                    <a:gd name="connsiteY489" fmla="*/ 680890 h 1263519"/>
                    <a:gd name="connsiteX490" fmla="*/ 227888 w 3303985"/>
                    <a:gd name="connsiteY490" fmla="*/ 696384 h 1263519"/>
                    <a:gd name="connsiteX491" fmla="*/ 199306 w 3303985"/>
                    <a:gd name="connsiteY491" fmla="*/ 723811 h 1263519"/>
                    <a:gd name="connsiteX492" fmla="*/ 169569 w 3303985"/>
                    <a:gd name="connsiteY492" fmla="*/ 747870 h 1263519"/>
                    <a:gd name="connsiteX493" fmla="*/ 160330 w 3303985"/>
                    <a:gd name="connsiteY493" fmla="*/ 759611 h 1263519"/>
                    <a:gd name="connsiteX494" fmla="*/ 168414 w 3303985"/>
                    <a:gd name="connsiteY494" fmla="*/ 756724 h 1263519"/>
                    <a:gd name="connsiteX495" fmla="*/ 180732 w 3303985"/>
                    <a:gd name="connsiteY495" fmla="*/ 769331 h 1263519"/>
                    <a:gd name="connsiteX496" fmla="*/ 197574 w 3303985"/>
                    <a:gd name="connsiteY496" fmla="*/ 773084 h 1263519"/>
                    <a:gd name="connsiteX497" fmla="*/ 188431 w 3303985"/>
                    <a:gd name="connsiteY497" fmla="*/ 775683 h 1263519"/>
                    <a:gd name="connsiteX498" fmla="*/ 169858 w 3303985"/>
                    <a:gd name="connsiteY498" fmla="*/ 781938 h 1263519"/>
                    <a:gd name="connsiteX499" fmla="*/ 160330 w 3303985"/>
                    <a:gd name="connsiteY499" fmla="*/ 789445 h 1263519"/>
                    <a:gd name="connsiteX500" fmla="*/ 156384 w 3303985"/>
                    <a:gd name="connsiteY500" fmla="*/ 802148 h 1263519"/>
                    <a:gd name="connsiteX501" fmla="*/ 149936 w 3303985"/>
                    <a:gd name="connsiteY501" fmla="*/ 812060 h 1263519"/>
                    <a:gd name="connsiteX502" fmla="*/ 151188 w 3303985"/>
                    <a:gd name="connsiteY502" fmla="*/ 823224 h 1263519"/>
                    <a:gd name="connsiteX503" fmla="*/ 155518 w 3303985"/>
                    <a:gd name="connsiteY503" fmla="*/ 833521 h 1263519"/>
                    <a:gd name="connsiteX504" fmla="*/ 150321 w 3303985"/>
                    <a:gd name="connsiteY504" fmla="*/ 839969 h 1263519"/>
                    <a:gd name="connsiteX505" fmla="*/ 152920 w 3303985"/>
                    <a:gd name="connsiteY505" fmla="*/ 850266 h 1263519"/>
                    <a:gd name="connsiteX506" fmla="*/ 155037 w 3303985"/>
                    <a:gd name="connsiteY506" fmla="*/ 860948 h 1263519"/>
                    <a:gd name="connsiteX507" fmla="*/ 161004 w 3303985"/>
                    <a:gd name="connsiteY507" fmla="*/ 872112 h 1263519"/>
                    <a:gd name="connsiteX508" fmla="*/ 166104 w 3303985"/>
                    <a:gd name="connsiteY508" fmla="*/ 885392 h 1263519"/>
                    <a:gd name="connsiteX509" fmla="*/ 176402 w 3303985"/>
                    <a:gd name="connsiteY509" fmla="*/ 888376 h 1263519"/>
                    <a:gd name="connsiteX510" fmla="*/ 186218 w 3303985"/>
                    <a:gd name="connsiteY510" fmla="*/ 893091 h 1263519"/>
                    <a:gd name="connsiteX511" fmla="*/ 196515 w 3303985"/>
                    <a:gd name="connsiteY511" fmla="*/ 893091 h 1263519"/>
                    <a:gd name="connsiteX512" fmla="*/ 214511 w 3303985"/>
                    <a:gd name="connsiteY512" fmla="*/ 898192 h 1263519"/>
                    <a:gd name="connsiteX513" fmla="*/ 216244 w 3303985"/>
                    <a:gd name="connsiteY513" fmla="*/ 911472 h 1263519"/>
                    <a:gd name="connsiteX514" fmla="*/ 218361 w 3303985"/>
                    <a:gd name="connsiteY514" fmla="*/ 925234 h 1263519"/>
                    <a:gd name="connsiteX515" fmla="*/ 227407 w 3303985"/>
                    <a:gd name="connsiteY515" fmla="*/ 937264 h 1263519"/>
                    <a:gd name="connsiteX516" fmla="*/ 238570 w 3303985"/>
                    <a:gd name="connsiteY516" fmla="*/ 948042 h 1263519"/>
                    <a:gd name="connsiteX517" fmla="*/ 249253 w 3303985"/>
                    <a:gd name="connsiteY517" fmla="*/ 957955 h 1263519"/>
                    <a:gd name="connsiteX518" fmla="*/ 239340 w 3303985"/>
                    <a:gd name="connsiteY518" fmla="*/ 967001 h 1263519"/>
                    <a:gd name="connsiteX519" fmla="*/ 225579 w 3303985"/>
                    <a:gd name="connsiteY519" fmla="*/ 964884 h 1263519"/>
                    <a:gd name="connsiteX520" fmla="*/ 228562 w 3303985"/>
                    <a:gd name="connsiteY520" fmla="*/ 982880 h 1263519"/>
                    <a:gd name="connsiteX521" fmla="*/ 236742 w 3303985"/>
                    <a:gd name="connsiteY521" fmla="*/ 993177 h 1263519"/>
                    <a:gd name="connsiteX522" fmla="*/ 245788 w 3303985"/>
                    <a:gd name="connsiteY522" fmla="*/ 988462 h 1263519"/>
                    <a:gd name="connsiteX523" fmla="*/ 258684 w 3303985"/>
                    <a:gd name="connsiteY523" fmla="*/ 988077 h 1263519"/>
                    <a:gd name="connsiteX524" fmla="*/ 274563 w 3303985"/>
                    <a:gd name="connsiteY524" fmla="*/ 989809 h 1263519"/>
                    <a:gd name="connsiteX525" fmla="*/ 277161 w 3303985"/>
                    <a:gd name="connsiteY525" fmla="*/ 1004437 h 1263519"/>
                    <a:gd name="connsiteX526" fmla="*/ 281492 w 3303985"/>
                    <a:gd name="connsiteY526" fmla="*/ 1015119 h 1263519"/>
                    <a:gd name="connsiteX527" fmla="*/ 295639 w 3303985"/>
                    <a:gd name="connsiteY527" fmla="*/ 1018584 h 1263519"/>
                    <a:gd name="connsiteX528" fmla="*/ 304204 w 3303985"/>
                    <a:gd name="connsiteY528" fmla="*/ 1033597 h 1263519"/>
                    <a:gd name="connsiteX529" fmla="*/ 311518 w 3303985"/>
                    <a:gd name="connsiteY529" fmla="*/ 1037446 h 1263519"/>
                    <a:gd name="connsiteX530" fmla="*/ 320949 w 3303985"/>
                    <a:gd name="connsiteY530" fmla="*/ 1041777 h 1263519"/>
                    <a:gd name="connsiteX531" fmla="*/ 330861 w 3303985"/>
                    <a:gd name="connsiteY531" fmla="*/ 1040911 h 1263519"/>
                    <a:gd name="connsiteX532" fmla="*/ 341544 w 3303985"/>
                    <a:gd name="connsiteY532" fmla="*/ 1040044 h 1263519"/>
                    <a:gd name="connsiteX533" fmla="*/ 350109 w 3303985"/>
                    <a:gd name="connsiteY533" fmla="*/ 1050342 h 1263519"/>
                    <a:gd name="connsiteX534" fmla="*/ 365988 w 3303985"/>
                    <a:gd name="connsiteY534" fmla="*/ 1052940 h 1263519"/>
                    <a:gd name="connsiteX535" fmla="*/ 382348 w 3303985"/>
                    <a:gd name="connsiteY535" fmla="*/ 1057271 h 1263519"/>
                    <a:gd name="connsiteX536" fmla="*/ 393511 w 3303985"/>
                    <a:gd name="connsiteY536" fmla="*/ 1064104 h 1263519"/>
                    <a:gd name="connsiteX537" fmla="*/ 387930 w 3303985"/>
                    <a:gd name="connsiteY537" fmla="*/ 1072284 h 1263519"/>
                    <a:gd name="connsiteX538" fmla="*/ 392645 w 3303985"/>
                    <a:gd name="connsiteY538" fmla="*/ 1077865 h 1263519"/>
                    <a:gd name="connsiteX539" fmla="*/ 385812 w 3303985"/>
                    <a:gd name="connsiteY539" fmla="*/ 1082581 h 1263519"/>
                    <a:gd name="connsiteX540" fmla="*/ 390143 w 3303985"/>
                    <a:gd name="connsiteY540" fmla="*/ 1089895 h 1263519"/>
                    <a:gd name="connsiteX541" fmla="*/ 386679 w 3303985"/>
                    <a:gd name="connsiteY541" fmla="*/ 1101443 h 1263519"/>
                    <a:gd name="connsiteX542" fmla="*/ 370800 w 3303985"/>
                    <a:gd name="connsiteY542" fmla="*/ 1101058 h 1263519"/>
                    <a:gd name="connsiteX543" fmla="*/ 355787 w 3303985"/>
                    <a:gd name="connsiteY543" fmla="*/ 1111356 h 1263519"/>
                    <a:gd name="connsiteX544" fmla="*/ 355402 w 3303985"/>
                    <a:gd name="connsiteY544" fmla="*/ 1120498 h 1263519"/>
                    <a:gd name="connsiteX545" fmla="*/ 375130 w 3303985"/>
                    <a:gd name="connsiteY545" fmla="*/ 1120017 h 1263519"/>
                    <a:gd name="connsiteX546" fmla="*/ 351071 w 3303985"/>
                    <a:gd name="connsiteY546" fmla="*/ 1134068 h 1263519"/>
                    <a:gd name="connsiteX547" fmla="*/ 358481 w 3303985"/>
                    <a:gd name="connsiteY547" fmla="*/ 1144942 h 1263519"/>
                    <a:gd name="connsiteX548" fmla="*/ 347029 w 3303985"/>
                    <a:gd name="connsiteY548" fmla="*/ 1156106 h 1263519"/>
                    <a:gd name="connsiteX549" fmla="*/ 336443 w 3303985"/>
                    <a:gd name="connsiteY549" fmla="*/ 1164382 h 1263519"/>
                    <a:gd name="connsiteX550" fmla="*/ 331246 w 3303985"/>
                    <a:gd name="connsiteY550" fmla="*/ 1168905 h 1263519"/>
                    <a:gd name="connsiteX551" fmla="*/ 346452 w 3303985"/>
                    <a:gd name="connsiteY551" fmla="*/ 1181223 h 1263519"/>
                    <a:gd name="connsiteX552" fmla="*/ 382540 w 3303985"/>
                    <a:gd name="connsiteY552" fmla="*/ 1207207 h 1263519"/>
                    <a:gd name="connsiteX553" fmla="*/ 387545 w 3303985"/>
                    <a:gd name="connsiteY553" fmla="*/ 1211153 h 1263519"/>
                    <a:gd name="connsiteX554" fmla="*/ 394762 w 3303985"/>
                    <a:gd name="connsiteY554" fmla="*/ 1207785 h 1263519"/>
                    <a:gd name="connsiteX555" fmla="*/ 417955 w 3303985"/>
                    <a:gd name="connsiteY555" fmla="*/ 1214617 h 1263519"/>
                    <a:gd name="connsiteX556" fmla="*/ 447981 w 3303985"/>
                    <a:gd name="connsiteY556" fmla="*/ 1217216 h 1263519"/>
                    <a:gd name="connsiteX557" fmla="*/ 460011 w 3303985"/>
                    <a:gd name="connsiteY557" fmla="*/ 1224915 h 1263519"/>
                    <a:gd name="connsiteX558" fmla="*/ 472040 w 3303985"/>
                    <a:gd name="connsiteY558" fmla="*/ 1230881 h 1263519"/>
                    <a:gd name="connsiteX559" fmla="*/ 491769 w 3303985"/>
                    <a:gd name="connsiteY559" fmla="*/ 1228283 h 1263519"/>
                    <a:gd name="connsiteX560" fmla="*/ 498602 w 3303985"/>
                    <a:gd name="connsiteY560" fmla="*/ 1230881 h 1263519"/>
                    <a:gd name="connsiteX561" fmla="*/ 504568 w 3303985"/>
                    <a:gd name="connsiteY561" fmla="*/ 1242911 h 1263519"/>
                    <a:gd name="connsiteX562" fmla="*/ 522565 w 3303985"/>
                    <a:gd name="connsiteY562" fmla="*/ 1251476 h 1263519"/>
                    <a:gd name="connsiteX563" fmla="*/ 537192 w 3303985"/>
                    <a:gd name="connsiteY563" fmla="*/ 1261773 h 1263519"/>
                    <a:gd name="connsiteX564" fmla="*/ 545758 w 3303985"/>
                    <a:gd name="connsiteY564" fmla="*/ 1261773 h 1263519"/>
                    <a:gd name="connsiteX565" fmla="*/ 558268 w 3303985"/>
                    <a:gd name="connsiteY565" fmla="*/ 1252631 h 1263519"/>
                    <a:gd name="connsiteX566" fmla="*/ 536038 w 3303985"/>
                    <a:gd name="connsiteY566" fmla="*/ 1218852 h 1263519"/>
                    <a:gd name="connsiteX567" fmla="*/ 528627 w 3303985"/>
                    <a:gd name="connsiteY567" fmla="*/ 1192579 h 1263519"/>
                    <a:gd name="connsiteX568" fmla="*/ 538347 w 3303985"/>
                    <a:gd name="connsiteY568" fmla="*/ 1164575 h 1263519"/>
                    <a:gd name="connsiteX569" fmla="*/ 572704 w 3303985"/>
                    <a:gd name="connsiteY569" fmla="*/ 1143691 h 1263519"/>
                    <a:gd name="connsiteX570" fmla="*/ 566448 w 3303985"/>
                    <a:gd name="connsiteY570" fmla="*/ 1139938 h 1263519"/>
                    <a:gd name="connsiteX571" fmla="*/ 562118 w 3303985"/>
                    <a:gd name="connsiteY571" fmla="*/ 1131373 h 1263519"/>
                    <a:gd name="connsiteX572" fmla="*/ 559519 w 3303985"/>
                    <a:gd name="connsiteY572" fmla="*/ 1119343 h 1263519"/>
                    <a:gd name="connsiteX573" fmla="*/ 547490 w 3303985"/>
                    <a:gd name="connsiteY573" fmla="*/ 1105582 h 1263519"/>
                    <a:gd name="connsiteX574" fmla="*/ 533728 w 3303985"/>
                    <a:gd name="connsiteY574" fmla="*/ 1106448 h 1263519"/>
                    <a:gd name="connsiteX575" fmla="*/ 530263 w 3303985"/>
                    <a:gd name="connsiteY575" fmla="*/ 1096150 h 1263519"/>
                    <a:gd name="connsiteX576" fmla="*/ 519100 w 3303985"/>
                    <a:gd name="connsiteY576" fmla="*/ 1088451 h 1263519"/>
                    <a:gd name="connsiteX577" fmla="*/ 523431 w 3303985"/>
                    <a:gd name="connsiteY577" fmla="*/ 1076422 h 1263519"/>
                    <a:gd name="connsiteX578" fmla="*/ 530263 w 3303985"/>
                    <a:gd name="connsiteY578" fmla="*/ 1070455 h 1263519"/>
                    <a:gd name="connsiteX579" fmla="*/ 524297 w 3303985"/>
                    <a:gd name="connsiteY579" fmla="*/ 1061024 h 1263519"/>
                    <a:gd name="connsiteX580" fmla="*/ 534594 w 3303985"/>
                    <a:gd name="connsiteY580" fmla="*/ 1048994 h 1263519"/>
                    <a:gd name="connsiteX581" fmla="*/ 545758 w 3303985"/>
                    <a:gd name="connsiteY581" fmla="*/ 1042162 h 1263519"/>
                    <a:gd name="connsiteX582" fmla="*/ 561252 w 3303985"/>
                    <a:gd name="connsiteY582" fmla="*/ 1055057 h 1263519"/>
                    <a:gd name="connsiteX583" fmla="*/ 562984 w 3303985"/>
                    <a:gd name="connsiteY583" fmla="*/ 1043028 h 1263519"/>
                    <a:gd name="connsiteX584" fmla="*/ 568181 w 3303985"/>
                    <a:gd name="connsiteY584" fmla="*/ 1032730 h 1263519"/>
                    <a:gd name="connsiteX585" fmla="*/ 578478 w 3303985"/>
                    <a:gd name="connsiteY585" fmla="*/ 1023299 h 1263519"/>
                    <a:gd name="connsiteX586" fmla="*/ 599073 w 3303985"/>
                    <a:gd name="connsiteY586" fmla="*/ 1013868 h 1263519"/>
                    <a:gd name="connsiteX587" fmla="*/ 613701 w 3303985"/>
                    <a:gd name="connsiteY587" fmla="*/ 1009537 h 1263519"/>
                    <a:gd name="connsiteX588" fmla="*/ 623998 w 3303985"/>
                    <a:gd name="connsiteY588" fmla="*/ 1009537 h 1263519"/>
                    <a:gd name="connsiteX589" fmla="*/ 637760 w 3303985"/>
                    <a:gd name="connsiteY589" fmla="*/ 1009537 h 1263519"/>
                    <a:gd name="connsiteX590" fmla="*/ 660087 w 3303985"/>
                    <a:gd name="connsiteY590" fmla="*/ 1016370 h 1263519"/>
                    <a:gd name="connsiteX591" fmla="*/ 676351 w 3303985"/>
                    <a:gd name="connsiteY591" fmla="*/ 1030132 h 1263519"/>
                    <a:gd name="connsiteX592" fmla="*/ 681547 w 3303985"/>
                    <a:gd name="connsiteY592" fmla="*/ 1032730 h 1263519"/>
                    <a:gd name="connsiteX593" fmla="*/ 692711 w 3303985"/>
                    <a:gd name="connsiteY593" fmla="*/ 1032730 h 1263519"/>
                    <a:gd name="connsiteX594" fmla="*/ 710707 w 3303985"/>
                    <a:gd name="connsiteY594" fmla="*/ 1030998 h 1263519"/>
                    <a:gd name="connsiteX595" fmla="*/ 729570 w 3303985"/>
                    <a:gd name="connsiteY595" fmla="*/ 1025032 h 1263519"/>
                    <a:gd name="connsiteX596" fmla="*/ 740733 w 3303985"/>
                    <a:gd name="connsiteY596" fmla="*/ 1025898 h 1263519"/>
                    <a:gd name="connsiteX597" fmla="*/ 759595 w 3303985"/>
                    <a:gd name="connsiteY597" fmla="*/ 1026764 h 1263519"/>
                    <a:gd name="connsiteX598" fmla="*/ 772491 w 3303985"/>
                    <a:gd name="connsiteY598" fmla="*/ 1032730 h 1263519"/>
                    <a:gd name="connsiteX599" fmla="*/ 781922 w 3303985"/>
                    <a:gd name="connsiteY599" fmla="*/ 1038697 h 1263519"/>
                    <a:gd name="connsiteX600" fmla="*/ 788755 w 3303985"/>
                    <a:gd name="connsiteY600" fmla="*/ 1029266 h 1263519"/>
                    <a:gd name="connsiteX601" fmla="*/ 803383 w 3303985"/>
                    <a:gd name="connsiteY601" fmla="*/ 1035233 h 1263519"/>
                    <a:gd name="connsiteX602" fmla="*/ 815412 w 3303985"/>
                    <a:gd name="connsiteY602" fmla="*/ 1028400 h 1263519"/>
                    <a:gd name="connsiteX603" fmla="*/ 810312 w 3303985"/>
                    <a:gd name="connsiteY603" fmla="*/ 1014638 h 1263519"/>
                    <a:gd name="connsiteX604" fmla="*/ 796550 w 3303985"/>
                    <a:gd name="connsiteY604" fmla="*/ 1010307 h 1263519"/>
                    <a:gd name="connsiteX605" fmla="*/ 791353 w 3303985"/>
                    <a:gd name="connsiteY605" fmla="*/ 1000010 h 1263519"/>
                    <a:gd name="connsiteX606" fmla="*/ 803383 w 3303985"/>
                    <a:gd name="connsiteY606" fmla="*/ 989713 h 1263519"/>
                    <a:gd name="connsiteX607" fmla="*/ 806847 w 3303985"/>
                    <a:gd name="connsiteY607" fmla="*/ 975951 h 1263519"/>
                    <a:gd name="connsiteX608" fmla="*/ 827442 w 3303985"/>
                    <a:gd name="connsiteY608" fmla="*/ 972486 h 1263519"/>
                    <a:gd name="connsiteX609" fmla="*/ 810312 w 3303985"/>
                    <a:gd name="connsiteY609" fmla="*/ 963921 h 1263519"/>
                    <a:gd name="connsiteX610" fmla="*/ 809446 w 3303985"/>
                    <a:gd name="connsiteY610" fmla="*/ 947657 h 1263519"/>
                    <a:gd name="connsiteX611" fmla="*/ 825806 w 3303985"/>
                    <a:gd name="connsiteY611" fmla="*/ 946791 h 1263519"/>
                    <a:gd name="connsiteX612" fmla="*/ 848999 w 3303985"/>
                    <a:gd name="connsiteY612" fmla="*/ 944193 h 1263519"/>
                    <a:gd name="connsiteX613" fmla="*/ 878159 w 3303985"/>
                    <a:gd name="connsiteY613" fmla="*/ 938226 h 1263519"/>
                    <a:gd name="connsiteX614" fmla="*/ 897887 w 3303985"/>
                    <a:gd name="connsiteY614" fmla="*/ 932260 h 1263519"/>
                    <a:gd name="connsiteX615" fmla="*/ 925315 w 3303985"/>
                    <a:gd name="connsiteY615" fmla="*/ 927063 h 1263519"/>
                    <a:gd name="connsiteX616" fmla="*/ 953608 w 3303985"/>
                    <a:gd name="connsiteY616" fmla="*/ 917632 h 1263519"/>
                    <a:gd name="connsiteX617" fmla="*/ 977667 w 3303985"/>
                    <a:gd name="connsiteY617" fmla="*/ 912050 h 1263519"/>
                    <a:gd name="connsiteX618" fmla="*/ 992680 w 3303985"/>
                    <a:gd name="connsiteY618" fmla="*/ 914167 h 1263519"/>
                    <a:gd name="connsiteX619" fmla="*/ 1005095 w 3303985"/>
                    <a:gd name="connsiteY619" fmla="*/ 921866 h 1263519"/>
                    <a:gd name="connsiteX620" fmla="*/ 1008559 w 3303985"/>
                    <a:gd name="connsiteY620" fmla="*/ 935628 h 1263519"/>
                    <a:gd name="connsiteX621" fmla="*/ 1006442 w 3303985"/>
                    <a:gd name="connsiteY621" fmla="*/ 943808 h 1263519"/>
                    <a:gd name="connsiteX622" fmla="*/ 1024054 w 3303985"/>
                    <a:gd name="connsiteY622" fmla="*/ 940825 h 1263519"/>
                    <a:gd name="connsiteX623" fmla="*/ 1031367 w 3303985"/>
                    <a:gd name="connsiteY623" fmla="*/ 945540 h 1263519"/>
                    <a:gd name="connsiteX624" fmla="*/ 1036949 w 3303985"/>
                    <a:gd name="connsiteY624" fmla="*/ 946791 h 1263519"/>
                    <a:gd name="connsiteX625" fmla="*/ 1045995 w 3303985"/>
                    <a:gd name="connsiteY625" fmla="*/ 948042 h 1263519"/>
                    <a:gd name="connsiteX626" fmla="*/ 1056293 w 3303985"/>
                    <a:gd name="connsiteY626" fmla="*/ 949293 h 1263519"/>
                    <a:gd name="connsiteX627" fmla="*/ 1049460 w 3303985"/>
                    <a:gd name="connsiteY627" fmla="*/ 961708 h 1263519"/>
                    <a:gd name="connsiteX628" fmla="*/ 1064088 w 3303985"/>
                    <a:gd name="connsiteY628" fmla="*/ 958243 h 1263519"/>
                    <a:gd name="connsiteX629" fmla="*/ 1085164 w 3303985"/>
                    <a:gd name="connsiteY629" fmla="*/ 949678 h 1263519"/>
                    <a:gd name="connsiteX630" fmla="*/ 1102775 w 3303985"/>
                    <a:gd name="connsiteY630" fmla="*/ 939766 h 1263519"/>
                    <a:gd name="connsiteX631" fmla="*/ 1115671 w 3303985"/>
                    <a:gd name="connsiteY631" fmla="*/ 941017 h 1263519"/>
                    <a:gd name="connsiteX632" fmla="*/ 1121252 w 3303985"/>
                    <a:gd name="connsiteY632" fmla="*/ 955645 h 1263519"/>
                    <a:gd name="connsiteX633" fmla="*/ 1156860 w 3303985"/>
                    <a:gd name="connsiteY633" fmla="*/ 997700 h 1263519"/>
                    <a:gd name="connsiteX634" fmla="*/ 1177070 w 3303985"/>
                    <a:gd name="connsiteY634" fmla="*/ 1032442 h 1263519"/>
                    <a:gd name="connsiteX635" fmla="*/ 1188233 w 3303985"/>
                    <a:gd name="connsiteY635" fmla="*/ 1020027 h 1263519"/>
                    <a:gd name="connsiteX636" fmla="*/ 1203246 w 3303985"/>
                    <a:gd name="connsiteY636" fmla="*/ 1030710 h 1263519"/>
                    <a:gd name="connsiteX637" fmla="*/ 1222108 w 3303985"/>
                    <a:gd name="connsiteY637" fmla="*/ 1033693 h 1263519"/>
                    <a:gd name="connsiteX638" fmla="*/ 1241452 w 3303985"/>
                    <a:gd name="connsiteY638" fmla="*/ 1028111 h 1263519"/>
                    <a:gd name="connsiteX639" fmla="*/ 1253866 w 3303985"/>
                    <a:gd name="connsiteY639" fmla="*/ 1038408 h 1263519"/>
                    <a:gd name="connsiteX640" fmla="*/ 1265896 w 3303985"/>
                    <a:gd name="connsiteY640" fmla="*/ 1048321 h 1263519"/>
                    <a:gd name="connsiteX641" fmla="*/ 1270034 w 3303985"/>
                    <a:gd name="connsiteY641" fmla="*/ 1055635 h 1263519"/>
                    <a:gd name="connsiteX642" fmla="*/ 1279754 w 3303985"/>
                    <a:gd name="connsiteY642" fmla="*/ 1063622 h 1263519"/>
                    <a:gd name="connsiteX643" fmla="*/ 1295248 w 3303985"/>
                    <a:gd name="connsiteY643" fmla="*/ 1060735 h 1263519"/>
                    <a:gd name="connsiteX644" fmla="*/ 1302081 w 3303985"/>
                    <a:gd name="connsiteY644" fmla="*/ 1061313 h 1263519"/>
                    <a:gd name="connsiteX645" fmla="*/ 1311223 w 3303985"/>
                    <a:gd name="connsiteY645" fmla="*/ 1071610 h 1263519"/>
                    <a:gd name="connsiteX646" fmla="*/ 1322098 w 3303985"/>
                    <a:gd name="connsiteY646" fmla="*/ 1071610 h 1263519"/>
                    <a:gd name="connsiteX647" fmla="*/ 1335283 w 3303985"/>
                    <a:gd name="connsiteY647" fmla="*/ 1066413 h 1263519"/>
                    <a:gd name="connsiteX648" fmla="*/ 1352990 w 3303985"/>
                    <a:gd name="connsiteY648" fmla="*/ 1058426 h 1263519"/>
                    <a:gd name="connsiteX649" fmla="*/ 1367907 w 3303985"/>
                    <a:gd name="connsiteY649" fmla="*/ 1049861 h 1263519"/>
                    <a:gd name="connsiteX650" fmla="*/ 1380514 w 3303985"/>
                    <a:gd name="connsiteY650" fmla="*/ 1041296 h 1263519"/>
                    <a:gd name="connsiteX651" fmla="*/ 1393698 w 3303985"/>
                    <a:gd name="connsiteY651" fmla="*/ 1035618 h 1263519"/>
                    <a:gd name="connsiteX652" fmla="*/ 1407460 w 3303985"/>
                    <a:gd name="connsiteY652" fmla="*/ 1033308 h 1263519"/>
                    <a:gd name="connsiteX653" fmla="*/ 1434310 w 3303985"/>
                    <a:gd name="connsiteY653" fmla="*/ 1037927 h 1263519"/>
                    <a:gd name="connsiteX654" fmla="*/ 1440565 w 3303985"/>
                    <a:gd name="connsiteY654" fmla="*/ 1048802 h 1263519"/>
                    <a:gd name="connsiteX655" fmla="*/ 1456637 w 3303985"/>
                    <a:gd name="connsiteY655" fmla="*/ 1055154 h 1263519"/>
                    <a:gd name="connsiteX656" fmla="*/ 1472131 w 3303985"/>
                    <a:gd name="connsiteY656" fmla="*/ 1053999 h 1263519"/>
                    <a:gd name="connsiteX657" fmla="*/ 1485892 w 3303985"/>
                    <a:gd name="connsiteY657" fmla="*/ 1058041 h 1263519"/>
                    <a:gd name="connsiteX658" fmla="*/ 1501964 w 3303985"/>
                    <a:gd name="connsiteY658" fmla="*/ 1050053 h 1263519"/>
                    <a:gd name="connsiteX659" fmla="*/ 1502542 w 3303985"/>
                    <a:gd name="connsiteY659" fmla="*/ 1038601 h 1263519"/>
                    <a:gd name="connsiteX660" fmla="*/ 1495709 w 3303985"/>
                    <a:gd name="connsiteY660" fmla="*/ 1022626 h 1263519"/>
                    <a:gd name="connsiteX661" fmla="*/ 1503697 w 3303985"/>
                    <a:gd name="connsiteY661" fmla="*/ 1012906 h 1263519"/>
                    <a:gd name="connsiteX662" fmla="*/ 1513994 w 3303985"/>
                    <a:gd name="connsiteY662" fmla="*/ 1006073 h 1263519"/>
                    <a:gd name="connsiteX663" fmla="*/ 1520826 w 3303985"/>
                    <a:gd name="connsiteY663" fmla="*/ 999818 h 1263519"/>
                    <a:gd name="connsiteX664" fmla="*/ 1535070 w 3303985"/>
                    <a:gd name="connsiteY664" fmla="*/ 1005496 h 1263519"/>
                    <a:gd name="connsiteX665" fmla="*/ 1547099 w 3303985"/>
                    <a:gd name="connsiteY665" fmla="*/ 1008383 h 1263519"/>
                    <a:gd name="connsiteX666" fmla="*/ 1561439 w 3303985"/>
                    <a:gd name="connsiteY666" fmla="*/ 1014061 h 1263519"/>
                    <a:gd name="connsiteX667" fmla="*/ 1580301 w 3303985"/>
                    <a:gd name="connsiteY667" fmla="*/ 1019738 h 1263519"/>
                    <a:gd name="connsiteX668" fmla="*/ 1582611 w 3303985"/>
                    <a:gd name="connsiteY668" fmla="*/ 1036291 h 1263519"/>
                    <a:gd name="connsiteX669" fmla="*/ 1594640 w 3303985"/>
                    <a:gd name="connsiteY669" fmla="*/ 1045434 h 1263519"/>
                    <a:gd name="connsiteX670" fmla="*/ 1611770 w 3303985"/>
                    <a:gd name="connsiteY670" fmla="*/ 1050534 h 1263519"/>
                    <a:gd name="connsiteX671" fmla="*/ 1625532 w 3303985"/>
                    <a:gd name="connsiteY671" fmla="*/ 1043701 h 1263519"/>
                    <a:gd name="connsiteX672" fmla="*/ 1643240 w 3303985"/>
                    <a:gd name="connsiteY672" fmla="*/ 1041392 h 1263519"/>
                    <a:gd name="connsiteX673" fmla="*/ 1660947 w 3303985"/>
                    <a:gd name="connsiteY673" fmla="*/ 1045434 h 1263519"/>
                    <a:gd name="connsiteX674" fmla="*/ 1675768 w 3303985"/>
                    <a:gd name="connsiteY674" fmla="*/ 1049476 h 1263519"/>
                    <a:gd name="connsiteX675" fmla="*/ 1691743 w 3303985"/>
                    <a:gd name="connsiteY675" fmla="*/ 1056886 h 1263519"/>
                    <a:gd name="connsiteX676" fmla="*/ 1702040 w 3303985"/>
                    <a:gd name="connsiteY676" fmla="*/ 1067761 h 1263519"/>
                    <a:gd name="connsiteX677" fmla="*/ 1726677 w 3303985"/>
                    <a:gd name="connsiteY677" fmla="*/ 1072380 h 1263519"/>
                    <a:gd name="connsiteX678" fmla="*/ 1752372 w 3303985"/>
                    <a:gd name="connsiteY678" fmla="*/ 1072380 h 1263519"/>
                    <a:gd name="connsiteX679" fmla="*/ 1777586 w 3303985"/>
                    <a:gd name="connsiteY679" fmla="*/ 1066028 h 1263519"/>
                    <a:gd name="connsiteX680" fmla="*/ 1793080 w 3303985"/>
                    <a:gd name="connsiteY680" fmla="*/ 1060350 h 1263519"/>
                    <a:gd name="connsiteX681" fmla="*/ 1808478 w 3303985"/>
                    <a:gd name="connsiteY681" fmla="*/ 1050053 h 1263519"/>
                    <a:gd name="connsiteX682" fmla="*/ 1832537 w 3303985"/>
                    <a:gd name="connsiteY682" fmla="*/ 1051208 h 1263519"/>
                    <a:gd name="connsiteX683" fmla="*/ 1849090 w 3303985"/>
                    <a:gd name="connsiteY683" fmla="*/ 1054672 h 1263519"/>
                    <a:gd name="connsiteX684" fmla="*/ 1867374 w 3303985"/>
                    <a:gd name="connsiteY684" fmla="*/ 1059292 h 1263519"/>
                    <a:gd name="connsiteX685" fmla="*/ 1886237 w 3303985"/>
                    <a:gd name="connsiteY685" fmla="*/ 1064489 h 1263519"/>
                    <a:gd name="connsiteX686" fmla="*/ 1904522 w 3303985"/>
                    <a:gd name="connsiteY686" fmla="*/ 1054769 h 1263519"/>
                    <a:gd name="connsiteX687" fmla="*/ 1913087 w 3303985"/>
                    <a:gd name="connsiteY687" fmla="*/ 1046204 h 1263519"/>
                    <a:gd name="connsiteX688" fmla="*/ 1922229 w 3303985"/>
                    <a:gd name="connsiteY688" fmla="*/ 1026186 h 1263519"/>
                    <a:gd name="connsiteX689" fmla="*/ 1934259 w 3303985"/>
                    <a:gd name="connsiteY689" fmla="*/ 1007901 h 1263519"/>
                    <a:gd name="connsiteX690" fmla="*/ 1942824 w 3303985"/>
                    <a:gd name="connsiteY690" fmla="*/ 998182 h 1263519"/>
                    <a:gd name="connsiteX691" fmla="*/ 1937146 w 3303985"/>
                    <a:gd name="connsiteY691" fmla="*/ 984420 h 1263519"/>
                    <a:gd name="connsiteX692" fmla="*/ 1935414 w 3303985"/>
                    <a:gd name="connsiteY692" fmla="*/ 974122 h 1263519"/>
                    <a:gd name="connsiteX693" fmla="*/ 1960050 w 3303985"/>
                    <a:gd name="connsiteY693" fmla="*/ 966135 h 1263519"/>
                    <a:gd name="connsiteX694" fmla="*/ 1988633 w 3303985"/>
                    <a:gd name="connsiteY694" fmla="*/ 963825 h 1263519"/>
                    <a:gd name="connsiteX695" fmla="*/ 2010382 w 3303985"/>
                    <a:gd name="connsiteY695" fmla="*/ 967290 h 1263519"/>
                    <a:gd name="connsiteX696" fmla="*/ 2033864 w 3303985"/>
                    <a:gd name="connsiteY696" fmla="*/ 974122 h 1263519"/>
                    <a:gd name="connsiteX697" fmla="*/ 2046471 w 3303985"/>
                    <a:gd name="connsiteY697" fmla="*/ 988462 h 1263519"/>
                    <a:gd name="connsiteX698" fmla="*/ 2055613 w 3303985"/>
                    <a:gd name="connsiteY698" fmla="*/ 1006169 h 1263519"/>
                    <a:gd name="connsiteX699" fmla="*/ 2067065 w 3303985"/>
                    <a:gd name="connsiteY699" fmla="*/ 1029073 h 1263519"/>
                    <a:gd name="connsiteX700" fmla="*/ 2076785 w 3303985"/>
                    <a:gd name="connsiteY700" fmla="*/ 1052555 h 1263519"/>
                    <a:gd name="connsiteX701" fmla="*/ 2084196 w 3303985"/>
                    <a:gd name="connsiteY701" fmla="*/ 1063430 h 1263519"/>
                    <a:gd name="connsiteX702" fmla="*/ 2103058 w 3303985"/>
                    <a:gd name="connsiteY702" fmla="*/ 1070263 h 1263519"/>
                    <a:gd name="connsiteX703" fmla="*/ 2122498 w 3303985"/>
                    <a:gd name="connsiteY703" fmla="*/ 1078828 h 1263519"/>
                    <a:gd name="connsiteX704" fmla="*/ 2136260 w 3303985"/>
                    <a:gd name="connsiteY704" fmla="*/ 1087970 h 1263519"/>
                    <a:gd name="connsiteX705" fmla="*/ 2140301 w 3303985"/>
                    <a:gd name="connsiteY705" fmla="*/ 1104523 h 1263519"/>
                    <a:gd name="connsiteX706" fmla="*/ 2159164 w 3303985"/>
                    <a:gd name="connsiteY706" fmla="*/ 1111933 h 1263519"/>
                    <a:gd name="connsiteX707" fmla="*/ 2176294 w 3303985"/>
                    <a:gd name="connsiteY707" fmla="*/ 1107891 h 1263519"/>
                    <a:gd name="connsiteX708" fmla="*/ 2195156 w 3303985"/>
                    <a:gd name="connsiteY708" fmla="*/ 1101058 h 1263519"/>
                    <a:gd name="connsiteX709" fmla="*/ 2210650 w 3303985"/>
                    <a:gd name="connsiteY709" fmla="*/ 1105100 h 1263519"/>
                    <a:gd name="connsiteX710" fmla="*/ 2211228 w 3303985"/>
                    <a:gd name="connsiteY710" fmla="*/ 1121076 h 1263519"/>
                    <a:gd name="connsiteX711" fmla="*/ 2200931 w 3303985"/>
                    <a:gd name="connsiteY711" fmla="*/ 1145712 h 1263519"/>
                    <a:gd name="connsiteX712" fmla="*/ 2189479 w 3303985"/>
                    <a:gd name="connsiteY712" fmla="*/ 1160533 h 1263519"/>
                    <a:gd name="connsiteX713" fmla="*/ 2180336 w 3303985"/>
                    <a:gd name="connsiteY713" fmla="*/ 1173140 h 1263519"/>
                    <a:gd name="connsiteX714" fmla="*/ 2163206 w 3303985"/>
                    <a:gd name="connsiteY714" fmla="*/ 1173140 h 1263519"/>
                    <a:gd name="connsiteX715" fmla="*/ 2147231 w 3303985"/>
                    <a:gd name="connsiteY715" fmla="*/ 1180550 h 1263519"/>
                    <a:gd name="connsiteX716" fmla="*/ 2144344 w 3303985"/>
                    <a:gd name="connsiteY716" fmla="*/ 1194312 h 1263519"/>
                    <a:gd name="connsiteX717" fmla="*/ 2145498 w 3303985"/>
                    <a:gd name="connsiteY717" fmla="*/ 1210287 h 1263519"/>
                    <a:gd name="connsiteX718" fmla="*/ 2146846 w 3303985"/>
                    <a:gd name="connsiteY718" fmla="*/ 1228764 h 1263519"/>
                    <a:gd name="connsiteX719" fmla="*/ 2162917 w 3303985"/>
                    <a:gd name="connsiteY719" fmla="*/ 1220007 h 1263519"/>
                    <a:gd name="connsiteX720" fmla="*/ 2185244 w 3303985"/>
                    <a:gd name="connsiteY720" fmla="*/ 1232614 h 1263519"/>
                    <a:gd name="connsiteX721" fmla="*/ 2229898 w 3303985"/>
                    <a:gd name="connsiteY721" fmla="*/ 1204609 h 1263519"/>
                    <a:gd name="connsiteX722" fmla="*/ 2261367 w 3303985"/>
                    <a:gd name="connsiteY722" fmla="*/ 1169675 h 1263519"/>
                    <a:gd name="connsiteX723" fmla="*/ 2289661 w 3303985"/>
                    <a:gd name="connsiteY723" fmla="*/ 1131662 h 1263519"/>
                    <a:gd name="connsiteX724" fmla="*/ 2310255 w 3303985"/>
                    <a:gd name="connsiteY724" fmla="*/ 1104234 h 1263519"/>
                    <a:gd name="connsiteX725" fmla="*/ 2322285 w 3303985"/>
                    <a:gd name="connsiteY725" fmla="*/ 1084506 h 1263519"/>
                    <a:gd name="connsiteX726" fmla="*/ 2330561 w 3303985"/>
                    <a:gd name="connsiteY726" fmla="*/ 1033597 h 1263519"/>
                    <a:gd name="connsiteX727" fmla="*/ 2334315 w 3303985"/>
                    <a:gd name="connsiteY727" fmla="*/ 1021567 h 1263519"/>
                    <a:gd name="connsiteX728" fmla="*/ 2341436 w 3303985"/>
                    <a:gd name="connsiteY728" fmla="*/ 1007805 h 1263519"/>
                    <a:gd name="connsiteX729" fmla="*/ 2344612 w 3303985"/>
                    <a:gd name="connsiteY729" fmla="*/ 994910 h 1263519"/>
                    <a:gd name="connsiteX730" fmla="*/ 2343457 w 3303985"/>
                    <a:gd name="connsiteY730" fmla="*/ 980282 h 1263519"/>
                    <a:gd name="connsiteX731" fmla="*/ 2345767 w 3303985"/>
                    <a:gd name="connsiteY731" fmla="*/ 974604 h 1263519"/>
                    <a:gd name="connsiteX732" fmla="*/ 2338645 w 3303985"/>
                    <a:gd name="connsiteY732" fmla="*/ 965172 h 1263519"/>
                    <a:gd name="connsiteX733" fmla="*/ 2326904 w 3303985"/>
                    <a:gd name="connsiteY733" fmla="*/ 955453 h 1263519"/>
                    <a:gd name="connsiteX734" fmla="*/ 2311699 w 3303985"/>
                    <a:gd name="connsiteY734" fmla="*/ 944000 h 1263519"/>
                    <a:gd name="connsiteX735" fmla="*/ 2295146 w 3303985"/>
                    <a:gd name="connsiteY735" fmla="*/ 944578 h 1263519"/>
                    <a:gd name="connsiteX736" fmla="*/ 2291489 w 3303985"/>
                    <a:gd name="connsiteY736" fmla="*/ 951122 h 1263519"/>
                    <a:gd name="connsiteX737" fmla="*/ 2283213 w 3303985"/>
                    <a:gd name="connsiteY737" fmla="*/ 958532 h 1263519"/>
                    <a:gd name="connsiteX738" fmla="*/ 2272338 w 3303985"/>
                    <a:gd name="connsiteY738" fmla="*/ 959398 h 1263519"/>
                    <a:gd name="connsiteX739" fmla="*/ 2271472 w 3303985"/>
                    <a:gd name="connsiteY739" fmla="*/ 947946 h 1263519"/>
                    <a:gd name="connsiteX740" fmla="*/ 2270894 w 3303985"/>
                    <a:gd name="connsiteY740" fmla="*/ 940247 h 1263519"/>
                    <a:gd name="connsiteX741" fmla="*/ 2258865 w 3303985"/>
                    <a:gd name="connsiteY741" fmla="*/ 954009 h 1263519"/>
                    <a:gd name="connsiteX742" fmla="*/ 2256555 w 3303985"/>
                    <a:gd name="connsiteY742" fmla="*/ 934280 h 1263519"/>
                    <a:gd name="connsiteX743" fmla="*/ 2234517 w 3303985"/>
                    <a:gd name="connsiteY743" fmla="*/ 933703 h 1263519"/>
                    <a:gd name="connsiteX744" fmla="*/ 2235383 w 3303985"/>
                    <a:gd name="connsiteY744" fmla="*/ 919364 h 1263519"/>
                    <a:gd name="connsiteX745" fmla="*/ 2248279 w 3303985"/>
                    <a:gd name="connsiteY745" fmla="*/ 907334 h 1263519"/>
                    <a:gd name="connsiteX746" fmla="*/ 2273204 w 3303985"/>
                    <a:gd name="connsiteY746" fmla="*/ 892706 h 1263519"/>
                    <a:gd name="connsiteX747" fmla="*/ 2283790 w 3303985"/>
                    <a:gd name="connsiteY747" fmla="*/ 878656 h 1263519"/>
                    <a:gd name="connsiteX748" fmla="*/ 2311507 w 3303985"/>
                    <a:gd name="connsiteY748" fmla="*/ 857772 h 1263519"/>
                    <a:gd name="connsiteX749" fmla="*/ 2332679 w 3303985"/>
                    <a:gd name="connsiteY749" fmla="*/ 836023 h 1263519"/>
                    <a:gd name="connsiteX750" fmla="*/ 2354139 w 3303985"/>
                    <a:gd name="connsiteY750" fmla="*/ 818027 h 1263519"/>
                    <a:gd name="connsiteX751" fmla="*/ 2390421 w 3303985"/>
                    <a:gd name="connsiteY751" fmla="*/ 799164 h 1263519"/>
                    <a:gd name="connsiteX752" fmla="*/ 2432476 w 3303985"/>
                    <a:gd name="connsiteY752" fmla="*/ 804361 h 1263519"/>
                    <a:gd name="connsiteX753" fmla="*/ 2442484 w 3303985"/>
                    <a:gd name="connsiteY753" fmla="*/ 804072 h 1263519"/>
                    <a:gd name="connsiteX754" fmla="*/ 2460481 w 3303985"/>
                    <a:gd name="connsiteY754" fmla="*/ 803784 h 1263519"/>
                    <a:gd name="connsiteX755" fmla="*/ 2479054 w 3303985"/>
                    <a:gd name="connsiteY755" fmla="*/ 801185 h 1263519"/>
                    <a:gd name="connsiteX756" fmla="*/ 2495030 w 3303985"/>
                    <a:gd name="connsiteY756" fmla="*/ 796566 h 1263519"/>
                    <a:gd name="connsiteX757" fmla="*/ 2522169 w 3303985"/>
                    <a:gd name="connsiteY757" fmla="*/ 793390 h 1263519"/>
                    <a:gd name="connsiteX758" fmla="*/ 2536796 w 3303985"/>
                    <a:gd name="connsiteY758" fmla="*/ 796277 h 1263519"/>
                    <a:gd name="connsiteX759" fmla="*/ 2550269 w 3303985"/>
                    <a:gd name="connsiteY759" fmla="*/ 803110 h 1263519"/>
                    <a:gd name="connsiteX760" fmla="*/ 2546805 w 3303985"/>
                    <a:gd name="connsiteY760" fmla="*/ 809077 h 1263519"/>
                    <a:gd name="connsiteX761" fmla="*/ 2540549 w 3303985"/>
                    <a:gd name="connsiteY761" fmla="*/ 815621 h 1263519"/>
                    <a:gd name="connsiteX762" fmla="*/ 2559989 w 3303985"/>
                    <a:gd name="connsiteY762" fmla="*/ 812734 h 1263519"/>
                    <a:gd name="connsiteX763" fmla="*/ 2580295 w 3303985"/>
                    <a:gd name="connsiteY763" fmla="*/ 809269 h 1263519"/>
                    <a:gd name="connsiteX764" fmla="*/ 2594057 w 3303985"/>
                    <a:gd name="connsiteY764" fmla="*/ 808981 h 1263519"/>
                    <a:gd name="connsiteX765" fmla="*/ 2614074 w 3303985"/>
                    <a:gd name="connsiteY765" fmla="*/ 804072 h 1263519"/>
                    <a:gd name="connsiteX766" fmla="*/ 2606376 w 3303985"/>
                    <a:gd name="connsiteY766" fmla="*/ 798106 h 1263519"/>
                    <a:gd name="connsiteX767" fmla="*/ 2604932 w 3303985"/>
                    <a:gd name="connsiteY767" fmla="*/ 781746 h 1263519"/>
                    <a:gd name="connsiteX768" fmla="*/ 2633225 w 3303985"/>
                    <a:gd name="connsiteY768" fmla="*/ 756628 h 1263519"/>
                    <a:gd name="connsiteX769" fmla="*/ 2647565 w 3303985"/>
                    <a:gd name="connsiteY769" fmla="*/ 748352 h 1263519"/>
                    <a:gd name="connsiteX770" fmla="*/ 2657862 w 3303985"/>
                    <a:gd name="connsiteY770" fmla="*/ 730644 h 1263519"/>
                    <a:gd name="connsiteX771" fmla="*/ 2689620 w 3303985"/>
                    <a:gd name="connsiteY771" fmla="*/ 727757 h 1263519"/>
                    <a:gd name="connsiteX772" fmla="*/ 2702516 w 3303985"/>
                    <a:gd name="connsiteY772" fmla="*/ 733242 h 1263519"/>
                    <a:gd name="connsiteX773" fmla="*/ 2716566 w 3303985"/>
                    <a:gd name="connsiteY773" fmla="*/ 727757 h 1263519"/>
                    <a:gd name="connsiteX774" fmla="*/ 2707135 w 3303985"/>
                    <a:gd name="connsiteY774" fmla="*/ 745753 h 1263519"/>
                    <a:gd name="connsiteX775" fmla="*/ 2718010 w 3303985"/>
                    <a:gd name="connsiteY775" fmla="*/ 753163 h 1263519"/>
                    <a:gd name="connsiteX776" fmla="*/ 2712909 w 3303985"/>
                    <a:gd name="connsiteY776" fmla="*/ 761151 h 1263519"/>
                    <a:gd name="connsiteX777" fmla="*/ 2736391 w 3303985"/>
                    <a:gd name="connsiteY777" fmla="*/ 750854 h 1263519"/>
                    <a:gd name="connsiteX778" fmla="*/ 2768438 w 3303985"/>
                    <a:gd name="connsiteY778" fmla="*/ 735648 h 1263519"/>
                    <a:gd name="connsiteX779" fmla="*/ 2772479 w 3303985"/>
                    <a:gd name="connsiteY779" fmla="*/ 716786 h 1263519"/>
                    <a:gd name="connsiteX780" fmla="*/ 2805681 w 3303985"/>
                    <a:gd name="connsiteY780" fmla="*/ 705045 h 1263519"/>
                    <a:gd name="connsiteX781" fmla="*/ 2805393 w 3303985"/>
                    <a:gd name="connsiteY781" fmla="*/ 709568 h 1263519"/>
                    <a:gd name="connsiteX782" fmla="*/ 2790765 w 3303985"/>
                    <a:gd name="connsiteY782" fmla="*/ 724196 h 1263519"/>
                    <a:gd name="connsiteX783" fmla="*/ 2787589 w 3303985"/>
                    <a:gd name="connsiteY783" fmla="*/ 740845 h 1263519"/>
                    <a:gd name="connsiteX784" fmla="*/ 2781815 w 3303985"/>
                    <a:gd name="connsiteY784" fmla="*/ 749410 h 1263519"/>
                    <a:gd name="connsiteX785" fmla="*/ 2776136 w 3303985"/>
                    <a:gd name="connsiteY785" fmla="*/ 758264 h 1263519"/>
                    <a:gd name="connsiteX786" fmla="*/ 2750730 w 3303985"/>
                    <a:gd name="connsiteY786" fmla="*/ 769427 h 1263519"/>
                    <a:gd name="connsiteX787" fmla="*/ 2734947 w 3303985"/>
                    <a:gd name="connsiteY787" fmla="*/ 786846 h 1263519"/>
                    <a:gd name="connsiteX788" fmla="*/ 2699244 w 3303985"/>
                    <a:gd name="connsiteY788" fmla="*/ 819759 h 1263519"/>
                    <a:gd name="connsiteX789" fmla="*/ 2667486 w 3303985"/>
                    <a:gd name="connsiteY789" fmla="*/ 841508 h 1263519"/>
                    <a:gd name="connsiteX790" fmla="*/ 2649489 w 3303985"/>
                    <a:gd name="connsiteY790" fmla="*/ 845262 h 1263519"/>
                    <a:gd name="connsiteX791" fmla="*/ 2642945 w 3303985"/>
                    <a:gd name="connsiteY791" fmla="*/ 868743 h 1263519"/>
                    <a:gd name="connsiteX792" fmla="*/ 2625238 w 3303985"/>
                    <a:gd name="connsiteY792" fmla="*/ 913108 h 1263519"/>
                    <a:gd name="connsiteX793" fmla="*/ 2635824 w 3303985"/>
                    <a:gd name="connsiteY793" fmla="*/ 984612 h 1263519"/>
                    <a:gd name="connsiteX794" fmla="*/ 2641791 w 3303985"/>
                    <a:gd name="connsiteY794" fmla="*/ 1017525 h 1263519"/>
                    <a:gd name="connsiteX795" fmla="*/ 2646987 w 3303985"/>
                    <a:gd name="connsiteY795" fmla="*/ 1031576 h 1263519"/>
                    <a:gd name="connsiteX796" fmla="*/ 2667293 w 3303985"/>
                    <a:gd name="connsiteY796" fmla="*/ 1014157 h 1263519"/>
                    <a:gd name="connsiteX797" fmla="*/ 2677013 w 3303985"/>
                    <a:gd name="connsiteY797" fmla="*/ 1002993 h 1263519"/>
                    <a:gd name="connsiteX798" fmla="*/ 2681344 w 3303985"/>
                    <a:gd name="connsiteY798" fmla="*/ 983265 h 1263519"/>
                    <a:gd name="connsiteX799" fmla="*/ 2694528 w 3303985"/>
                    <a:gd name="connsiteY799" fmla="*/ 974411 h 1263519"/>
                    <a:gd name="connsiteX800" fmla="*/ 2708867 w 3303985"/>
                    <a:gd name="connsiteY800" fmla="*/ 971524 h 1263519"/>
                    <a:gd name="connsiteX801" fmla="*/ 2707135 w 3303985"/>
                    <a:gd name="connsiteY801" fmla="*/ 955260 h 1263519"/>
                    <a:gd name="connsiteX802" fmla="*/ 2725709 w 3303985"/>
                    <a:gd name="connsiteY802" fmla="*/ 937553 h 1263519"/>
                    <a:gd name="connsiteX803" fmla="*/ 2748902 w 3303985"/>
                    <a:gd name="connsiteY803" fmla="*/ 933511 h 1263519"/>
                    <a:gd name="connsiteX804" fmla="*/ 2745437 w 3303985"/>
                    <a:gd name="connsiteY804" fmla="*/ 914360 h 1263519"/>
                    <a:gd name="connsiteX805" fmla="*/ 2759199 w 3303985"/>
                    <a:gd name="connsiteY805" fmla="*/ 890878 h 1263519"/>
                    <a:gd name="connsiteX806" fmla="*/ 2774116 w 3303985"/>
                    <a:gd name="connsiteY806" fmla="*/ 890012 h 1263519"/>
                    <a:gd name="connsiteX807" fmla="*/ 2764973 w 3303985"/>
                    <a:gd name="connsiteY807" fmla="*/ 877116 h 1263519"/>
                    <a:gd name="connsiteX808" fmla="*/ 2769015 w 3303985"/>
                    <a:gd name="connsiteY808" fmla="*/ 855367 h 1263519"/>
                    <a:gd name="connsiteX809" fmla="*/ 2768438 w 3303985"/>
                    <a:gd name="connsiteY809" fmla="*/ 845069 h 1263519"/>
                    <a:gd name="connsiteX810" fmla="*/ 2756120 w 3303985"/>
                    <a:gd name="connsiteY810" fmla="*/ 845935 h 1263519"/>
                    <a:gd name="connsiteX811" fmla="*/ 2753809 w 3303985"/>
                    <a:gd name="connsiteY811" fmla="*/ 825918 h 1263519"/>
                    <a:gd name="connsiteX812" fmla="*/ 2770073 w 3303985"/>
                    <a:gd name="connsiteY812" fmla="*/ 808788 h 1263519"/>
                    <a:gd name="connsiteX813" fmla="*/ 2784702 w 3303985"/>
                    <a:gd name="connsiteY813" fmla="*/ 784440 h 1263519"/>
                    <a:gd name="connsiteX814" fmla="*/ 2801543 w 3303985"/>
                    <a:gd name="connsiteY814" fmla="*/ 783574 h 1263519"/>
                    <a:gd name="connsiteX815" fmla="*/ 2808953 w 3303985"/>
                    <a:gd name="connsiteY815" fmla="*/ 787039 h 1263519"/>
                    <a:gd name="connsiteX816" fmla="*/ 2828393 w 3303985"/>
                    <a:gd name="connsiteY816" fmla="*/ 768465 h 1263519"/>
                    <a:gd name="connsiteX817" fmla="*/ 2832435 w 3303985"/>
                    <a:gd name="connsiteY817" fmla="*/ 785306 h 1263519"/>
                    <a:gd name="connsiteX818" fmla="*/ 2850431 w 3303985"/>
                    <a:gd name="connsiteY818" fmla="*/ 775009 h 1263519"/>
                    <a:gd name="connsiteX819" fmla="*/ 2898742 w 3303985"/>
                    <a:gd name="connsiteY819" fmla="*/ 771256 h 1263519"/>
                    <a:gd name="connsiteX820" fmla="*/ 2913081 w 3303985"/>
                    <a:gd name="connsiteY820" fmla="*/ 783574 h 1263519"/>
                    <a:gd name="connsiteX821" fmla="*/ 2921069 w 3303985"/>
                    <a:gd name="connsiteY821" fmla="*/ 772122 h 1263519"/>
                    <a:gd name="connsiteX822" fmla="*/ 2949074 w 3303985"/>
                    <a:gd name="connsiteY822" fmla="*/ 756435 h 1263519"/>
                    <a:gd name="connsiteX823" fmla="*/ 2960526 w 3303985"/>
                    <a:gd name="connsiteY823" fmla="*/ 748736 h 1263519"/>
                    <a:gd name="connsiteX824" fmla="*/ 2971689 w 3303985"/>
                    <a:gd name="connsiteY824" fmla="*/ 741326 h 1263519"/>
                    <a:gd name="connsiteX825" fmla="*/ 3004314 w 3303985"/>
                    <a:gd name="connsiteY825" fmla="*/ 726698 h 1263519"/>
                    <a:gd name="connsiteX826" fmla="*/ 3044637 w 3303985"/>
                    <a:gd name="connsiteY826" fmla="*/ 706970 h 1263519"/>
                    <a:gd name="connsiteX827" fmla="*/ 3052336 w 3303985"/>
                    <a:gd name="connsiteY827" fmla="*/ 705238 h 1263519"/>
                    <a:gd name="connsiteX828" fmla="*/ 3069466 w 3303985"/>
                    <a:gd name="connsiteY828" fmla="*/ 709568 h 1263519"/>
                    <a:gd name="connsiteX829" fmla="*/ 3090638 w 3303985"/>
                    <a:gd name="connsiteY829" fmla="*/ 707836 h 1263519"/>
                    <a:gd name="connsiteX830" fmla="*/ 3090060 w 3303985"/>
                    <a:gd name="connsiteY830" fmla="*/ 692149 h 1263519"/>
                    <a:gd name="connsiteX831" fmla="*/ 3078897 w 3303985"/>
                    <a:gd name="connsiteY831" fmla="*/ 674442 h 1263519"/>
                    <a:gd name="connsiteX832" fmla="*/ 3065713 w 3303985"/>
                    <a:gd name="connsiteY832" fmla="*/ 655580 h 1263519"/>
                    <a:gd name="connsiteX833" fmla="*/ 3054260 w 3303985"/>
                    <a:gd name="connsiteY833" fmla="*/ 648458 h 1263519"/>
                    <a:gd name="connsiteX834" fmla="*/ 3048294 w 3303985"/>
                    <a:gd name="connsiteY834" fmla="*/ 641914 h 1263519"/>
                    <a:gd name="connsiteX835" fmla="*/ 3032030 w 3303985"/>
                    <a:gd name="connsiteY835" fmla="*/ 638449 h 1263519"/>
                    <a:gd name="connsiteX836" fmla="*/ 3051181 w 3303985"/>
                    <a:gd name="connsiteY836" fmla="*/ 633060 h 1263519"/>
                    <a:gd name="connsiteX837" fmla="*/ 3061478 w 3303985"/>
                    <a:gd name="connsiteY837" fmla="*/ 642491 h 1263519"/>
                    <a:gd name="connsiteX838" fmla="*/ 3083516 w 3303985"/>
                    <a:gd name="connsiteY838" fmla="*/ 641048 h 1263519"/>
                    <a:gd name="connsiteX839" fmla="*/ 3109212 w 3303985"/>
                    <a:gd name="connsiteY839" fmla="*/ 627863 h 1263519"/>
                    <a:gd name="connsiteX840" fmla="*/ 3114697 w 3303985"/>
                    <a:gd name="connsiteY840" fmla="*/ 617855 h 1263519"/>
                    <a:gd name="connsiteX841" fmla="*/ 3111232 w 3303985"/>
                    <a:gd name="connsiteY841" fmla="*/ 606403 h 1263519"/>
                    <a:gd name="connsiteX842" fmla="*/ 3112676 w 3303985"/>
                    <a:gd name="connsiteY842" fmla="*/ 596972 h 1263519"/>
                    <a:gd name="connsiteX843" fmla="*/ 3119797 w 3303985"/>
                    <a:gd name="connsiteY843" fmla="*/ 590620 h 1263519"/>
                    <a:gd name="connsiteX844" fmla="*/ 3130095 w 3303985"/>
                    <a:gd name="connsiteY844" fmla="*/ 590042 h 1263519"/>
                    <a:gd name="connsiteX845" fmla="*/ 3127496 w 3303985"/>
                    <a:gd name="connsiteY845" fmla="*/ 600340 h 1263519"/>
                    <a:gd name="connsiteX846" fmla="*/ 3134329 w 3303985"/>
                    <a:gd name="connsiteY846" fmla="*/ 613524 h 1263519"/>
                    <a:gd name="connsiteX847" fmla="*/ 3154347 w 3303985"/>
                    <a:gd name="connsiteY847" fmla="*/ 614102 h 1263519"/>
                    <a:gd name="connsiteX848" fmla="*/ 3184661 w 3303985"/>
                    <a:gd name="connsiteY848" fmla="*/ 624110 h 1263519"/>
                    <a:gd name="connsiteX849" fmla="*/ 3198423 w 3303985"/>
                    <a:gd name="connsiteY849" fmla="*/ 640759 h 1263519"/>
                    <a:gd name="connsiteX850" fmla="*/ 3217574 w 3303985"/>
                    <a:gd name="connsiteY850" fmla="*/ 647592 h 1263519"/>
                    <a:gd name="connsiteX851" fmla="*/ 3227871 w 3303985"/>
                    <a:gd name="connsiteY851" fmla="*/ 652981 h 1263519"/>
                    <a:gd name="connsiteX852" fmla="*/ 3239612 w 3303985"/>
                    <a:gd name="connsiteY852" fmla="*/ 654136 h 1263519"/>
                    <a:gd name="connsiteX853" fmla="*/ 3250198 w 3303985"/>
                    <a:gd name="connsiteY853" fmla="*/ 651826 h 1263519"/>
                    <a:gd name="connsiteX854" fmla="*/ 3241633 w 3303985"/>
                    <a:gd name="connsiteY854" fmla="*/ 641240 h 1263519"/>
                    <a:gd name="connsiteX855" fmla="*/ 3251064 w 3303985"/>
                    <a:gd name="connsiteY855" fmla="*/ 643550 h 1263519"/>
                    <a:gd name="connsiteX856" fmla="*/ 3253085 w 3303985"/>
                    <a:gd name="connsiteY856" fmla="*/ 634119 h 1263519"/>
                    <a:gd name="connsiteX857" fmla="*/ 3250198 w 3303985"/>
                    <a:gd name="connsiteY857" fmla="*/ 614968 h 1263519"/>
                    <a:gd name="connsiteX858" fmla="*/ 3256165 w 3303985"/>
                    <a:gd name="connsiteY858" fmla="*/ 612658 h 1263519"/>
                    <a:gd name="connsiteX859" fmla="*/ 3277914 w 3303985"/>
                    <a:gd name="connsiteY859" fmla="*/ 617277 h 1263519"/>
                    <a:gd name="connsiteX860" fmla="*/ 3273391 w 3303985"/>
                    <a:gd name="connsiteY860" fmla="*/ 611888 h 1263519"/>
                    <a:gd name="connsiteX861" fmla="*/ 3277721 w 3303985"/>
                    <a:gd name="connsiteY861" fmla="*/ 610156 h 1263519"/>
                    <a:gd name="connsiteX862" fmla="*/ 3288308 w 3303985"/>
                    <a:gd name="connsiteY862" fmla="*/ 611311 h 1263519"/>
                    <a:gd name="connsiteX863" fmla="*/ 3298316 w 3303985"/>
                    <a:gd name="connsiteY863" fmla="*/ 600725 h 1263519"/>
                    <a:gd name="connsiteX864" fmla="*/ 3300626 w 3303985"/>
                    <a:gd name="connsiteY864" fmla="*/ 595528 h 1263519"/>
                    <a:gd name="connsiteX865" fmla="*/ 1704639 w 3303985"/>
                    <a:gd name="connsiteY865" fmla="*/ 970562 h 1263519"/>
                    <a:gd name="connsiteX866" fmla="*/ 1655750 w 3303985"/>
                    <a:gd name="connsiteY866" fmla="*/ 1000587 h 1263519"/>
                    <a:gd name="connsiteX867" fmla="*/ 1612829 w 3303985"/>
                    <a:gd name="connsiteY867" fmla="*/ 1013483 h 1263519"/>
                    <a:gd name="connsiteX868" fmla="*/ 1649784 w 3303985"/>
                    <a:gd name="connsiteY868" fmla="*/ 990290 h 1263519"/>
                    <a:gd name="connsiteX869" fmla="*/ 1701270 w 3303985"/>
                    <a:gd name="connsiteY869" fmla="*/ 941402 h 1263519"/>
                    <a:gd name="connsiteX870" fmla="*/ 1726196 w 3303985"/>
                    <a:gd name="connsiteY870" fmla="*/ 901945 h 1263519"/>
                    <a:gd name="connsiteX871" fmla="*/ 1704735 w 3303985"/>
                    <a:gd name="connsiteY871" fmla="*/ 970562 h 1263519"/>
                    <a:gd name="connsiteX872" fmla="*/ 1777297 w 3303985"/>
                    <a:gd name="connsiteY872" fmla="*/ 298638 h 1263519"/>
                    <a:gd name="connsiteX873" fmla="*/ 1765845 w 3303985"/>
                    <a:gd name="connsiteY873" fmla="*/ 307781 h 1263519"/>
                    <a:gd name="connsiteX874" fmla="*/ 1800779 w 3303985"/>
                    <a:gd name="connsiteY874" fmla="*/ 302103 h 1263519"/>
                    <a:gd name="connsiteX875" fmla="*/ 1777297 w 3303985"/>
                    <a:gd name="connsiteY875" fmla="*/ 298638 h 1263519"/>
                    <a:gd name="connsiteX876" fmla="*/ 735440 w 3303985"/>
                    <a:gd name="connsiteY876" fmla="*/ 15992 h 1263519"/>
                    <a:gd name="connsiteX877" fmla="*/ 754302 w 3303985"/>
                    <a:gd name="connsiteY877" fmla="*/ 8581 h 1263519"/>
                    <a:gd name="connsiteX878" fmla="*/ 770855 w 3303985"/>
                    <a:gd name="connsiteY878" fmla="*/ 3385 h 1263519"/>
                    <a:gd name="connsiteX879" fmla="*/ 736499 w 3303985"/>
                    <a:gd name="connsiteY879" fmla="*/ 4539 h 1263519"/>
                    <a:gd name="connsiteX880" fmla="*/ 710130 w 3303985"/>
                    <a:gd name="connsiteY880" fmla="*/ 9159 h 1263519"/>
                    <a:gd name="connsiteX881" fmla="*/ 735344 w 3303985"/>
                    <a:gd name="connsiteY881" fmla="*/ 15992 h 1263519"/>
                    <a:gd name="connsiteX882" fmla="*/ 664513 w 3303985"/>
                    <a:gd name="connsiteY882" fmla="*/ 54294 h 1263519"/>
                    <a:gd name="connsiteX883" fmla="*/ 640454 w 3303985"/>
                    <a:gd name="connsiteY883" fmla="*/ 57181 h 1263519"/>
                    <a:gd name="connsiteX884" fmla="*/ 664513 w 3303985"/>
                    <a:gd name="connsiteY884" fmla="*/ 54294 h 1263519"/>
                    <a:gd name="connsiteX885" fmla="*/ 738327 w 3303985"/>
                    <a:gd name="connsiteY885" fmla="*/ 46883 h 1263519"/>
                    <a:gd name="connsiteX886" fmla="*/ 723988 w 3303985"/>
                    <a:gd name="connsiteY886" fmla="*/ 52080 h 1263519"/>
                    <a:gd name="connsiteX887" fmla="*/ 712535 w 3303985"/>
                    <a:gd name="connsiteY887" fmla="*/ 63532 h 1263519"/>
                    <a:gd name="connsiteX888" fmla="*/ 754880 w 3303985"/>
                    <a:gd name="connsiteY888" fmla="*/ 60068 h 1263519"/>
                    <a:gd name="connsiteX889" fmla="*/ 775474 w 3303985"/>
                    <a:gd name="connsiteY889" fmla="*/ 52080 h 1263519"/>
                    <a:gd name="connsiteX890" fmla="*/ 738327 w 3303985"/>
                    <a:gd name="connsiteY890" fmla="*/ 46883 h 1263519"/>
                    <a:gd name="connsiteX891" fmla="*/ 836200 w 3303985"/>
                    <a:gd name="connsiteY891" fmla="*/ 36009 h 1263519"/>
                    <a:gd name="connsiteX892" fmla="*/ 827635 w 3303985"/>
                    <a:gd name="connsiteY892" fmla="*/ 25711 h 1263519"/>
                    <a:gd name="connsiteX893" fmla="*/ 796165 w 3303985"/>
                    <a:gd name="connsiteY893" fmla="*/ 25134 h 1263519"/>
                    <a:gd name="connsiteX894" fmla="*/ 781345 w 3303985"/>
                    <a:gd name="connsiteY894" fmla="*/ 42842 h 1263519"/>
                    <a:gd name="connsiteX895" fmla="*/ 836296 w 3303985"/>
                    <a:gd name="connsiteY895" fmla="*/ 36009 h 1263519"/>
                    <a:gd name="connsiteX896" fmla="*/ 745256 w 3303985"/>
                    <a:gd name="connsiteY896" fmla="*/ 26866 h 1263519"/>
                    <a:gd name="connsiteX897" fmla="*/ 712054 w 3303985"/>
                    <a:gd name="connsiteY897" fmla="*/ 18301 h 1263519"/>
                    <a:gd name="connsiteX898" fmla="*/ 698293 w 3303985"/>
                    <a:gd name="connsiteY898" fmla="*/ 21188 h 1263519"/>
                    <a:gd name="connsiteX899" fmla="*/ 677698 w 3303985"/>
                    <a:gd name="connsiteY899" fmla="*/ 33218 h 1263519"/>
                    <a:gd name="connsiteX900" fmla="*/ 745256 w 3303985"/>
                    <a:gd name="connsiteY900" fmla="*/ 26962 h 1263519"/>
                    <a:gd name="connsiteX901" fmla="*/ 659990 w 3303985"/>
                    <a:gd name="connsiteY901" fmla="*/ 344351 h 1263519"/>
                    <a:gd name="connsiteX902" fmla="*/ 646229 w 3303985"/>
                    <a:gd name="connsiteY902" fmla="*/ 354070 h 1263519"/>
                    <a:gd name="connsiteX903" fmla="*/ 652484 w 3303985"/>
                    <a:gd name="connsiteY903" fmla="*/ 367255 h 1263519"/>
                    <a:gd name="connsiteX904" fmla="*/ 641032 w 3303985"/>
                    <a:gd name="connsiteY904" fmla="*/ 378707 h 1263519"/>
                    <a:gd name="connsiteX905" fmla="*/ 616973 w 3303985"/>
                    <a:gd name="connsiteY905" fmla="*/ 391314 h 1263519"/>
                    <a:gd name="connsiteX906" fmla="*/ 636413 w 3303985"/>
                    <a:gd name="connsiteY906" fmla="*/ 402766 h 1263519"/>
                    <a:gd name="connsiteX907" fmla="*/ 639877 w 3303985"/>
                    <a:gd name="connsiteY907" fmla="*/ 417009 h 1263519"/>
                    <a:gd name="connsiteX908" fmla="*/ 647287 w 3303985"/>
                    <a:gd name="connsiteY908" fmla="*/ 410754 h 1263519"/>
                    <a:gd name="connsiteX909" fmla="*/ 662685 w 3303985"/>
                    <a:gd name="connsiteY909" fmla="*/ 421628 h 1263519"/>
                    <a:gd name="connsiteX910" fmla="*/ 687322 w 3303985"/>
                    <a:gd name="connsiteY910" fmla="*/ 435390 h 1263519"/>
                    <a:gd name="connsiteX911" fmla="*/ 737653 w 3303985"/>
                    <a:gd name="connsiteY911" fmla="*/ 435390 h 1263519"/>
                    <a:gd name="connsiteX912" fmla="*/ 711381 w 3303985"/>
                    <a:gd name="connsiteY912" fmla="*/ 411909 h 1263519"/>
                    <a:gd name="connsiteX913" fmla="*/ 704548 w 3303985"/>
                    <a:gd name="connsiteY913" fmla="*/ 370142 h 1263519"/>
                    <a:gd name="connsiteX914" fmla="*/ 719946 w 3303985"/>
                    <a:gd name="connsiteY914" fmla="*/ 347815 h 1263519"/>
                    <a:gd name="connsiteX915" fmla="*/ 737076 w 3303985"/>
                    <a:gd name="connsiteY915" fmla="*/ 327798 h 1263519"/>
                    <a:gd name="connsiteX916" fmla="*/ 747373 w 3303985"/>
                    <a:gd name="connsiteY916" fmla="*/ 314613 h 1263519"/>
                    <a:gd name="connsiteX917" fmla="*/ 759403 w 3303985"/>
                    <a:gd name="connsiteY917" fmla="*/ 295751 h 1263519"/>
                    <a:gd name="connsiteX918" fmla="*/ 777688 w 3303985"/>
                    <a:gd name="connsiteY918" fmla="*/ 289496 h 1263519"/>
                    <a:gd name="connsiteX919" fmla="*/ 803383 w 3303985"/>
                    <a:gd name="connsiteY919" fmla="*/ 277466 h 1263519"/>
                    <a:gd name="connsiteX920" fmla="*/ 910976 w 3303985"/>
                    <a:gd name="connsiteY920" fmla="*/ 236854 h 1263519"/>
                    <a:gd name="connsiteX921" fmla="*/ 960730 w 3303985"/>
                    <a:gd name="connsiteY921" fmla="*/ 202498 h 1263519"/>
                    <a:gd name="connsiteX922" fmla="*/ 901256 w 3303985"/>
                    <a:gd name="connsiteY922" fmla="*/ 213950 h 1263519"/>
                    <a:gd name="connsiteX923" fmla="*/ 869786 w 3303985"/>
                    <a:gd name="connsiteY923" fmla="*/ 221360 h 1263519"/>
                    <a:gd name="connsiteX924" fmla="*/ 831484 w 3303985"/>
                    <a:gd name="connsiteY924" fmla="*/ 224825 h 1263519"/>
                    <a:gd name="connsiteX925" fmla="*/ 802902 w 3303985"/>
                    <a:gd name="connsiteY925" fmla="*/ 231658 h 1263519"/>
                    <a:gd name="connsiteX926" fmla="*/ 778843 w 3303985"/>
                    <a:gd name="connsiteY926" fmla="*/ 238490 h 1263519"/>
                    <a:gd name="connsiteX927" fmla="*/ 753629 w 3303985"/>
                    <a:gd name="connsiteY927" fmla="*/ 249365 h 1263519"/>
                    <a:gd name="connsiteX928" fmla="*/ 738712 w 3303985"/>
                    <a:gd name="connsiteY928" fmla="*/ 258508 h 1263519"/>
                    <a:gd name="connsiteX929" fmla="*/ 722063 w 3303985"/>
                    <a:gd name="connsiteY929" fmla="*/ 264186 h 1263519"/>
                    <a:gd name="connsiteX930" fmla="*/ 717540 w 3303985"/>
                    <a:gd name="connsiteY930" fmla="*/ 277370 h 1263519"/>
                    <a:gd name="connsiteX931" fmla="*/ 706665 w 3303985"/>
                    <a:gd name="connsiteY931" fmla="*/ 289977 h 1263519"/>
                    <a:gd name="connsiteX932" fmla="*/ 700987 w 3303985"/>
                    <a:gd name="connsiteY932" fmla="*/ 302584 h 1263519"/>
                    <a:gd name="connsiteX933" fmla="*/ 684435 w 3303985"/>
                    <a:gd name="connsiteY933" fmla="*/ 311149 h 1263519"/>
                    <a:gd name="connsiteX934" fmla="*/ 682125 w 3303985"/>
                    <a:gd name="connsiteY934" fmla="*/ 324911 h 1263519"/>
                    <a:gd name="connsiteX935" fmla="*/ 677024 w 3303985"/>
                    <a:gd name="connsiteY935" fmla="*/ 335786 h 1263519"/>
                    <a:gd name="connsiteX936" fmla="*/ 659894 w 3303985"/>
                    <a:gd name="connsiteY936" fmla="*/ 344351 h 126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</a:cxnLst>
                  <a:rect l="l" t="t" r="r" b="b"/>
                  <a:pathLst>
                    <a:path w="3303985" h="1263519">
                      <a:moveTo>
                        <a:pt x="50043" y="914360"/>
                      </a:moveTo>
                      <a:cubicBezTo>
                        <a:pt x="47445" y="915611"/>
                        <a:pt x="40612" y="913108"/>
                        <a:pt x="38495" y="910029"/>
                      </a:cubicBezTo>
                      <a:cubicBezTo>
                        <a:pt x="36762" y="907623"/>
                        <a:pt x="31469" y="908489"/>
                        <a:pt x="26754" y="908970"/>
                      </a:cubicBezTo>
                      <a:cubicBezTo>
                        <a:pt x="27812" y="909644"/>
                        <a:pt x="28967" y="910414"/>
                        <a:pt x="29737" y="911857"/>
                      </a:cubicBezTo>
                      <a:cubicBezTo>
                        <a:pt x="32335" y="916477"/>
                        <a:pt x="19440" y="917054"/>
                        <a:pt x="23482" y="922443"/>
                      </a:cubicBezTo>
                      <a:cubicBezTo>
                        <a:pt x="27524" y="927929"/>
                        <a:pt x="14339" y="928121"/>
                        <a:pt x="14339" y="922443"/>
                      </a:cubicBezTo>
                      <a:cubicBezTo>
                        <a:pt x="14339" y="916765"/>
                        <a:pt x="577" y="919556"/>
                        <a:pt x="1155" y="923310"/>
                      </a:cubicBezTo>
                      <a:cubicBezTo>
                        <a:pt x="1347" y="924657"/>
                        <a:pt x="962" y="926293"/>
                        <a:pt x="0" y="927929"/>
                      </a:cubicBezTo>
                      <a:cubicBezTo>
                        <a:pt x="3753" y="929276"/>
                        <a:pt x="8084" y="930816"/>
                        <a:pt x="9816" y="931490"/>
                      </a:cubicBezTo>
                      <a:cubicBezTo>
                        <a:pt x="12414" y="932548"/>
                        <a:pt x="46675" y="936109"/>
                        <a:pt x="60148" y="933607"/>
                      </a:cubicBezTo>
                      <a:cubicBezTo>
                        <a:pt x="59474" y="931105"/>
                        <a:pt x="60821" y="923598"/>
                        <a:pt x="60821" y="920711"/>
                      </a:cubicBezTo>
                      <a:cubicBezTo>
                        <a:pt x="60821" y="917247"/>
                        <a:pt x="52641" y="913012"/>
                        <a:pt x="50139" y="914263"/>
                      </a:cubicBezTo>
                      <a:close/>
                      <a:moveTo>
                        <a:pt x="877966" y="33218"/>
                      </a:moveTo>
                      <a:cubicBezTo>
                        <a:pt x="899619" y="30908"/>
                        <a:pt x="899138" y="18879"/>
                        <a:pt x="887686" y="16665"/>
                      </a:cubicBezTo>
                      <a:cubicBezTo>
                        <a:pt x="876234" y="14356"/>
                        <a:pt x="874502" y="23498"/>
                        <a:pt x="868824" y="22921"/>
                      </a:cubicBezTo>
                      <a:cubicBezTo>
                        <a:pt x="863146" y="22343"/>
                        <a:pt x="841493" y="26578"/>
                        <a:pt x="845920" y="31486"/>
                      </a:cubicBezTo>
                      <a:cubicBezTo>
                        <a:pt x="851116" y="37260"/>
                        <a:pt x="867091" y="34373"/>
                        <a:pt x="877966" y="33218"/>
                      </a:cubicBezTo>
                      <a:close/>
                      <a:moveTo>
                        <a:pt x="988350" y="351280"/>
                      </a:moveTo>
                      <a:cubicBezTo>
                        <a:pt x="995760" y="352434"/>
                        <a:pt x="1015777" y="348393"/>
                        <a:pt x="1018087" y="344447"/>
                      </a:cubicBezTo>
                      <a:cubicBezTo>
                        <a:pt x="1020396" y="340405"/>
                        <a:pt x="1010099" y="335882"/>
                        <a:pt x="996915" y="335882"/>
                      </a:cubicBezTo>
                      <a:cubicBezTo>
                        <a:pt x="983730" y="335882"/>
                        <a:pt x="981902" y="350317"/>
                        <a:pt x="988350" y="351280"/>
                      </a:cubicBezTo>
                      <a:close/>
                      <a:moveTo>
                        <a:pt x="1411117" y="58913"/>
                      </a:moveTo>
                      <a:cubicBezTo>
                        <a:pt x="1421992" y="63532"/>
                        <a:pt x="1417949" y="66323"/>
                        <a:pt x="1406497" y="66323"/>
                      </a:cubicBezTo>
                      <a:cubicBezTo>
                        <a:pt x="1395045" y="66323"/>
                        <a:pt x="1385229" y="70173"/>
                        <a:pt x="1392736" y="73156"/>
                      </a:cubicBezTo>
                      <a:cubicBezTo>
                        <a:pt x="1398414" y="75466"/>
                        <a:pt x="1397836" y="81721"/>
                        <a:pt x="1409866" y="84608"/>
                      </a:cubicBezTo>
                      <a:cubicBezTo>
                        <a:pt x="1421896" y="87495"/>
                        <a:pt x="1433925" y="77775"/>
                        <a:pt x="1432770" y="70846"/>
                      </a:cubicBezTo>
                      <a:cubicBezTo>
                        <a:pt x="1431616" y="64014"/>
                        <a:pt x="1474537" y="57662"/>
                        <a:pt x="1485989" y="54775"/>
                      </a:cubicBezTo>
                      <a:cubicBezTo>
                        <a:pt x="1497441" y="51888"/>
                        <a:pt x="1478579" y="39954"/>
                        <a:pt x="1491090" y="38800"/>
                      </a:cubicBezTo>
                      <a:cubicBezTo>
                        <a:pt x="1503697" y="37645"/>
                        <a:pt x="1498499" y="31967"/>
                        <a:pt x="1483102" y="29657"/>
                      </a:cubicBezTo>
                      <a:cubicBezTo>
                        <a:pt x="1467704" y="27347"/>
                        <a:pt x="1473959" y="14259"/>
                        <a:pt x="1468859" y="9640"/>
                      </a:cubicBezTo>
                      <a:cubicBezTo>
                        <a:pt x="1463662" y="5021"/>
                        <a:pt x="1460871" y="15318"/>
                        <a:pt x="1440854" y="19360"/>
                      </a:cubicBezTo>
                      <a:cubicBezTo>
                        <a:pt x="1420837" y="23402"/>
                        <a:pt x="1411117" y="28502"/>
                        <a:pt x="1419104" y="32544"/>
                      </a:cubicBezTo>
                      <a:cubicBezTo>
                        <a:pt x="1427092" y="36586"/>
                        <a:pt x="1419104" y="46306"/>
                        <a:pt x="1410540" y="45729"/>
                      </a:cubicBezTo>
                      <a:cubicBezTo>
                        <a:pt x="1401974" y="45151"/>
                        <a:pt x="1400242" y="54294"/>
                        <a:pt x="1411117" y="58913"/>
                      </a:cubicBezTo>
                      <a:close/>
                      <a:moveTo>
                        <a:pt x="1441431" y="74985"/>
                      </a:moveTo>
                      <a:cubicBezTo>
                        <a:pt x="1441431" y="81240"/>
                        <a:pt x="1422954" y="87592"/>
                        <a:pt x="1428247" y="92115"/>
                      </a:cubicBezTo>
                      <a:cubicBezTo>
                        <a:pt x="1432867" y="96157"/>
                        <a:pt x="1436812" y="95002"/>
                        <a:pt x="1442586" y="96060"/>
                      </a:cubicBezTo>
                      <a:cubicBezTo>
                        <a:pt x="1448264" y="97215"/>
                        <a:pt x="1451151" y="111554"/>
                        <a:pt x="1461449" y="109245"/>
                      </a:cubicBezTo>
                      <a:cubicBezTo>
                        <a:pt x="1471746" y="106935"/>
                        <a:pt x="1499751" y="120697"/>
                        <a:pt x="1516400" y="120697"/>
                      </a:cubicBezTo>
                      <a:cubicBezTo>
                        <a:pt x="1533049" y="120697"/>
                        <a:pt x="1534685" y="106935"/>
                        <a:pt x="1529584" y="106358"/>
                      </a:cubicBezTo>
                      <a:cubicBezTo>
                        <a:pt x="1524483" y="105780"/>
                        <a:pt x="1529007" y="97793"/>
                        <a:pt x="1538149" y="84608"/>
                      </a:cubicBezTo>
                      <a:cubicBezTo>
                        <a:pt x="1547291" y="71424"/>
                        <a:pt x="1509567" y="61704"/>
                        <a:pt x="1509567" y="72001"/>
                      </a:cubicBezTo>
                      <a:cubicBezTo>
                        <a:pt x="1509567" y="82299"/>
                        <a:pt x="1498692" y="69692"/>
                        <a:pt x="1495228" y="63436"/>
                      </a:cubicBezTo>
                      <a:cubicBezTo>
                        <a:pt x="1491763" y="57181"/>
                        <a:pt x="1441431" y="68633"/>
                        <a:pt x="1441431" y="74888"/>
                      </a:cubicBezTo>
                      <a:close/>
                      <a:moveTo>
                        <a:pt x="1155320" y="359941"/>
                      </a:moveTo>
                      <a:cubicBezTo>
                        <a:pt x="1164463" y="364560"/>
                        <a:pt x="1171392" y="362828"/>
                        <a:pt x="1170141" y="353686"/>
                      </a:cubicBezTo>
                      <a:cubicBezTo>
                        <a:pt x="1168986" y="344543"/>
                        <a:pt x="1148006" y="356380"/>
                        <a:pt x="1155320" y="359941"/>
                      </a:cubicBezTo>
                      <a:close/>
                      <a:moveTo>
                        <a:pt x="1396201" y="18397"/>
                      </a:moveTo>
                      <a:cubicBezTo>
                        <a:pt x="1398510" y="9832"/>
                        <a:pt x="1360497" y="13586"/>
                        <a:pt x="1370409" y="21862"/>
                      </a:cubicBezTo>
                      <a:cubicBezTo>
                        <a:pt x="1373874" y="24749"/>
                        <a:pt x="1393890" y="27059"/>
                        <a:pt x="1396201" y="18397"/>
                      </a:cubicBezTo>
                      <a:close/>
                      <a:moveTo>
                        <a:pt x="3079955" y="433177"/>
                      </a:moveTo>
                      <a:cubicBezTo>
                        <a:pt x="3091408" y="438951"/>
                        <a:pt x="3098241" y="426344"/>
                        <a:pt x="3107383" y="432599"/>
                      </a:cubicBezTo>
                      <a:cubicBezTo>
                        <a:pt x="3116525" y="438855"/>
                        <a:pt x="3138852" y="429712"/>
                        <a:pt x="3147995" y="427980"/>
                      </a:cubicBezTo>
                      <a:cubicBezTo>
                        <a:pt x="3157137" y="426248"/>
                        <a:pt x="3152614" y="414796"/>
                        <a:pt x="3126823" y="411427"/>
                      </a:cubicBezTo>
                      <a:cubicBezTo>
                        <a:pt x="3101031" y="407963"/>
                        <a:pt x="3067637" y="427018"/>
                        <a:pt x="3079859" y="433177"/>
                      </a:cubicBezTo>
                      <a:close/>
                      <a:moveTo>
                        <a:pt x="1530065" y="155727"/>
                      </a:moveTo>
                      <a:cubicBezTo>
                        <a:pt x="1538053" y="160346"/>
                        <a:pt x="1563844" y="150049"/>
                        <a:pt x="1580974" y="150530"/>
                      </a:cubicBezTo>
                      <a:cubicBezTo>
                        <a:pt x="1598105" y="151108"/>
                        <a:pt x="1646223" y="137346"/>
                        <a:pt x="1647955" y="128203"/>
                      </a:cubicBezTo>
                      <a:cubicBezTo>
                        <a:pt x="1649687" y="119061"/>
                        <a:pt x="1630247" y="119638"/>
                        <a:pt x="1622741" y="111651"/>
                      </a:cubicBezTo>
                      <a:cubicBezTo>
                        <a:pt x="1615331" y="103663"/>
                        <a:pt x="1598682" y="110496"/>
                        <a:pt x="1594736" y="117329"/>
                      </a:cubicBezTo>
                      <a:cubicBezTo>
                        <a:pt x="1590694" y="124161"/>
                        <a:pt x="1586171" y="117906"/>
                        <a:pt x="1597046" y="107031"/>
                      </a:cubicBezTo>
                      <a:cubicBezTo>
                        <a:pt x="1607921" y="96157"/>
                        <a:pt x="1586171" y="87592"/>
                        <a:pt x="1585594" y="94424"/>
                      </a:cubicBezTo>
                      <a:cubicBezTo>
                        <a:pt x="1585017" y="101257"/>
                        <a:pt x="1564999" y="95579"/>
                        <a:pt x="1564999" y="101835"/>
                      </a:cubicBezTo>
                      <a:cubicBezTo>
                        <a:pt x="1564999" y="108090"/>
                        <a:pt x="1557589" y="110977"/>
                        <a:pt x="1558166" y="117232"/>
                      </a:cubicBezTo>
                      <a:cubicBezTo>
                        <a:pt x="1558744" y="123488"/>
                        <a:pt x="1544404" y="113768"/>
                        <a:pt x="1543827" y="128107"/>
                      </a:cubicBezTo>
                      <a:cubicBezTo>
                        <a:pt x="1543250" y="142446"/>
                        <a:pt x="1521693" y="150723"/>
                        <a:pt x="1530065" y="155535"/>
                      </a:cubicBezTo>
                      <a:close/>
                      <a:moveTo>
                        <a:pt x="2268104" y="273617"/>
                      </a:moveTo>
                      <a:cubicBezTo>
                        <a:pt x="2276092" y="277659"/>
                        <a:pt x="2278979" y="281604"/>
                        <a:pt x="2283501" y="286224"/>
                      </a:cubicBezTo>
                      <a:cubicBezTo>
                        <a:pt x="2288121" y="290843"/>
                        <a:pt x="2305251" y="283914"/>
                        <a:pt x="2312084" y="281604"/>
                      </a:cubicBezTo>
                      <a:cubicBezTo>
                        <a:pt x="2318916" y="279295"/>
                        <a:pt x="2319494" y="291902"/>
                        <a:pt x="2330369" y="285069"/>
                      </a:cubicBezTo>
                      <a:cubicBezTo>
                        <a:pt x="2341243" y="278236"/>
                        <a:pt x="2352118" y="281604"/>
                        <a:pt x="2364725" y="281604"/>
                      </a:cubicBezTo>
                      <a:cubicBezTo>
                        <a:pt x="2377332" y="281604"/>
                        <a:pt x="2362415" y="266110"/>
                        <a:pt x="2362993" y="259277"/>
                      </a:cubicBezTo>
                      <a:cubicBezTo>
                        <a:pt x="2363570" y="252445"/>
                        <a:pt x="2377814" y="256968"/>
                        <a:pt x="2373290" y="262742"/>
                      </a:cubicBezTo>
                      <a:cubicBezTo>
                        <a:pt x="2368767" y="268420"/>
                        <a:pt x="2380123" y="281604"/>
                        <a:pt x="2398504" y="280450"/>
                      </a:cubicBezTo>
                      <a:cubicBezTo>
                        <a:pt x="2416789" y="279295"/>
                        <a:pt x="2403123" y="267843"/>
                        <a:pt x="2412266" y="263897"/>
                      </a:cubicBezTo>
                      <a:cubicBezTo>
                        <a:pt x="2421409" y="259855"/>
                        <a:pt x="2420254" y="255332"/>
                        <a:pt x="2407069" y="247248"/>
                      </a:cubicBezTo>
                      <a:cubicBezTo>
                        <a:pt x="2393885" y="239260"/>
                        <a:pt x="2376755" y="244361"/>
                        <a:pt x="2365302" y="239260"/>
                      </a:cubicBezTo>
                      <a:cubicBezTo>
                        <a:pt x="2353081" y="233775"/>
                        <a:pt x="2338453" y="233486"/>
                        <a:pt x="2337875" y="246093"/>
                      </a:cubicBezTo>
                      <a:cubicBezTo>
                        <a:pt x="2337298" y="258700"/>
                        <a:pt x="2313239" y="232331"/>
                        <a:pt x="2300728" y="228386"/>
                      </a:cubicBezTo>
                      <a:cubicBezTo>
                        <a:pt x="2288121" y="224440"/>
                        <a:pt x="2249241" y="264089"/>
                        <a:pt x="2268104" y="273617"/>
                      </a:cubicBezTo>
                      <a:close/>
                      <a:moveTo>
                        <a:pt x="2387629" y="346853"/>
                      </a:moveTo>
                      <a:cubicBezTo>
                        <a:pt x="2397927" y="344543"/>
                        <a:pt x="2380220" y="325681"/>
                        <a:pt x="2362415" y="322794"/>
                      </a:cubicBezTo>
                      <a:cubicBezTo>
                        <a:pt x="2344708" y="319906"/>
                        <a:pt x="2328155" y="334534"/>
                        <a:pt x="2330369" y="337710"/>
                      </a:cubicBezTo>
                      <a:cubicBezTo>
                        <a:pt x="2335566" y="345120"/>
                        <a:pt x="2377236" y="349162"/>
                        <a:pt x="2387629" y="346853"/>
                      </a:cubicBezTo>
                      <a:close/>
                      <a:moveTo>
                        <a:pt x="2341821" y="309128"/>
                      </a:moveTo>
                      <a:cubicBezTo>
                        <a:pt x="2341821" y="300563"/>
                        <a:pt x="2310640" y="312304"/>
                        <a:pt x="2323536" y="316538"/>
                      </a:cubicBezTo>
                      <a:cubicBezTo>
                        <a:pt x="2330369" y="318848"/>
                        <a:pt x="2341821" y="317693"/>
                        <a:pt x="2341821" y="309128"/>
                      </a:cubicBezTo>
                      <a:close/>
                      <a:moveTo>
                        <a:pt x="2441330" y="273039"/>
                      </a:moveTo>
                      <a:cubicBezTo>
                        <a:pt x="2455091" y="274194"/>
                        <a:pt x="2461924" y="287379"/>
                        <a:pt x="2488293" y="289111"/>
                      </a:cubicBezTo>
                      <a:cubicBezTo>
                        <a:pt x="2514662" y="290843"/>
                        <a:pt x="2534102" y="285646"/>
                        <a:pt x="2534679" y="279968"/>
                      </a:cubicBezTo>
                      <a:cubicBezTo>
                        <a:pt x="2535257" y="274290"/>
                        <a:pt x="2510620" y="265629"/>
                        <a:pt x="2503210" y="270248"/>
                      </a:cubicBezTo>
                      <a:cubicBezTo>
                        <a:pt x="2495799" y="274772"/>
                        <a:pt x="2490025" y="262838"/>
                        <a:pt x="2480883" y="265629"/>
                      </a:cubicBezTo>
                      <a:cubicBezTo>
                        <a:pt x="2471740" y="268516"/>
                        <a:pt x="2459133" y="267939"/>
                        <a:pt x="2454514" y="259855"/>
                      </a:cubicBezTo>
                      <a:cubicBezTo>
                        <a:pt x="2449895" y="251867"/>
                        <a:pt x="2434497" y="272462"/>
                        <a:pt x="2441330" y="273039"/>
                      </a:cubicBezTo>
                      <a:close/>
                      <a:moveTo>
                        <a:pt x="529879" y="40821"/>
                      </a:moveTo>
                      <a:cubicBezTo>
                        <a:pt x="543063" y="28791"/>
                        <a:pt x="560193" y="40243"/>
                        <a:pt x="562503" y="34469"/>
                      </a:cubicBezTo>
                      <a:cubicBezTo>
                        <a:pt x="564813" y="28791"/>
                        <a:pt x="537962" y="27059"/>
                        <a:pt x="528146" y="32159"/>
                      </a:cubicBezTo>
                      <a:cubicBezTo>
                        <a:pt x="518426" y="37260"/>
                        <a:pt x="495618" y="33218"/>
                        <a:pt x="498409" y="39569"/>
                      </a:cubicBezTo>
                      <a:cubicBezTo>
                        <a:pt x="500142" y="43611"/>
                        <a:pt x="516694" y="52754"/>
                        <a:pt x="529879" y="40724"/>
                      </a:cubicBezTo>
                      <a:close/>
                      <a:moveTo>
                        <a:pt x="2382914" y="1007709"/>
                      </a:moveTo>
                      <a:cubicBezTo>
                        <a:pt x="2376658" y="991156"/>
                        <a:pt x="2392057" y="975085"/>
                        <a:pt x="2380604" y="966520"/>
                      </a:cubicBezTo>
                      <a:cubicBezTo>
                        <a:pt x="2369152" y="957955"/>
                        <a:pt x="2373771" y="940247"/>
                        <a:pt x="2367997" y="943615"/>
                      </a:cubicBezTo>
                      <a:cubicBezTo>
                        <a:pt x="2362223" y="947080"/>
                        <a:pt x="2367997" y="962478"/>
                        <a:pt x="2358855" y="963633"/>
                      </a:cubicBezTo>
                      <a:cubicBezTo>
                        <a:pt x="2349712" y="964787"/>
                        <a:pt x="2358277" y="973352"/>
                        <a:pt x="2354813" y="984805"/>
                      </a:cubicBezTo>
                      <a:cubicBezTo>
                        <a:pt x="2351349" y="996257"/>
                        <a:pt x="2356545" y="1012810"/>
                        <a:pt x="2361068" y="1023107"/>
                      </a:cubicBezTo>
                      <a:cubicBezTo>
                        <a:pt x="2365688" y="1033404"/>
                        <a:pt x="2354813" y="1088355"/>
                        <a:pt x="2359336" y="1097498"/>
                      </a:cubicBezTo>
                      <a:cubicBezTo>
                        <a:pt x="2363859" y="1106640"/>
                        <a:pt x="2351830" y="1147156"/>
                        <a:pt x="2355871" y="1151871"/>
                      </a:cubicBezTo>
                      <a:cubicBezTo>
                        <a:pt x="2362704" y="1159859"/>
                        <a:pt x="2358181" y="1140997"/>
                        <a:pt x="2368478" y="1139264"/>
                      </a:cubicBezTo>
                      <a:cubicBezTo>
                        <a:pt x="2378776" y="1137532"/>
                        <a:pt x="2378776" y="1150716"/>
                        <a:pt x="2385031" y="1153604"/>
                      </a:cubicBezTo>
                      <a:cubicBezTo>
                        <a:pt x="2391286" y="1156491"/>
                        <a:pt x="2387341" y="1135319"/>
                        <a:pt x="2381566" y="1136473"/>
                      </a:cubicBezTo>
                      <a:cubicBezTo>
                        <a:pt x="2375889" y="1137628"/>
                        <a:pt x="2371269" y="1122712"/>
                        <a:pt x="2368382" y="1113569"/>
                      </a:cubicBezTo>
                      <a:cubicBezTo>
                        <a:pt x="2365495" y="1104427"/>
                        <a:pt x="2374157" y="1093552"/>
                        <a:pt x="2374157" y="1082100"/>
                      </a:cubicBezTo>
                      <a:cubicBezTo>
                        <a:pt x="2374157" y="1070648"/>
                        <a:pt x="2388496" y="1071225"/>
                        <a:pt x="2397061" y="1079790"/>
                      </a:cubicBezTo>
                      <a:cubicBezTo>
                        <a:pt x="2405626" y="1088355"/>
                        <a:pt x="2406780" y="1082677"/>
                        <a:pt x="2403316" y="1076326"/>
                      </a:cubicBezTo>
                      <a:cubicBezTo>
                        <a:pt x="2399852" y="1070070"/>
                        <a:pt x="2388977" y="1024262"/>
                        <a:pt x="2382721" y="1007709"/>
                      </a:cubicBezTo>
                      <a:close/>
                      <a:moveTo>
                        <a:pt x="583867" y="35431"/>
                      </a:moveTo>
                      <a:cubicBezTo>
                        <a:pt x="591855" y="41205"/>
                        <a:pt x="561540" y="39473"/>
                        <a:pt x="557595" y="45151"/>
                      </a:cubicBezTo>
                      <a:cubicBezTo>
                        <a:pt x="553649" y="50925"/>
                        <a:pt x="535942" y="48808"/>
                        <a:pt x="539310" y="55448"/>
                      </a:cubicBezTo>
                      <a:cubicBezTo>
                        <a:pt x="542774" y="62281"/>
                        <a:pt x="571357" y="62859"/>
                        <a:pt x="571357" y="57181"/>
                      </a:cubicBezTo>
                      <a:cubicBezTo>
                        <a:pt x="571357" y="51503"/>
                        <a:pt x="586273" y="56603"/>
                        <a:pt x="586851" y="51407"/>
                      </a:cubicBezTo>
                      <a:cubicBezTo>
                        <a:pt x="587428" y="46306"/>
                        <a:pt x="593684" y="40532"/>
                        <a:pt x="609755" y="39377"/>
                      </a:cubicBezTo>
                      <a:cubicBezTo>
                        <a:pt x="625826" y="38222"/>
                        <a:pt x="625826" y="32544"/>
                        <a:pt x="610910" y="25615"/>
                      </a:cubicBezTo>
                      <a:cubicBezTo>
                        <a:pt x="596089" y="18782"/>
                        <a:pt x="575976" y="29657"/>
                        <a:pt x="584060" y="35335"/>
                      </a:cubicBezTo>
                      <a:close/>
                      <a:moveTo>
                        <a:pt x="559231" y="497655"/>
                      </a:moveTo>
                      <a:cubicBezTo>
                        <a:pt x="574725" y="511995"/>
                        <a:pt x="587813" y="491400"/>
                        <a:pt x="595319" y="490245"/>
                      </a:cubicBezTo>
                      <a:cubicBezTo>
                        <a:pt x="602730" y="489090"/>
                        <a:pt x="590796" y="481103"/>
                        <a:pt x="578189" y="477638"/>
                      </a:cubicBezTo>
                      <a:cubicBezTo>
                        <a:pt x="565582" y="474174"/>
                        <a:pt x="547682" y="486877"/>
                        <a:pt x="559327" y="497655"/>
                      </a:cubicBezTo>
                      <a:close/>
                      <a:moveTo>
                        <a:pt x="3299952" y="595239"/>
                      </a:moveTo>
                      <a:cubicBezTo>
                        <a:pt x="3294274" y="593218"/>
                        <a:pt x="3275893" y="581477"/>
                        <a:pt x="3271370" y="574933"/>
                      </a:cubicBezTo>
                      <a:cubicBezTo>
                        <a:pt x="3266847" y="568389"/>
                        <a:pt x="3244809" y="565213"/>
                        <a:pt x="3244809" y="568678"/>
                      </a:cubicBezTo>
                      <a:cubicBezTo>
                        <a:pt x="3244809" y="572142"/>
                        <a:pt x="3237687" y="567812"/>
                        <a:pt x="3235955" y="564155"/>
                      </a:cubicBezTo>
                      <a:cubicBezTo>
                        <a:pt x="3234223" y="560402"/>
                        <a:pt x="3211030" y="559824"/>
                        <a:pt x="3210741" y="563866"/>
                      </a:cubicBezTo>
                      <a:cubicBezTo>
                        <a:pt x="3210452" y="567908"/>
                        <a:pt x="3216227" y="568197"/>
                        <a:pt x="3219595" y="572720"/>
                      </a:cubicBezTo>
                      <a:cubicBezTo>
                        <a:pt x="3223059" y="577339"/>
                        <a:pt x="3214976" y="579841"/>
                        <a:pt x="3216708" y="585038"/>
                      </a:cubicBezTo>
                      <a:cubicBezTo>
                        <a:pt x="3218440" y="590235"/>
                        <a:pt x="3208143" y="582440"/>
                        <a:pt x="3204389" y="579649"/>
                      </a:cubicBezTo>
                      <a:cubicBezTo>
                        <a:pt x="3200636" y="576762"/>
                        <a:pt x="3202369" y="565598"/>
                        <a:pt x="3203523" y="559920"/>
                      </a:cubicBezTo>
                      <a:cubicBezTo>
                        <a:pt x="3204678" y="554242"/>
                        <a:pt x="3196979" y="555301"/>
                        <a:pt x="3196113" y="549623"/>
                      </a:cubicBezTo>
                      <a:cubicBezTo>
                        <a:pt x="3195247" y="543849"/>
                        <a:pt x="3169552" y="532204"/>
                        <a:pt x="3158677" y="527585"/>
                      </a:cubicBezTo>
                      <a:cubicBezTo>
                        <a:pt x="3147802" y="522966"/>
                        <a:pt x="3133752" y="519020"/>
                        <a:pt x="3130095" y="513246"/>
                      </a:cubicBezTo>
                      <a:cubicBezTo>
                        <a:pt x="3126341" y="507568"/>
                        <a:pt x="3106902" y="506990"/>
                        <a:pt x="3099492" y="499195"/>
                      </a:cubicBezTo>
                      <a:cubicBezTo>
                        <a:pt x="3092081" y="491496"/>
                        <a:pt x="3059457" y="477734"/>
                        <a:pt x="3045407" y="476868"/>
                      </a:cubicBezTo>
                      <a:cubicBezTo>
                        <a:pt x="3031356" y="476002"/>
                        <a:pt x="3034532" y="468303"/>
                        <a:pt x="3027699" y="469458"/>
                      </a:cubicBezTo>
                      <a:cubicBezTo>
                        <a:pt x="3020866" y="470613"/>
                        <a:pt x="2991322" y="469169"/>
                        <a:pt x="2982179" y="467726"/>
                      </a:cubicBezTo>
                      <a:cubicBezTo>
                        <a:pt x="2973037" y="466282"/>
                        <a:pt x="2971016" y="473211"/>
                        <a:pt x="2964472" y="470613"/>
                      </a:cubicBezTo>
                      <a:cubicBezTo>
                        <a:pt x="2957927" y="468014"/>
                        <a:pt x="2923860" y="455696"/>
                        <a:pt x="2919818" y="460316"/>
                      </a:cubicBezTo>
                      <a:cubicBezTo>
                        <a:pt x="2915776" y="464935"/>
                        <a:pt x="2917508" y="471479"/>
                        <a:pt x="2913563" y="472634"/>
                      </a:cubicBezTo>
                      <a:cubicBezTo>
                        <a:pt x="2909521" y="473789"/>
                        <a:pt x="2913563" y="479467"/>
                        <a:pt x="2922994" y="488128"/>
                      </a:cubicBezTo>
                      <a:cubicBezTo>
                        <a:pt x="2932425" y="496693"/>
                        <a:pt x="2926747" y="503333"/>
                        <a:pt x="2918085" y="506990"/>
                      </a:cubicBezTo>
                      <a:cubicBezTo>
                        <a:pt x="2909521" y="510744"/>
                        <a:pt x="2895758" y="503526"/>
                        <a:pt x="2891524" y="496982"/>
                      </a:cubicBezTo>
                      <a:cubicBezTo>
                        <a:pt x="2887194" y="490438"/>
                        <a:pt x="2875549" y="493228"/>
                        <a:pt x="2872662" y="484663"/>
                      </a:cubicBezTo>
                      <a:cubicBezTo>
                        <a:pt x="2869775" y="476098"/>
                        <a:pt x="2876126" y="474655"/>
                        <a:pt x="2881805" y="479563"/>
                      </a:cubicBezTo>
                      <a:cubicBezTo>
                        <a:pt x="2887482" y="484375"/>
                        <a:pt x="2895277" y="480429"/>
                        <a:pt x="2896144" y="474174"/>
                      </a:cubicBezTo>
                      <a:cubicBezTo>
                        <a:pt x="2897010" y="467918"/>
                        <a:pt x="2880650" y="463588"/>
                        <a:pt x="2871796" y="464165"/>
                      </a:cubicBezTo>
                      <a:cubicBezTo>
                        <a:pt x="2862942" y="464742"/>
                        <a:pt x="2858034" y="477061"/>
                        <a:pt x="2848891" y="482161"/>
                      </a:cubicBezTo>
                      <a:cubicBezTo>
                        <a:pt x="2839749" y="487358"/>
                        <a:pt x="2804238" y="480140"/>
                        <a:pt x="2800581" y="476772"/>
                      </a:cubicBezTo>
                      <a:cubicBezTo>
                        <a:pt x="2796828" y="473308"/>
                        <a:pt x="2747362" y="476772"/>
                        <a:pt x="2742262" y="480237"/>
                      </a:cubicBezTo>
                      <a:cubicBezTo>
                        <a:pt x="2737064" y="483701"/>
                        <a:pt x="2740818" y="497078"/>
                        <a:pt x="2738219" y="498233"/>
                      </a:cubicBezTo>
                      <a:cubicBezTo>
                        <a:pt x="2735621" y="499388"/>
                        <a:pt x="2733119" y="482739"/>
                        <a:pt x="2733119" y="479659"/>
                      </a:cubicBezTo>
                      <a:cubicBezTo>
                        <a:pt x="2733119" y="476580"/>
                        <a:pt x="2727152" y="474270"/>
                        <a:pt x="2718202" y="474270"/>
                      </a:cubicBezTo>
                      <a:cubicBezTo>
                        <a:pt x="2709252" y="474270"/>
                        <a:pt x="2704152" y="473981"/>
                        <a:pt x="2707905" y="470228"/>
                      </a:cubicBezTo>
                      <a:cubicBezTo>
                        <a:pt x="2711658" y="466475"/>
                        <a:pt x="2704441" y="462818"/>
                        <a:pt x="2711369" y="457910"/>
                      </a:cubicBezTo>
                      <a:cubicBezTo>
                        <a:pt x="2718202" y="453002"/>
                        <a:pt x="2698762" y="437892"/>
                        <a:pt x="2679900" y="430482"/>
                      </a:cubicBezTo>
                      <a:cubicBezTo>
                        <a:pt x="2661038" y="423072"/>
                        <a:pt x="2618116" y="427306"/>
                        <a:pt x="2606664" y="430771"/>
                      </a:cubicBezTo>
                      <a:cubicBezTo>
                        <a:pt x="2595212" y="434235"/>
                        <a:pt x="2572307" y="433081"/>
                        <a:pt x="2561433" y="433369"/>
                      </a:cubicBezTo>
                      <a:cubicBezTo>
                        <a:pt x="2550558" y="433658"/>
                        <a:pt x="2559412" y="429039"/>
                        <a:pt x="2556236" y="423938"/>
                      </a:cubicBezTo>
                      <a:cubicBezTo>
                        <a:pt x="2553060" y="418741"/>
                        <a:pt x="2534487" y="412486"/>
                        <a:pt x="2531888" y="416817"/>
                      </a:cubicBezTo>
                      <a:cubicBezTo>
                        <a:pt x="2529290" y="421147"/>
                        <a:pt x="2524478" y="416817"/>
                        <a:pt x="2524478" y="413641"/>
                      </a:cubicBezTo>
                      <a:cubicBezTo>
                        <a:pt x="2524478" y="410465"/>
                        <a:pt x="2507059" y="404210"/>
                        <a:pt x="2500130" y="405653"/>
                      </a:cubicBezTo>
                      <a:cubicBezTo>
                        <a:pt x="2493298" y="407097"/>
                        <a:pt x="2490122" y="399398"/>
                        <a:pt x="2498109" y="399398"/>
                      </a:cubicBezTo>
                      <a:cubicBezTo>
                        <a:pt x="2506097" y="399398"/>
                        <a:pt x="2519858" y="401130"/>
                        <a:pt x="2513795" y="391988"/>
                      </a:cubicBezTo>
                      <a:cubicBezTo>
                        <a:pt x="2507829" y="382845"/>
                        <a:pt x="2456342" y="379958"/>
                        <a:pt x="2451434" y="381690"/>
                      </a:cubicBezTo>
                      <a:cubicBezTo>
                        <a:pt x="2446526" y="383423"/>
                        <a:pt x="2451146" y="389967"/>
                        <a:pt x="2439982" y="400553"/>
                      </a:cubicBezTo>
                      <a:cubicBezTo>
                        <a:pt x="2428819" y="411139"/>
                        <a:pt x="2417944" y="404017"/>
                        <a:pt x="2419387" y="398820"/>
                      </a:cubicBezTo>
                      <a:cubicBezTo>
                        <a:pt x="2420831" y="393624"/>
                        <a:pt x="2434593" y="394490"/>
                        <a:pt x="2434593" y="389389"/>
                      </a:cubicBezTo>
                      <a:cubicBezTo>
                        <a:pt x="2434593" y="384289"/>
                        <a:pt x="2415731" y="387080"/>
                        <a:pt x="2412843" y="382845"/>
                      </a:cubicBezTo>
                      <a:cubicBezTo>
                        <a:pt x="2409956" y="378515"/>
                        <a:pt x="2416886" y="375724"/>
                        <a:pt x="2423718" y="377648"/>
                      </a:cubicBezTo>
                      <a:cubicBezTo>
                        <a:pt x="2430551" y="379669"/>
                        <a:pt x="2442581" y="380824"/>
                        <a:pt x="2443158" y="377648"/>
                      </a:cubicBezTo>
                      <a:cubicBezTo>
                        <a:pt x="2443736" y="374473"/>
                        <a:pt x="2436037" y="373895"/>
                        <a:pt x="2424585" y="371874"/>
                      </a:cubicBezTo>
                      <a:cubicBezTo>
                        <a:pt x="2413132" y="369853"/>
                        <a:pt x="2385416" y="363309"/>
                        <a:pt x="2370788" y="364753"/>
                      </a:cubicBezTo>
                      <a:cubicBezTo>
                        <a:pt x="2356160" y="366196"/>
                        <a:pt x="2349616" y="359363"/>
                        <a:pt x="2341629" y="358786"/>
                      </a:cubicBezTo>
                      <a:cubicBezTo>
                        <a:pt x="2333641" y="358209"/>
                        <a:pt x="2333641" y="363117"/>
                        <a:pt x="2337298" y="367640"/>
                      </a:cubicBezTo>
                      <a:cubicBezTo>
                        <a:pt x="2341051" y="372259"/>
                        <a:pt x="2329599" y="375050"/>
                        <a:pt x="2320167" y="373606"/>
                      </a:cubicBezTo>
                      <a:cubicBezTo>
                        <a:pt x="2310736" y="372163"/>
                        <a:pt x="2296975" y="378803"/>
                        <a:pt x="2302460" y="385636"/>
                      </a:cubicBezTo>
                      <a:cubicBezTo>
                        <a:pt x="2307850" y="392469"/>
                        <a:pt x="2313335" y="383615"/>
                        <a:pt x="2317858" y="385925"/>
                      </a:cubicBezTo>
                      <a:cubicBezTo>
                        <a:pt x="2322381" y="388234"/>
                        <a:pt x="2305828" y="393046"/>
                        <a:pt x="2312661" y="396222"/>
                      </a:cubicBezTo>
                      <a:cubicBezTo>
                        <a:pt x="2319494" y="399398"/>
                        <a:pt x="2318339" y="405942"/>
                        <a:pt x="2318628" y="409406"/>
                      </a:cubicBezTo>
                      <a:cubicBezTo>
                        <a:pt x="2318916" y="412871"/>
                        <a:pt x="2307176" y="414603"/>
                        <a:pt x="2302941" y="409406"/>
                      </a:cubicBezTo>
                      <a:cubicBezTo>
                        <a:pt x="2298611" y="404306"/>
                        <a:pt x="2292644" y="408829"/>
                        <a:pt x="2284656" y="408252"/>
                      </a:cubicBezTo>
                      <a:cubicBezTo>
                        <a:pt x="2276669" y="407674"/>
                        <a:pt x="2270606" y="411427"/>
                        <a:pt x="2279267" y="412582"/>
                      </a:cubicBezTo>
                      <a:cubicBezTo>
                        <a:pt x="2287832" y="413737"/>
                        <a:pt x="2290719" y="419126"/>
                        <a:pt x="2279267" y="420281"/>
                      </a:cubicBezTo>
                      <a:cubicBezTo>
                        <a:pt x="2267815" y="421436"/>
                        <a:pt x="2270702" y="409695"/>
                        <a:pt x="2263869" y="411139"/>
                      </a:cubicBezTo>
                      <a:cubicBezTo>
                        <a:pt x="2257036" y="412582"/>
                        <a:pt x="2242120" y="405749"/>
                        <a:pt x="2234132" y="405942"/>
                      </a:cubicBezTo>
                      <a:cubicBezTo>
                        <a:pt x="2226145" y="406231"/>
                        <a:pt x="2222391" y="412486"/>
                        <a:pt x="2211806" y="413352"/>
                      </a:cubicBezTo>
                      <a:cubicBezTo>
                        <a:pt x="2201219" y="414218"/>
                        <a:pt x="2186880" y="407867"/>
                        <a:pt x="2182646" y="402189"/>
                      </a:cubicBezTo>
                      <a:cubicBezTo>
                        <a:pt x="2178315" y="396511"/>
                        <a:pt x="2176967" y="394779"/>
                        <a:pt x="2171771" y="401323"/>
                      </a:cubicBezTo>
                      <a:cubicBezTo>
                        <a:pt x="2166574" y="407867"/>
                        <a:pt x="2166285" y="420474"/>
                        <a:pt x="2161185" y="421340"/>
                      </a:cubicBezTo>
                      <a:cubicBezTo>
                        <a:pt x="2155988" y="422206"/>
                        <a:pt x="2154064" y="433369"/>
                        <a:pt x="2148866" y="436256"/>
                      </a:cubicBezTo>
                      <a:cubicBezTo>
                        <a:pt x="2143670" y="439144"/>
                        <a:pt x="2143381" y="431926"/>
                        <a:pt x="2136837" y="432503"/>
                      </a:cubicBezTo>
                      <a:cubicBezTo>
                        <a:pt x="2130293" y="433081"/>
                        <a:pt x="2109121" y="412486"/>
                        <a:pt x="2107966" y="406519"/>
                      </a:cubicBezTo>
                      <a:cubicBezTo>
                        <a:pt x="2106811" y="400553"/>
                        <a:pt x="2093627" y="389101"/>
                        <a:pt x="2090259" y="386791"/>
                      </a:cubicBezTo>
                      <a:cubicBezTo>
                        <a:pt x="2086794" y="384481"/>
                        <a:pt x="2093723" y="383326"/>
                        <a:pt x="2097958" y="387080"/>
                      </a:cubicBezTo>
                      <a:cubicBezTo>
                        <a:pt x="2102288" y="390833"/>
                        <a:pt x="2107678" y="390833"/>
                        <a:pt x="2112008" y="388523"/>
                      </a:cubicBezTo>
                      <a:cubicBezTo>
                        <a:pt x="2116338" y="386213"/>
                        <a:pt x="2115761" y="375627"/>
                        <a:pt x="2108255" y="375339"/>
                      </a:cubicBezTo>
                      <a:cubicBezTo>
                        <a:pt x="2100845" y="375050"/>
                        <a:pt x="2103635" y="368795"/>
                        <a:pt x="2107389" y="367640"/>
                      </a:cubicBezTo>
                      <a:cubicBezTo>
                        <a:pt x="2111142" y="366485"/>
                        <a:pt x="2098823" y="355322"/>
                        <a:pt x="2103347" y="354167"/>
                      </a:cubicBezTo>
                      <a:cubicBezTo>
                        <a:pt x="2107870" y="353012"/>
                        <a:pt x="2105945" y="348200"/>
                        <a:pt x="2099593" y="347334"/>
                      </a:cubicBezTo>
                      <a:cubicBezTo>
                        <a:pt x="2093338" y="346468"/>
                        <a:pt x="2086698" y="341367"/>
                        <a:pt x="2086409" y="338191"/>
                      </a:cubicBezTo>
                      <a:cubicBezTo>
                        <a:pt x="2086121" y="335016"/>
                        <a:pt x="2059559" y="333861"/>
                        <a:pt x="2060714" y="338480"/>
                      </a:cubicBezTo>
                      <a:cubicBezTo>
                        <a:pt x="2061869" y="343099"/>
                        <a:pt x="2052149" y="341656"/>
                        <a:pt x="2053593" y="337903"/>
                      </a:cubicBezTo>
                      <a:cubicBezTo>
                        <a:pt x="2055036" y="334149"/>
                        <a:pt x="2044161" y="335304"/>
                        <a:pt x="2031554" y="331936"/>
                      </a:cubicBezTo>
                      <a:cubicBezTo>
                        <a:pt x="2018947" y="328472"/>
                        <a:pt x="2018659" y="319618"/>
                        <a:pt x="2014424" y="319040"/>
                      </a:cubicBezTo>
                      <a:cubicBezTo>
                        <a:pt x="2010093" y="318463"/>
                        <a:pt x="2011537" y="331359"/>
                        <a:pt x="2005282" y="328472"/>
                      </a:cubicBezTo>
                      <a:cubicBezTo>
                        <a:pt x="1999026" y="325584"/>
                        <a:pt x="1992097" y="331070"/>
                        <a:pt x="1995562" y="338480"/>
                      </a:cubicBezTo>
                      <a:cubicBezTo>
                        <a:pt x="1999026" y="345890"/>
                        <a:pt x="1995851" y="347045"/>
                        <a:pt x="1995273" y="353108"/>
                      </a:cubicBezTo>
                      <a:cubicBezTo>
                        <a:pt x="1994696" y="359075"/>
                        <a:pt x="1991231" y="356573"/>
                        <a:pt x="1983821" y="353974"/>
                      </a:cubicBezTo>
                      <a:cubicBezTo>
                        <a:pt x="1976411" y="351376"/>
                        <a:pt x="1976411" y="360230"/>
                        <a:pt x="1960339" y="356284"/>
                      </a:cubicBezTo>
                      <a:cubicBezTo>
                        <a:pt x="1944364" y="352242"/>
                        <a:pt x="1937146" y="356573"/>
                        <a:pt x="1934355" y="351376"/>
                      </a:cubicBezTo>
                      <a:cubicBezTo>
                        <a:pt x="1931468" y="346179"/>
                        <a:pt x="1926656" y="345698"/>
                        <a:pt x="1926079" y="349932"/>
                      </a:cubicBezTo>
                      <a:cubicBezTo>
                        <a:pt x="1925502" y="354263"/>
                        <a:pt x="1900865" y="352531"/>
                        <a:pt x="1898940" y="346179"/>
                      </a:cubicBezTo>
                      <a:cubicBezTo>
                        <a:pt x="1896919" y="339924"/>
                        <a:pt x="1903271" y="338769"/>
                        <a:pt x="1906928" y="337037"/>
                      </a:cubicBezTo>
                      <a:cubicBezTo>
                        <a:pt x="1910681" y="335304"/>
                        <a:pt x="1902886" y="332706"/>
                        <a:pt x="1889509" y="333572"/>
                      </a:cubicBezTo>
                      <a:cubicBezTo>
                        <a:pt x="1876036" y="334438"/>
                        <a:pt x="1867471" y="326739"/>
                        <a:pt x="1853709" y="328087"/>
                      </a:cubicBezTo>
                      <a:cubicBezTo>
                        <a:pt x="1839947" y="329530"/>
                        <a:pt x="1809344" y="332417"/>
                        <a:pt x="1805110" y="334342"/>
                      </a:cubicBezTo>
                      <a:cubicBezTo>
                        <a:pt x="1800779" y="336363"/>
                        <a:pt x="1809151" y="344062"/>
                        <a:pt x="1802511" y="344639"/>
                      </a:cubicBezTo>
                      <a:cubicBezTo>
                        <a:pt x="1795967" y="345217"/>
                        <a:pt x="1800490" y="332032"/>
                        <a:pt x="1799335" y="325777"/>
                      </a:cubicBezTo>
                      <a:cubicBezTo>
                        <a:pt x="1798180" y="319522"/>
                        <a:pt x="1788172" y="318655"/>
                        <a:pt x="1789615" y="323467"/>
                      </a:cubicBezTo>
                      <a:cubicBezTo>
                        <a:pt x="1791059" y="328375"/>
                        <a:pt x="1773929" y="330011"/>
                        <a:pt x="1769598" y="326354"/>
                      </a:cubicBezTo>
                      <a:cubicBezTo>
                        <a:pt x="1765268" y="322601"/>
                        <a:pt x="1758435" y="317789"/>
                        <a:pt x="1747271" y="314902"/>
                      </a:cubicBezTo>
                      <a:cubicBezTo>
                        <a:pt x="1736108" y="312015"/>
                        <a:pt x="1722346" y="324045"/>
                        <a:pt x="1725522" y="327509"/>
                      </a:cubicBezTo>
                      <a:cubicBezTo>
                        <a:pt x="1728698" y="330974"/>
                        <a:pt x="1736974" y="328375"/>
                        <a:pt x="1737263" y="330685"/>
                      </a:cubicBezTo>
                      <a:cubicBezTo>
                        <a:pt x="1737840" y="335401"/>
                        <a:pt x="1713492" y="333572"/>
                        <a:pt x="1713492" y="337518"/>
                      </a:cubicBezTo>
                      <a:cubicBezTo>
                        <a:pt x="1713492" y="341463"/>
                        <a:pt x="1690877" y="346949"/>
                        <a:pt x="1684044" y="347815"/>
                      </a:cubicBezTo>
                      <a:cubicBezTo>
                        <a:pt x="1665181" y="350221"/>
                        <a:pt x="1661140" y="350125"/>
                        <a:pt x="1652286" y="357535"/>
                      </a:cubicBezTo>
                      <a:cubicBezTo>
                        <a:pt x="1643432" y="364945"/>
                        <a:pt x="1650265" y="350991"/>
                        <a:pt x="1657098" y="344062"/>
                      </a:cubicBezTo>
                      <a:cubicBezTo>
                        <a:pt x="1663930" y="337229"/>
                        <a:pt x="1671148" y="340020"/>
                        <a:pt x="1675094" y="334631"/>
                      </a:cubicBezTo>
                      <a:cubicBezTo>
                        <a:pt x="1679136" y="329241"/>
                        <a:pt x="1685391" y="329723"/>
                        <a:pt x="1696266" y="328087"/>
                      </a:cubicBezTo>
                      <a:cubicBezTo>
                        <a:pt x="1707141" y="326354"/>
                        <a:pt x="1706563" y="320099"/>
                        <a:pt x="1711760" y="317789"/>
                      </a:cubicBezTo>
                      <a:cubicBezTo>
                        <a:pt x="1716860" y="315480"/>
                        <a:pt x="1729467" y="310668"/>
                        <a:pt x="1731777" y="305471"/>
                      </a:cubicBezTo>
                      <a:cubicBezTo>
                        <a:pt x="1734087" y="300274"/>
                        <a:pt x="1759782" y="291709"/>
                        <a:pt x="1764979" y="291998"/>
                      </a:cubicBezTo>
                      <a:cubicBezTo>
                        <a:pt x="1770079" y="292287"/>
                        <a:pt x="1771234" y="281701"/>
                        <a:pt x="1774121" y="281701"/>
                      </a:cubicBezTo>
                      <a:cubicBezTo>
                        <a:pt x="1777008" y="281701"/>
                        <a:pt x="1791829" y="275157"/>
                        <a:pt x="1797603" y="272558"/>
                      </a:cubicBezTo>
                      <a:cubicBezTo>
                        <a:pt x="1803281" y="269960"/>
                        <a:pt x="1806168" y="264570"/>
                        <a:pt x="1806457" y="260817"/>
                      </a:cubicBezTo>
                      <a:cubicBezTo>
                        <a:pt x="1806746" y="257064"/>
                        <a:pt x="1798758" y="257641"/>
                        <a:pt x="1797892" y="254273"/>
                      </a:cubicBezTo>
                      <a:cubicBezTo>
                        <a:pt x="1797026" y="250809"/>
                        <a:pt x="1801645" y="253118"/>
                        <a:pt x="1807612" y="250809"/>
                      </a:cubicBezTo>
                      <a:cubicBezTo>
                        <a:pt x="1813579" y="248499"/>
                        <a:pt x="1807612" y="240511"/>
                        <a:pt x="1802800" y="241955"/>
                      </a:cubicBezTo>
                      <a:cubicBezTo>
                        <a:pt x="1797892" y="243398"/>
                        <a:pt x="1805398" y="237624"/>
                        <a:pt x="1801067" y="232524"/>
                      </a:cubicBezTo>
                      <a:cubicBezTo>
                        <a:pt x="1796737" y="227327"/>
                        <a:pt x="1788172" y="235700"/>
                        <a:pt x="1788460" y="230214"/>
                      </a:cubicBezTo>
                      <a:cubicBezTo>
                        <a:pt x="1788749" y="224825"/>
                        <a:pt x="1787883" y="217896"/>
                        <a:pt x="1784419" y="214527"/>
                      </a:cubicBezTo>
                      <a:cubicBezTo>
                        <a:pt x="1780954" y="211063"/>
                        <a:pt x="1774699" y="220494"/>
                        <a:pt x="1767577" y="215105"/>
                      </a:cubicBezTo>
                      <a:cubicBezTo>
                        <a:pt x="1760456" y="209716"/>
                        <a:pt x="1739573" y="206251"/>
                        <a:pt x="1739573" y="208561"/>
                      </a:cubicBezTo>
                      <a:cubicBezTo>
                        <a:pt x="1739573" y="210871"/>
                        <a:pt x="1729564" y="205096"/>
                        <a:pt x="1727543" y="207406"/>
                      </a:cubicBezTo>
                      <a:cubicBezTo>
                        <a:pt x="1725522" y="209716"/>
                        <a:pt x="1708969" y="209427"/>
                        <a:pt x="1703772" y="207983"/>
                      </a:cubicBezTo>
                      <a:cubicBezTo>
                        <a:pt x="1698672" y="206540"/>
                        <a:pt x="1691454" y="210004"/>
                        <a:pt x="1691165" y="215105"/>
                      </a:cubicBezTo>
                      <a:cubicBezTo>
                        <a:pt x="1690877" y="220302"/>
                        <a:pt x="1670571" y="218281"/>
                        <a:pt x="1666818" y="217415"/>
                      </a:cubicBezTo>
                      <a:cubicBezTo>
                        <a:pt x="1663064" y="216548"/>
                        <a:pt x="1680868" y="201921"/>
                        <a:pt x="1680868" y="199418"/>
                      </a:cubicBezTo>
                      <a:cubicBezTo>
                        <a:pt x="1680868" y="196916"/>
                        <a:pt x="1650842" y="199996"/>
                        <a:pt x="1649110" y="197109"/>
                      </a:cubicBezTo>
                      <a:cubicBezTo>
                        <a:pt x="1647378" y="194222"/>
                        <a:pt x="1632846" y="193355"/>
                        <a:pt x="1626206" y="193644"/>
                      </a:cubicBezTo>
                      <a:cubicBezTo>
                        <a:pt x="1619662" y="193933"/>
                        <a:pt x="1625917" y="191912"/>
                        <a:pt x="1631884" y="191334"/>
                      </a:cubicBezTo>
                      <a:cubicBezTo>
                        <a:pt x="1637850" y="190757"/>
                        <a:pt x="1643336" y="185560"/>
                        <a:pt x="1649880" y="184502"/>
                      </a:cubicBezTo>
                      <a:cubicBezTo>
                        <a:pt x="1656424" y="183347"/>
                        <a:pt x="1654980" y="181037"/>
                        <a:pt x="1652190" y="177091"/>
                      </a:cubicBezTo>
                      <a:cubicBezTo>
                        <a:pt x="1649303" y="173146"/>
                        <a:pt x="1642470" y="175071"/>
                        <a:pt x="1635829" y="173146"/>
                      </a:cubicBezTo>
                      <a:cubicBezTo>
                        <a:pt x="1629285" y="171125"/>
                        <a:pt x="1621201" y="168238"/>
                        <a:pt x="1615523" y="167949"/>
                      </a:cubicBezTo>
                      <a:cubicBezTo>
                        <a:pt x="1609845" y="167660"/>
                        <a:pt x="1603494" y="170836"/>
                        <a:pt x="1590021" y="173338"/>
                      </a:cubicBezTo>
                      <a:cubicBezTo>
                        <a:pt x="1576548" y="175937"/>
                        <a:pt x="1575393" y="186234"/>
                        <a:pt x="1568560" y="189314"/>
                      </a:cubicBezTo>
                      <a:cubicBezTo>
                        <a:pt x="1561727" y="192489"/>
                        <a:pt x="1549697" y="205000"/>
                        <a:pt x="1555376" y="206155"/>
                      </a:cubicBezTo>
                      <a:cubicBezTo>
                        <a:pt x="1561053" y="207310"/>
                        <a:pt x="1558263" y="210774"/>
                        <a:pt x="1559129" y="214431"/>
                      </a:cubicBezTo>
                      <a:cubicBezTo>
                        <a:pt x="1559995" y="218184"/>
                        <a:pt x="1554798" y="219051"/>
                        <a:pt x="1548254" y="217896"/>
                      </a:cubicBezTo>
                      <a:cubicBezTo>
                        <a:pt x="1541710" y="216741"/>
                        <a:pt x="1518517" y="217030"/>
                        <a:pt x="1518806" y="221938"/>
                      </a:cubicBezTo>
                      <a:cubicBezTo>
                        <a:pt x="1519094" y="226846"/>
                        <a:pt x="1532279" y="229059"/>
                        <a:pt x="1531413" y="231658"/>
                      </a:cubicBezTo>
                      <a:cubicBezTo>
                        <a:pt x="1530546" y="234256"/>
                        <a:pt x="1521404" y="231369"/>
                        <a:pt x="1516785" y="228771"/>
                      </a:cubicBezTo>
                      <a:cubicBezTo>
                        <a:pt x="1512165" y="226172"/>
                        <a:pt x="1501868" y="227616"/>
                        <a:pt x="1499943" y="232524"/>
                      </a:cubicBezTo>
                      <a:cubicBezTo>
                        <a:pt x="1497922" y="237432"/>
                        <a:pt x="1489935" y="236277"/>
                        <a:pt x="1487336" y="235122"/>
                      </a:cubicBezTo>
                      <a:cubicBezTo>
                        <a:pt x="1484738" y="233967"/>
                        <a:pt x="1479060" y="237432"/>
                        <a:pt x="1474729" y="235988"/>
                      </a:cubicBezTo>
                      <a:cubicBezTo>
                        <a:pt x="1470399" y="234545"/>
                        <a:pt x="1483295" y="228289"/>
                        <a:pt x="1480119" y="225114"/>
                      </a:cubicBezTo>
                      <a:cubicBezTo>
                        <a:pt x="1476943" y="221938"/>
                        <a:pt x="1463277" y="224825"/>
                        <a:pt x="1461833" y="230022"/>
                      </a:cubicBezTo>
                      <a:cubicBezTo>
                        <a:pt x="1460390" y="235122"/>
                        <a:pt x="1452114" y="226268"/>
                        <a:pt x="1448938" y="228001"/>
                      </a:cubicBezTo>
                      <a:cubicBezTo>
                        <a:pt x="1445762" y="229733"/>
                        <a:pt x="1442394" y="231754"/>
                        <a:pt x="1436331" y="234256"/>
                      </a:cubicBezTo>
                      <a:cubicBezTo>
                        <a:pt x="1430364" y="236854"/>
                        <a:pt x="1420067" y="231369"/>
                        <a:pt x="1417757" y="235988"/>
                      </a:cubicBezTo>
                      <a:cubicBezTo>
                        <a:pt x="1415448" y="240608"/>
                        <a:pt x="1429210" y="241955"/>
                        <a:pt x="1429498" y="243976"/>
                      </a:cubicBezTo>
                      <a:cubicBezTo>
                        <a:pt x="1429787" y="245997"/>
                        <a:pt x="1398317" y="245708"/>
                        <a:pt x="1397451" y="248884"/>
                      </a:cubicBezTo>
                      <a:cubicBezTo>
                        <a:pt x="1396585" y="252060"/>
                        <a:pt x="1385999" y="252060"/>
                        <a:pt x="1373104" y="252348"/>
                      </a:cubicBezTo>
                      <a:cubicBezTo>
                        <a:pt x="1360208" y="252637"/>
                        <a:pt x="1365405" y="258893"/>
                        <a:pt x="1355107" y="260914"/>
                      </a:cubicBezTo>
                      <a:cubicBezTo>
                        <a:pt x="1344810" y="262934"/>
                        <a:pt x="1340287" y="263223"/>
                        <a:pt x="1336822" y="268324"/>
                      </a:cubicBezTo>
                      <a:cubicBezTo>
                        <a:pt x="1333358" y="273520"/>
                        <a:pt x="1325370" y="274290"/>
                        <a:pt x="1321906" y="270345"/>
                      </a:cubicBezTo>
                      <a:cubicBezTo>
                        <a:pt x="1318441" y="266303"/>
                        <a:pt x="1309010" y="272366"/>
                        <a:pt x="1314207" y="272943"/>
                      </a:cubicBezTo>
                      <a:cubicBezTo>
                        <a:pt x="1319307" y="273520"/>
                        <a:pt x="1314495" y="278717"/>
                        <a:pt x="1311320" y="277562"/>
                      </a:cubicBezTo>
                      <a:cubicBezTo>
                        <a:pt x="1308144" y="276408"/>
                        <a:pt x="1299001" y="283048"/>
                        <a:pt x="1304198" y="282470"/>
                      </a:cubicBezTo>
                      <a:cubicBezTo>
                        <a:pt x="1309395" y="281893"/>
                        <a:pt x="1311897" y="286224"/>
                        <a:pt x="1309395" y="289303"/>
                      </a:cubicBezTo>
                      <a:cubicBezTo>
                        <a:pt x="1306796" y="292479"/>
                        <a:pt x="1295633" y="285550"/>
                        <a:pt x="1292842" y="288437"/>
                      </a:cubicBezTo>
                      <a:cubicBezTo>
                        <a:pt x="1289955" y="291324"/>
                        <a:pt x="1298327" y="294981"/>
                        <a:pt x="1303428" y="294404"/>
                      </a:cubicBezTo>
                      <a:cubicBezTo>
                        <a:pt x="1308625" y="293826"/>
                        <a:pt x="1311416" y="297291"/>
                        <a:pt x="1311994" y="300948"/>
                      </a:cubicBezTo>
                      <a:cubicBezTo>
                        <a:pt x="1312571" y="304701"/>
                        <a:pt x="1299964" y="298638"/>
                        <a:pt x="1297365" y="301814"/>
                      </a:cubicBezTo>
                      <a:cubicBezTo>
                        <a:pt x="1294767" y="304990"/>
                        <a:pt x="1299387" y="306433"/>
                        <a:pt x="1304776" y="307011"/>
                      </a:cubicBezTo>
                      <a:cubicBezTo>
                        <a:pt x="1310261" y="307588"/>
                        <a:pt x="1306219" y="309609"/>
                        <a:pt x="1311127" y="313844"/>
                      </a:cubicBezTo>
                      <a:cubicBezTo>
                        <a:pt x="1311512" y="314132"/>
                        <a:pt x="1311801" y="314517"/>
                        <a:pt x="1312089" y="314806"/>
                      </a:cubicBezTo>
                      <a:cubicBezTo>
                        <a:pt x="1315073" y="318367"/>
                        <a:pt x="1309491" y="319618"/>
                        <a:pt x="1310069" y="322986"/>
                      </a:cubicBezTo>
                      <a:cubicBezTo>
                        <a:pt x="1310646" y="326739"/>
                        <a:pt x="1304583" y="328087"/>
                        <a:pt x="1304583" y="324718"/>
                      </a:cubicBezTo>
                      <a:cubicBezTo>
                        <a:pt x="1304583" y="321350"/>
                        <a:pt x="1289474" y="320099"/>
                        <a:pt x="1286298" y="323852"/>
                      </a:cubicBezTo>
                      <a:cubicBezTo>
                        <a:pt x="1283123" y="327605"/>
                        <a:pt x="1280909" y="330396"/>
                        <a:pt x="1277156" y="327028"/>
                      </a:cubicBezTo>
                      <a:cubicBezTo>
                        <a:pt x="1273402" y="323563"/>
                        <a:pt x="1262528" y="327894"/>
                        <a:pt x="1248573" y="328472"/>
                      </a:cubicBezTo>
                      <a:cubicBezTo>
                        <a:pt x="1234523" y="329049"/>
                        <a:pt x="1205652" y="330204"/>
                        <a:pt x="1198530" y="332802"/>
                      </a:cubicBezTo>
                      <a:cubicBezTo>
                        <a:pt x="1191409" y="335401"/>
                        <a:pt x="1185346" y="345409"/>
                        <a:pt x="1191986" y="351953"/>
                      </a:cubicBezTo>
                      <a:cubicBezTo>
                        <a:pt x="1198530" y="358497"/>
                        <a:pt x="1192275" y="361384"/>
                        <a:pt x="1192275" y="365715"/>
                      </a:cubicBezTo>
                      <a:cubicBezTo>
                        <a:pt x="1192275" y="370046"/>
                        <a:pt x="1209405" y="378899"/>
                        <a:pt x="1218644" y="379766"/>
                      </a:cubicBezTo>
                      <a:cubicBezTo>
                        <a:pt x="1227786" y="380632"/>
                        <a:pt x="1235196" y="391795"/>
                        <a:pt x="1229807" y="398628"/>
                      </a:cubicBezTo>
                      <a:cubicBezTo>
                        <a:pt x="1224418" y="405461"/>
                        <a:pt x="1207769" y="396607"/>
                        <a:pt x="1196894" y="388042"/>
                      </a:cubicBezTo>
                      <a:cubicBezTo>
                        <a:pt x="1186020" y="379477"/>
                        <a:pt x="1160806" y="376012"/>
                        <a:pt x="1152529" y="376590"/>
                      </a:cubicBezTo>
                      <a:cubicBezTo>
                        <a:pt x="1144253" y="377167"/>
                        <a:pt x="1149065" y="369180"/>
                        <a:pt x="1138479" y="369468"/>
                      </a:cubicBezTo>
                      <a:cubicBezTo>
                        <a:pt x="1127893" y="369757"/>
                        <a:pt x="1119039" y="379188"/>
                        <a:pt x="1126160" y="379188"/>
                      </a:cubicBezTo>
                      <a:cubicBezTo>
                        <a:pt x="1133282" y="379188"/>
                        <a:pt x="1137901" y="378611"/>
                        <a:pt x="1134148" y="382075"/>
                      </a:cubicBezTo>
                      <a:cubicBezTo>
                        <a:pt x="1130395" y="385540"/>
                        <a:pt x="1136169" y="384674"/>
                        <a:pt x="1144734" y="388331"/>
                      </a:cubicBezTo>
                      <a:cubicBezTo>
                        <a:pt x="1153299" y="392084"/>
                        <a:pt x="1137613" y="397184"/>
                        <a:pt x="1128759" y="391218"/>
                      </a:cubicBezTo>
                      <a:cubicBezTo>
                        <a:pt x="1119905" y="385251"/>
                        <a:pt x="1110474" y="390929"/>
                        <a:pt x="1107876" y="395548"/>
                      </a:cubicBezTo>
                      <a:cubicBezTo>
                        <a:pt x="1105277" y="400168"/>
                        <a:pt x="1118173" y="413256"/>
                        <a:pt x="1133571" y="415566"/>
                      </a:cubicBezTo>
                      <a:cubicBezTo>
                        <a:pt x="1148968" y="417875"/>
                        <a:pt x="1143868" y="422687"/>
                        <a:pt x="1150989" y="425285"/>
                      </a:cubicBezTo>
                      <a:cubicBezTo>
                        <a:pt x="1158111" y="427884"/>
                        <a:pt x="1153010" y="430771"/>
                        <a:pt x="1148102" y="431060"/>
                      </a:cubicBezTo>
                      <a:cubicBezTo>
                        <a:pt x="1143194" y="431348"/>
                        <a:pt x="1133474" y="423649"/>
                        <a:pt x="1125775" y="419608"/>
                      </a:cubicBezTo>
                      <a:cubicBezTo>
                        <a:pt x="1118077" y="415566"/>
                        <a:pt x="1097193" y="421340"/>
                        <a:pt x="1092863" y="416720"/>
                      </a:cubicBezTo>
                      <a:cubicBezTo>
                        <a:pt x="1088532" y="412101"/>
                        <a:pt x="1095750" y="407578"/>
                        <a:pt x="1091708" y="404113"/>
                      </a:cubicBezTo>
                      <a:cubicBezTo>
                        <a:pt x="1087666" y="400649"/>
                        <a:pt x="1091130" y="392950"/>
                        <a:pt x="1096327" y="384962"/>
                      </a:cubicBezTo>
                      <a:cubicBezTo>
                        <a:pt x="1101524" y="376975"/>
                        <a:pt x="1095461" y="363213"/>
                        <a:pt x="1088051" y="360903"/>
                      </a:cubicBezTo>
                      <a:cubicBezTo>
                        <a:pt x="1080640" y="358594"/>
                        <a:pt x="1081218" y="366389"/>
                        <a:pt x="1082950" y="368602"/>
                      </a:cubicBezTo>
                      <a:cubicBezTo>
                        <a:pt x="1084682" y="370912"/>
                        <a:pt x="1083816" y="381787"/>
                        <a:pt x="1078042" y="388908"/>
                      </a:cubicBezTo>
                      <a:cubicBezTo>
                        <a:pt x="1072268" y="396030"/>
                        <a:pt x="1054849" y="396030"/>
                        <a:pt x="1054849" y="400938"/>
                      </a:cubicBezTo>
                      <a:cubicBezTo>
                        <a:pt x="1054849" y="405846"/>
                        <a:pt x="1043108" y="409503"/>
                        <a:pt x="1047150" y="412967"/>
                      </a:cubicBezTo>
                      <a:cubicBezTo>
                        <a:pt x="1051192" y="416432"/>
                        <a:pt x="1066879" y="434139"/>
                        <a:pt x="1069188" y="439528"/>
                      </a:cubicBezTo>
                      <a:cubicBezTo>
                        <a:pt x="1071498" y="444918"/>
                        <a:pt x="1055138" y="462144"/>
                        <a:pt x="1057736" y="472153"/>
                      </a:cubicBezTo>
                      <a:cubicBezTo>
                        <a:pt x="1060335" y="482161"/>
                        <a:pt x="1055426" y="486781"/>
                        <a:pt x="1058602" y="491592"/>
                      </a:cubicBezTo>
                      <a:cubicBezTo>
                        <a:pt x="1061778" y="496501"/>
                        <a:pt x="1068900" y="492170"/>
                        <a:pt x="1073519" y="494191"/>
                      </a:cubicBezTo>
                      <a:cubicBezTo>
                        <a:pt x="1078138" y="496212"/>
                        <a:pt x="1085549" y="491304"/>
                        <a:pt x="1096135" y="489283"/>
                      </a:cubicBezTo>
                      <a:cubicBezTo>
                        <a:pt x="1106721" y="487262"/>
                        <a:pt x="1126160" y="498425"/>
                        <a:pt x="1133282" y="501890"/>
                      </a:cubicBezTo>
                      <a:cubicBezTo>
                        <a:pt x="1140404" y="505354"/>
                        <a:pt x="1136746" y="511032"/>
                        <a:pt x="1140404" y="516710"/>
                      </a:cubicBezTo>
                      <a:cubicBezTo>
                        <a:pt x="1144157" y="522484"/>
                        <a:pt x="1131838" y="522484"/>
                        <a:pt x="1131550" y="531049"/>
                      </a:cubicBezTo>
                      <a:cubicBezTo>
                        <a:pt x="1131261" y="539614"/>
                        <a:pt x="1153010" y="543368"/>
                        <a:pt x="1153877" y="545966"/>
                      </a:cubicBezTo>
                      <a:cubicBezTo>
                        <a:pt x="1154743" y="548564"/>
                        <a:pt x="1138382" y="546544"/>
                        <a:pt x="1132127" y="544234"/>
                      </a:cubicBezTo>
                      <a:cubicBezTo>
                        <a:pt x="1125872" y="541924"/>
                        <a:pt x="1125294" y="533648"/>
                        <a:pt x="1123273" y="531916"/>
                      </a:cubicBezTo>
                      <a:cubicBezTo>
                        <a:pt x="1121252" y="530183"/>
                        <a:pt x="1127604" y="523351"/>
                        <a:pt x="1128085" y="517865"/>
                      </a:cubicBezTo>
                      <a:cubicBezTo>
                        <a:pt x="1128663" y="512380"/>
                        <a:pt x="1120964" y="509300"/>
                        <a:pt x="1118365" y="505547"/>
                      </a:cubicBezTo>
                      <a:cubicBezTo>
                        <a:pt x="1115767" y="501794"/>
                        <a:pt x="1111244" y="496404"/>
                        <a:pt x="1106047" y="497559"/>
                      </a:cubicBezTo>
                      <a:cubicBezTo>
                        <a:pt x="1100850" y="498714"/>
                        <a:pt x="1081988" y="500446"/>
                        <a:pt x="1076310" y="505547"/>
                      </a:cubicBezTo>
                      <a:cubicBezTo>
                        <a:pt x="1070536" y="510744"/>
                        <a:pt x="1077176" y="525275"/>
                        <a:pt x="1080352" y="532397"/>
                      </a:cubicBezTo>
                      <a:cubicBezTo>
                        <a:pt x="1083528" y="539518"/>
                        <a:pt x="1063799" y="549527"/>
                        <a:pt x="1064280" y="555301"/>
                      </a:cubicBezTo>
                      <a:cubicBezTo>
                        <a:pt x="1064858" y="561075"/>
                        <a:pt x="1058314" y="563577"/>
                        <a:pt x="1049652" y="568197"/>
                      </a:cubicBezTo>
                      <a:cubicBezTo>
                        <a:pt x="1041087" y="572720"/>
                        <a:pt x="1031656" y="576184"/>
                        <a:pt x="1031945" y="583691"/>
                      </a:cubicBezTo>
                      <a:cubicBezTo>
                        <a:pt x="1032233" y="591101"/>
                        <a:pt x="1020493" y="587155"/>
                        <a:pt x="1014526" y="583691"/>
                      </a:cubicBezTo>
                      <a:cubicBezTo>
                        <a:pt x="1008559" y="580226"/>
                        <a:pt x="1000764" y="585712"/>
                        <a:pt x="992199" y="585423"/>
                      </a:cubicBezTo>
                      <a:cubicBezTo>
                        <a:pt x="983634" y="585134"/>
                        <a:pt x="983634" y="578013"/>
                        <a:pt x="976705" y="580515"/>
                      </a:cubicBezTo>
                      <a:cubicBezTo>
                        <a:pt x="969872" y="583113"/>
                        <a:pt x="965253" y="577339"/>
                        <a:pt x="967274" y="572239"/>
                      </a:cubicBezTo>
                      <a:cubicBezTo>
                        <a:pt x="969295" y="567138"/>
                        <a:pt x="976994" y="571084"/>
                        <a:pt x="977571" y="574837"/>
                      </a:cubicBezTo>
                      <a:cubicBezTo>
                        <a:pt x="978148" y="578590"/>
                        <a:pt x="982960" y="576858"/>
                        <a:pt x="988735" y="573682"/>
                      </a:cubicBezTo>
                      <a:cubicBezTo>
                        <a:pt x="994412" y="570506"/>
                        <a:pt x="991622" y="577724"/>
                        <a:pt x="999898" y="578302"/>
                      </a:cubicBezTo>
                      <a:cubicBezTo>
                        <a:pt x="1008174" y="578879"/>
                        <a:pt x="1003651" y="573971"/>
                        <a:pt x="1009907" y="574548"/>
                      </a:cubicBezTo>
                      <a:cubicBezTo>
                        <a:pt x="1016162" y="575126"/>
                        <a:pt x="1016451" y="573105"/>
                        <a:pt x="1014526" y="569929"/>
                      </a:cubicBezTo>
                      <a:cubicBezTo>
                        <a:pt x="1012505" y="566753"/>
                        <a:pt x="1019145" y="564540"/>
                        <a:pt x="1023091" y="562808"/>
                      </a:cubicBezTo>
                      <a:cubicBezTo>
                        <a:pt x="1027614" y="560883"/>
                        <a:pt x="1025401" y="554531"/>
                        <a:pt x="1029058" y="552510"/>
                      </a:cubicBezTo>
                      <a:cubicBezTo>
                        <a:pt x="1032811" y="550489"/>
                        <a:pt x="1030212" y="546544"/>
                        <a:pt x="1034158" y="546159"/>
                      </a:cubicBezTo>
                      <a:cubicBezTo>
                        <a:pt x="1038200" y="545870"/>
                        <a:pt x="1039932" y="539903"/>
                        <a:pt x="1043590" y="539903"/>
                      </a:cubicBezTo>
                      <a:cubicBezTo>
                        <a:pt x="1047246" y="539903"/>
                        <a:pt x="1049267" y="533937"/>
                        <a:pt x="1047054" y="530761"/>
                      </a:cubicBezTo>
                      <a:cubicBezTo>
                        <a:pt x="1044744" y="527585"/>
                        <a:pt x="1048497" y="519020"/>
                        <a:pt x="1052251" y="517865"/>
                      </a:cubicBezTo>
                      <a:cubicBezTo>
                        <a:pt x="1056004" y="516710"/>
                        <a:pt x="1056293" y="513246"/>
                        <a:pt x="1052828" y="510744"/>
                      </a:cubicBezTo>
                      <a:cubicBezTo>
                        <a:pt x="1049364" y="508145"/>
                        <a:pt x="1036757" y="499580"/>
                        <a:pt x="1037623" y="494191"/>
                      </a:cubicBezTo>
                      <a:cubicBezTo>
                        <a:pt x="1038489" y="488802"/>
                        <a:pt x="1035313" y="478697"/>
                        <a:pt x="1037045" y="474462"/>
                      </a:cubicBezTo>
                      <a:cubicBezTo>
                        <a:pt x="1038778" y="470132"/>
                        <a:pt x="1037334" y="461278"/>
                        <a:pt x="1036757" y="456177"/>
                      </a:cubicBezTo>
                      <a:cubicBezTo>
                        <a:pt x="1036179" y="450981"/>
                        <a:pt x="1039932" y="445303"/>
                        <a:pt x="1041665" y="435871"/>
                      </a:cubicBezTo>
                      <a:cubicBezTo>
                        <a:pt x="1043397" y="426440"/>
                        <a:pt x="1031656" y="416432"/>
                        <a:pt x="1025978" y="413833"/>
                      </a:cubicBezTo>
                      <a:cubicBezTo>
                        <a:pt x="1020300" y="411235"/>
                        <a:pt x="1023957" y="406134"/>
                        <a:pt x="1032233" y="399205"/>
                      </a:cubicBezTo>
                      <a:cubicBezTo>
                        <a:pt x="1040510" y="392373"/>
                        <a:pt x="1041087" y="370912"/>
                        <a:pt x="1040510" y="366292"/>
                      </a:cubicBezTo>
                      <a:cubicBezTo>
                        <a:pt x="1039932" y="361673"/>
                        <a:pt x="1023091" y="357727"/>
                        <a:pt x="1016451" y="358305"/>
                      </a:cubicBezTo>
                      <a:cubicBezTo>
                        <a:pt x="1009907" y="358882"/>
                        <a:pt x="985559" y="357727"/>
                        <a:pt x="979592" y="356573"/>
                      </a:cubicBezTo>
                      <a:cubicBezTo>
                        <a:pt x="973625" y="355418"/>
                        <a:pt x="971604" y="361673"/>
                        <a:pt x="968717" y="367447"/>
                      </a:cubicBezTo>
                      <a:cubicBezTo>
                        <a:pt x="965830" y="373222"/>
                        <a:pt x="959575" y="382075"/>
                        <a:pt x="955822" y="394875"/>
                      </a:cubicBezTo>
                      <a:cubicBezTo>
                        <a:pt x="952068" y="407770"/>
                        <a:pt x="936959" y="411716"/>
                        <a:pt x="930127" y="414603"/>
                      </a:cubicBezTo>
                      <a:cubicBezTo>
                        <a:pt x="923294" y="417490"/>
                        <a:pt x="918963" y="426922"/>
                        <a:pt x="922139" y="431445"/>
                      </a:cubicBezTo>
                      <a:cubicBezTo>
                        <a:pt x="925315" y="436064"/>
                        <a:pt x="929838" y="432311"/>
                        <a:pt x="933013" y="434043"/>
                      </a:cubicBezTo>
                      <a:cubicBezTo>
                        <a:pt x="936189" y="435775"/>
                        <a:pt x="932725" y="447805"/>
                        <a:pt x="930704" y="449537"/>
                      </a:cubicBezTo>
                      <a:cubicBezTo>
                        <a:pt x="928683" y="451269"/>
                        <a:pt x="934457" y="455504"/>
                        <a:pt x="929549" y="458680"/>
                      </a:cubicBezTo>
                      <a:cubicBezTo>
                        <a:pt x="924641" y="461855"/>
                        <a:pt x="920118" y="468399"/>
                        <a:pt x="923005" y="471864"/>
                      </a:cubicBezTo>
                      <a:cubicBezTo>
                        <a:pt x="925892" y="475328"/>
                        <a:pt x="939847" y="477061"/>
                        <a:pt x="945909" y="480429"/>
                      </a:cubicBezTo>
                      <a:cubicBezTo>
                        <a:pt x="951876" y="483894"/>
                        <a:pt x="949663" y="490149"/>
                        <a:pt x="954186" y="496116"/>
                      </a:cubicBezTo>
                      <a:cubicBezTo>
                        <a:pt x="958709" y="502082"/>
                        <a:pt x="963617" y="498425"/>
                        <a:pt x="965927" y="502082"/>
                      </a:cubicBezTo>
                      <a:cubicBezTo>
                        <a:pt x="968236" y="505835"/>
                        <a:pt x="957650" y="520656"/>
                        <a:pt x="953897" y="521233"/>
                      </a:cubicBezTo>
                      <a:cubicBezTo>
                        <a:pt x="950144" y="521811"/>
                        <a:pt x="935035" y="506124"/>
                        <a:pt x="930415" y="502660"/>
                      </a:cubicBezTo>
                      <a:cubicBezTo>
                        <a:pt x="925796" y="499195"/>
                        <a:pt x="908088" y="493806"/>
                        <a:pt x="899235" y="489187"/>
                      </a:cubicBezTo>
                      <a:cubicBezTo>
                        <a:pt x="890381" y="484567"/>
                        <a:pt x="883163" y="485145"/>
                        <a:pt x="873443" y="478601"/>
                      </a:cubicBezTo>
                      <a:cubicBezTo>
                        <a:pt x="863723" y="472056"/>
                        <a:pt x="855447" y="468881"/>
                        <a:pt x="837643" y="469169"/>
                      </a:cubicBezTo>
                      <a:cubicBezTo>
                        <a:pt x="819936" y="469458"/>
                        <a:pt x="808483" y="465127"/>
                        <a:pt x="802421" y="465994"/>
                      </a:cubicBezTo>
                      <a:cubicBezTo>
                        <a:pt x="796454" y="466860"/>
                        <a:pt x="798667" y="460027"/>
                        <a:pt x="788081" y="455408"/>
                      </a:cubicBezTo>
                      <a:cubicBezTo>
                        <a:pt x="777495" y="450788"/>
                        <a:pt x="770662" y="444533"/>
                        <a:pt x="764599" y="447709"/>
                      </a:cubicBezTo>
                      <a:cubicBezTo>
                        <a:pt x="758633" y="450884"/>
                        <a:pt x="760846" y="462337"/>
                        <a:pt x="770085" y="463684"/>
                      </a:cubicBezTo>
                      <a:cubicBezTo>
                        <a:pt x="779228" y="465127"/>
                        <a:pt x="774608" y="469939"/>
                        <a:pt x="784424" y="469362"/>
                      </a:cubicBezTo>
                      <a:cubicBezTo>
                        <a:pt x="794144" y="468784"/>
                        <a:pt x="797031" y="472249"/>
                        <a:pt x="796742" y="478216"/>
                      </a:cubicBezTo>
                      <a:cubicBezTo>
                        <a:pt x="796454" y="484182"/>
                        <a:pt x="801362" y="490245"/>
                        <a:pt x="805596" y="494287"/>
                      </a:cubicBezTo>
                      <a:cubicBezTo>
                        <a:pt x="809927" y="498329"/>
                        <a:pt x="807329" y="504873"/>
                        <a:pt x="799630" y="504873"/>
                      </a:cubicBezTo>
                      <a:cubicBezTo>
                        <a:pt x="791931" y="504873"/>
                        <a:pt x="783077" y="506028"/>
                        <a:pt x="786445" y="511417"/>
                      </a:cubicBezTo>
                      <a:cubicBezTo>
                        <a:pt x="789910" y="516903"/>
                        <a:pt x="784135" y="518250"/>
                        <a:pt x="776437" y="515459"/>
                      </a:cubicBezTo>
                      <a:cubicBezTo>
                        <a:pt x="768738" y="512572"/>
                        <a:pt x="773261" y="507183"/>
                        <a:pt x="776437" y="504007"/>
                      </a:cubicBezTo>
                      <a:cubicBezTo>
                        <a:pt x="779612" y="500831"/>
                        <a:pt x="769604" y="496885"/>
                        <a:pt x="764696" y="495153"/>
                      </a:cubicBezTo>
                      <a:cubicBezTo>
                        <a:pt x="759884" y="493421"/>
                        <a:pt x="740348" y="507760"/>
                        <a:pt x="734959" y="510070"/>
                      </a:cubicBezTo>
                      <a:cubicBezTo>
                        <a:pt x="729473" y="512380"/>
                        <a:pt x="716096" y="506605"/>
                        <a:pt x="702334" y="510070"/>
                      </a:cubicBezTo>
                      <a:cubicBezTo>
                        <a:pt x="688573" y="513534"/>
                        <a:pt x="689439" y="524409"/>
                        <a:pt x="684338" y="523254"/>
                      </a:cubicBezTo>
                      <a:cubicBezTo>
                        <a:pt x="679141" y="522099"/>
                        <a:pt x="664032" y="524698"/>
                        <a:pt x="658258" y="521233"/>
                      </a:cubicBezTo>
                      <a:cubicBezTo>
                        <a:pt x="652580" y="517769"/>
                        <a:pt x="657103" y="515844"/>
                        <a:pt x="663166" y="516133"/>
                      </a:cubicBezTo>
                      <a:cubicBezTo>
                        <a:pt x="669133" y="516421"/>
                        <a:pt x="671154" y="514401"/>
                        <a:pt x="667786" y="510455"/>
                      </a:cubicBezTo>
                      <a:cubicBezTo>
                        <a:pt x="664321" y="506413"/>
                        <a:pt x="672405" y="500157"/>
                        <a:pt x="672116" y="497270"/>
                      </a:cubicBezTo>
                      <a:cubicBezTo>
                        <a:pt x="671828" y="494383"/>
                        <a:pt x="649501" y="501890"/>
                        <a:pt x="645844" y="504969"/>
                      </a:cubicBezTo>
                      <a:cubicBezTo>
                        <a:pt x="642091" y="508145"/>
                        <a:pt x="646132" y="513823"/>
                        <a:pt x="642091" y="515844"/>
                      </a:cubicBezTo>
                      <a:cubicBezTo>
                        <a:pt x="638048" y="517865"/>
                        <a:pt x="638145" y="512380"/>
                        <a:pt x="633525" y="510647"/>
                      </a:cubicBezTo>
                      <a:cubicBezTo>
                        <a:pt x="629002" y="508915"/>
                        <a:pt x="595512" y="516614"/>
                        <a:pt x="589160" y="523832"/>
                      </a:cubicBezTo>
                      <a:cubicBezTo>
                        <a:pt x="582809" y="530953"/>
                        <a:pt x="570586" y="531242"/>
                        <a:pt x="570586" y="535284"/>
                      </a:cubicBezTo>
                      <a:cubicBezTo>
                        <a:pt x="570586" y="539326"/>
                        <a:pt x="555381" y="539037"/>
                        <a:pt x="549415" y="541828"/>
                      </a:cubicBezTo>
                      <a:cubicBezTo>
                        <a:pt x="543448" y="544715"/>
                        <a:pt x="547394" y="556456"/>
                        <a:pt x="545084" y="562134"/>
                      </a:cubicBezTo>
                      <a:cubicBezTo>
                        <a:pt x="542774" y="567812"/>
                        <a:pt x="519293" y="566176"/>
                        <a:pt x="512171" y="566464"/>
                      </a:cubicBezTo>
                      <a:cubicBezTo>
                        <a:pt x="505049" y="566753"/>
                        <a:pt x="502451" y="552703"/>
                        <a:pt x="496677" y="551837"/>
                      </a:cubicBezTo>
                      <a:cubicBezTo>
                        <a:pt x="490999" y="550970"/>
                        <a:pt x="494367" y="542983"/>
                        <a:pt x="496099" y="539518"/>
                      </a:cubicBezTo>
                      <a:cubicBezTo>
                        <a:pt x="497832" y="536054"/>
                        <a:pt x="502355" y="538941"/>
                        <a:pt x="509573" y="534322"/>
                      </a:cubicBezTo>
                      <a:cubicBezTo>
                        <a:pt x="516694" y="529702"/>
                        <a:pt x="523912" y="536631"/>
                        <a:pt x="526703" y="533455"/>
                      </a:cubicBezTo>
                      <a:cubicBezTo>
                        <a:pt x="529590" y="530280"/>
                        <a:pt x="515828" y="522003"/>
                        <a:pt x="514962" y="514882"/>
                      </a:cubicBezTo>
                      <a:cubicBezTo>
                        <a:pt x="514096" y="507760"/>
                        <a:pt x="498890" y="505739"/>
                        <a:pt x="490325" y="508049"/>
                      </a:cubicBezTo>
                      <a:cubicBezTo>
                        <a:pt x="481760" y="510359"/>
                        <a:pt x="472329" y="508338"/>
                        <a:pt x="466266" y="505451"/>
                      </a:cubicBezTo>
                      <a:cubicBezTo>
                        <a:pt x="460299" y="502563"/>
                        <a:pt x="460781" y="510647"/>
                        <a:pt x="469731" y="512861"/>
                      </a:cubicBezTo>
                      <a:cubicBezTo>
                        <a:pt x="478584" y="515170"/>
                        <a:pt x="474061" y="522003"/>
                        <a:pt x="475409" y="526334"/>
                      </a:cubicBezTo>
                      <a:cubicBezTo>
                        <a:pt x="476852" y="530664"/>
                        <a:pt x="473099" y="540384"/>
                        <a:pt x="467999" y="547795"/>
                      </a:cubicBezTo>
                      <a:cubicBezTo>
                        <a:pt x="462802" y="555205"/>
                        <a:pt x="466555" y="554916"/>
                        <a:pt x="474350" y="554627"/>
                      </a:cubicBezTo>
                      <a:cubicBezTo>
                        <a:pt x="482049" y="554339"/>
                        <a:pt x="481472" y="564347"/>
                        <a:pt x="481472" y="571758"/>
                      </a:cubicBezTo>
                      <a:cubicBezTo>
                        <a:pt x="481472" y="579168"/>
                        <a:pt x="475505" y="581189"/>
                        <a:pt x="475505" y="586674"/>
                      </a:cubicBezTo>
                      <a:cubicBezTo>
                        <a:pt x="475505" y="592160"/>
                        <a:pt x="469249" y="584076"/>
                        <a:pt x="467228" y="586385"/>
                      </a:cubicBezTo>
                      <a:cubicBezTo>
                        <a:pt x="465208" y="588695"/>
                        <a:pt x="462705" y="585231"/>
                        <a:pt x="461551" y="580708"/>
                      </a:cubicBezTo>
                      <a:cubicBezTo>
                        <a:pt x="460396" y="576184"/>
                        <a:pt x="448655" y="578687"/>
                        <a:pt x="442111" y="576954"/>
                      </a:cubicBezTo>
                      <a:cubicBezTo>
                        <a:pt x="435567" y="575222"/>
                        <a:pt x="432968" y="578109"/>
                        <a:pt x="429793" y="582921"/>
                      </a:cubicBezTo>
                      <a:cubicBezTo>
                        <a:pt x="426617" y="587829"/>
                        <a:pt x="417474" y="589754"/>
                        <a:pt x="412663" y="590331"/>
                      </a:cubicBezTo>
                      <a:cubicBezTo>
                        <a:pt x="407273" y="591005"/>
                        <a:pt x="399189" y="600340"/>
                        <a:pt x="394089" y="603804"/>
                      </a:cubicBezTo>
                      <a:cubicBezTo>
                        <a:pt x="388892" y="607269"/>
                        <a:pt x="388122" y="613813"/>
                        <a:pt x="395243" y="620646"/>
                      </a:cubicBezTo>
                      <a:cubicBezTo>
                        <a:pt x="402461" y="627478"/>
                        <a:pt x="403809" y="632098"/>
                        <a:pt x="403231" y="635851"/>
                      </a:cubicBezTo>
                      <a:cubicBezTo>
                        <a:pt x="402654" y="639604"/>
                        <a:pt x="383214" y="638449"/>
                        <a:pt x="380038" y="634408"/>
                      </a:cubicBezTo>
                      <a:cubicBezTo>
                        <a:pt x="376862" y="630462"/>
                        <a:pt x="364255" y="629018"/>
                        <a:pt x="360021" y="629788"/>
                      </a:cubicBezTo>
                      <a:cubicBezTo>
                        <a:pt x="355690" y="630654"/>
                        <a:pt x="344046" y="616892"/>
                        <a:pt x="337983" y="616604"/>
                      </a:cubicBezTo>
                      <a:cubicBezTo>
                        <a:pt x="332016" y="616315"/>
                        <a:pt x="328263" y="623725"/>
                        <a:pt x="326242" y="627478"/>
                      </a:cubicBezTo>
                      <a:cubicBezTo>
                        <a:pt x="324221" y="631232"/>
                        <a:pt x="329129" y="632386"/>
                        <a:pt x="331920" y="638642"/>
                      </a:cubicBezTo>
                      <a:cubicBezTo>
                        <a:pt x="334807" y="644897"/>
                        <a:pt x="345393" y="645186"/>
                        <a:pt x="350782" y="645186"/>
                      </a:cubicBezTo>
                      <a:cubicBezTo>
                        <a:pt x="356171" y="645186"/>
                        <a:pt x="354247" y="653462"/>
                        <a:pt x="352515" y="656927"/>
                      </a:cubicBezTo>
                      <a:cubicBezTo>
                        <a:pt x="350782" y="660391"/>
                        <a:pt x="340774" y="662894"/>
                        <a:pt x="337887" y="659236"/>
                      </a:cubicBezTo>
                      <a:cubicBezTo>
                        <a:pt x="335000" y="655483"/>
                        <a:pt x="322970" y="659236"/>
                        <a:pt x="322681" y="654617"/>
                      </a:cubicBezTo>
                      <a:cubicBezTo>
                        <a:pt x="322393" y="650094"/>
                        <a:pt x="313827" y="643165"/>
                        <a:pt x="304974" y="644609"/>
                      </a:cubicBezTo>
                      <a:cubicBezTo>
                        <a:pt x="296120" y="646052"/>
                        <a:pt x="294388" y="640278"/>
                        <a:pt x="294965" y="633445"/>
                      </a:cubicBezTo>
                      <a:cubicBezTo>
                        <a:pt x="295542" y="626612"/>
                        <a:pt x="290153" y="622570"/>
                        <a:pt x="290346" y="619395"/>
                      </a:cubicBezTo>
                      <a:cubicBezTo>
                        <a:pt x="290634" y="616219"/>
                        <a:pt x="286400" y="609963"/>
                        <a:pt x="290923" y="606788"/>
                      </a:cubicBezTo>
                      <a:cubicBezTo>
                        <a:pt x="295542" y="603612"/>
                        <a:pt x="292078" y="598800"/>
                        <a:pt x="292367" y="594469"/>
                      </a:cubicBezTo>
                      <a:cubicBezTo>
                        <a:pt x="292655" y="590139"/>
                        <a:pt x="284668" y="583595"/>
                        <a:pt x="277450" y="583595"/>
                      </a:cubicBezTo>
                      <a:cubicBezTo>
                        <a:pt x="270232" y="583595"/>
                        <a:pt x="271772" y="576473"/>
                        <a:pt x="265709" y="575030"/>
                      </a:cubicBezTo>
                      <a:cubicBezTo>
                        <a:pt x="259742" y="573586"/>
                        <a:pt x="247713" y="563577"/>
                        <a:pt x="246847" y="559343"/>
                      </a:cubicBezTo>
                      <a:cubicBezTo>
                        <a:pt x="245981" y="555012"/>
                        <a:pt x="236838" y="554435"/>
                        <a:pt x="240014" y="553088"/>
                      </a:cubicBezTo>
                      <a:cubicBezTo>
                        <a:pt x="243190" y="551644"/>
                        <a:pt x="250311" y="553665"/>
                        <a:pt x="255508" y="558766"/>
                      </a:cubicBezTo>
                      <a:cubicBezTo>
                        <a:pt x="260609" y="563866"/>
                        <a:pt x="268981" y="568485"/>
                        <a:pt x="282358" y="570218"/>
                      </a:cubicBezTo>
                      <a:cubicBezTo>
                        <a:pt x="295831" y="571950"/>
                        <a:pt x="301220" y="578205"/>
                        <a:pt x="316137" y="580804"/>
                      </a:cubicBezTo>
                      <a:cubicBezTo>
                        <a:pt x="331054" y="583402"/>
                        <a:pt x="339907" y="585134"/>
                        <a:pt x="361368" y="588214"/>
                      </a:cubicBezTo>
                      <a:cubicBezTo>
                        <a:pt x="382829" y="591390"/>
                        <a:pt x="411411" y="569640"/>
                        <a:pt x="417474" y="563577"/>
                      </a:cubicBezTo>
                      <a:cubicBezTo>
                        <a:pt x="423441" y="557611"/>
                        <a:pt x="415742" y="545292"/>
                        <a:pt x="415742" y="540673"/>
                      </a:cubicBezTo>
                      <a:cubicBezTo>
                        <a:pt x="415742" y="536054"/>
                        <a:pt x="406022" y="535476"/>
                        <a:pt x="404578" y="532108"/>
                      </a:cubicBezTo>
                      <a:cubicBezTo>
                        <a:pt x="403135" y="528644"/>
                        <a:pt x="396880" y="522388"/>
                        <a:pt x="388507" y="522388"/>
                      </a:cubicBezTo>
                      <a:cubicBezTo>
                        <a:pt x="380135" y="522388"/>
                        <a:pt x="379076" y="512957"/>
                        <a:pt x="372532" y="513534"/>
                      </a:cubicBezTo>
                      <a:cubicBezTo>
                        <a:pt x="365988" y="514112"/>
                        <a:pt x="361368" y="510647"/>
                        <a:pt x="344238" y="499195"/>
                      </a:cubicBezTo>
                      <a:cubicBezTo>
                        <a:pt x="327108" y="487743"/>
                        <a:pt x="303338" y="479467"/>
                        <a:pt x="299007" y="481488"/>
                      </a:cubicBezTo>
                      <a:cubicBezTo>
                        <a:pt x="294676" y="483509"/>
                        <a:pt x="291885" y="484663"/>
                        <a:pt x="288998" y="480333"/>
                      </a:cubicBezTo>
                      <a:cubicBezTo>
                        <a:pt x="286111" y="476002"/>
                        <a:pt x="279567" y="476580"/>
                        <a:pt x="274948" y="480044"/>
                      </a:cubicBezTo>
                      <a:cubicBezTo>
                        <a:pt x="270329" y="483509"/>
                        <a:pt x="265805" y="476868"/>
                        <a:pt x="257240" y="478889"/>
                      </a:cubicBezTo>
                      <a:cubicBezTo>
                        <a:pt x="248675" y="480910"/>
                        <a:pt x="244056" y="475136"/>
                        <a:pt x="246365" y="472634"/>
                      </a:cubicBezTo>
                      <a:cubicBezTo>
                        <a:pt x="248675" y="470035"/>
                        <a:pt x="261282" y="472345"/>
                        <a:pt x="260705" y="468111"/>
                      </a:cubicBezTo>
                      <a:cubicBezTo>
                        <a:pt x="260127" y="463780"/>
                        <a:pt x="255604" y="468111"/>
                        <a:pt x="247809" y="462914"/>
                      </a:cubicBezTo>
                      <a:cubicBezTo>
                        <a:pt x="240110" y="457717"/>
                        <a:pt x="235780" y="461182"/>
                        <a:pt x="234047" y="465512"/>
                      </a:cubicBezTo>
                      <a:cubicBezTo>
                        <a:pt x="232315" y="469843"/>
                        <a:pt x="226348" y="468688"/>
                        <a:pt x="222306" y="464935"/>
                      </a:cubicBezTo>
                      <a:cubicBezTo>
                        <a:pt x="221922" y="464550"/>
                        <a:pt x="221440" y="464261"/>
                        <a:pt x="220959" y="463973"/>
                      </a:cubicBezTo>
                      <a:cubicBezTo>
                        <a:pt x="219612" y="471094"/>
                        <a:pt x="215378" y="471864"/>
                        <a:pt x="211143" y="470902"/>
                      </a:cubicBezTo>
                      <a:cubicBezTo>
                        <a:pt x="205946" y="469747"/>
                        <a:pt x="200846" y="478312"/>
                        <a:pt x="195168" y="478312"/>
                      </a:cubicBezTo>
                      <a:cubicBezTo>
                        <a:pt x="189490" y="478312"/>
                        <a:pt x="183138" y="484567"/>
                        <a:pt x="181983" y="489764"/>
                      </a:cubicBezTo>
                      <a:cubicBezTo>
                        <a:pt x="180828" y="494961"/>
                        <a:pt x="174573" y="492074"/>
                        <a:pt x="174573" y="495442"/>
                      </a:cubicBezTo>
                      <a:cubicBezTo>
                        <a:pt x="174573" y="498810"/>
                        <a:pt x="174573" y="502275"/>
                        <a:pt x="171686" y="505739"/>
                      </a:cubicBezTo>
                      <a:cubicBezTo>
                        <a:pt x="168799" y="509204"/>
                        <a:pt x="171686" y="510936"/>
                        <a:pt x="174573" y="516614"/>
                      </a:cubicBezTo>
                      <a:cubicBezTo>
                        <a:pt x="177460" y="522388"/>
                        <a:pt x="183716" y="521811"/>
                        <a:pt x="186603" y="523447"/>
                      </a:cubicBezTo>
                      <a:cubicBezTo>
                        <a:pt x="189490" y="525179"/>
                        <a:pt x="200364" y="534322"/>
                        <a:pt x="200364" y="537786"/>
                      </a:cubicBezTo>
                      <a:cubicBezTo>
                        <a:pt x="200364" y="541251"/>
                        <a:pt x="191799" y="549816"/>
                        <a:pt x="188335" y="552125"/>
                      </a:cubicBezTo>
                      <a:cubicBezTo>
                        <a:pt x="184870" y="554435"/>
                        <a:pt x="180347" y="560113"/>
                        <a:pt x="182561" y="563577"/>
                      </a:cubicBezTo>
                      <a:cubicBezTo>
                        <a:pt x="184870" y="567042"/>
                        <a:pt x="194590" y="581285"/>
                        <a:pt x="200846" y="592737"/>
                      </a:cubicBezTo>
                      <a:cubicBezTo>
                        <a:pt x="207197" y="604189"/>
                        <a:pt x="198536" y="598992"/>
                        <a:pt x="194590" y="604189"/>
                      </a:cubicBezTo>
                      <a:cubicBezTo>
                        <a:pt x="190548" y="609386"/>
                        <a:pt x="196323" y="615641"/>
                        <a:pt x="197477" y="619106"/>
                      </a:cubicBezTo>
                      <a:cubicBezTo>
                        <a:pt x="198632" y="622570"/>
                        <a:pt x="192377" y="621993"/>
                        <a:pt x="192954" y="624784"/>
                      </a:cubicBezTo>
                      <a:cubicBezTo>
                        <a:pt x="193532" y="627671"/>
                        <a:pt x="202097" y="628826"/>
                        <a:pt x="202674" y="631135"/>
                      </a:cubicBezTo>
                      <a:cubicBezTo>
                        <a:pt x="203252" y="633445"/>
                        <a:pt x="196996" y="636332"/>
                        <a:pt x="199787" y="640855"/>
                      </a:cubicBezTo>
                      <a:cubicBezTo>
                        <a:pt x="202674" y="645475"/>
                        <a:pt x="209507" y="645378"/>
                        <a:pt x="210084" y="651153"/>
                      </a:cubicBezTo>
                      <a:cubicBezTo>
                        <a:pt x="210662" y="656831"/>
                        <a:pt x="197477" y="657408"/>
                        <a:pt x="198055" y="662027"/>
                      </a:cubicBezTo>
                      <a:cubicBezTo>
                        <a:pt x="198632" y="666550"/>
                        <a:pt x="215185" y="672325"/>
                        <a:pt x="222691" y="680890"/>
                      </a:cubicBezTo>
                      <a:cubicBezTo>
                        <a:pt x="230102" y="689455"/>
                        <a:pt x="229524" y="691764"/>
                        <a:pt x="227888" y="696384"/>
                      </a:cubicBezTo>
                      <a:cubicBezTo>
                        <a:pt x="224423" y="705622"/>
                        <a:pt x="203829" y="713514"/>
                        <a:pt x="199306" y="723811"/>
                      </a:cubicBezTo>
                      <a:cubicBezTo>
                        <a:pt x="194783" y="734109"/>
                        <a:pt x="177556" y="739786"/>
                        <a:pt x="169569" y="747870"/>
                      </a:cubicBezTo>
                      <a:cubicBezTo>
                        <a:pt x="166297" y="751142"/>
                        <a:pt x="163025" y="755569"/>
                        <a:pt x="160330" y="759611"/>
                      </a:cubicBezTo>
                      <a:cubicBezTo>
                        <a:pt x="163698" y="758745"/>
                        <a:pt x="166393" y="757686"/>
                        <a:pt x="168414" y="756724"/>
                      </a:cubicBezTo>
                      <a:cubicBezTo>
                        <a:pt x="173033" y="754414"/>
                        <a:pt x="176113" y="765578"/>
                        <a:pt x="180732" y="769331"/>
                      </a:cubicBezTo>
                      <a:cubicBezTo>
                        <a:pt x="185351" y="773084"/>
                        <a:pt x="194494" y="769620"/>
                        <a:pt x="197574" y="773084"/>
                      </a:cubicBezTo>
                      <a:cubicBezTo>
                        <a:pt x="200749" y="776549"/>
                        <a:pt x="194975" y="776838"/>
                        <a:pt x="188431" y="775683"/>
                      </a:cubicBezTo>
                      <a:cubicBezTo>
                        <a:pt x="181887" y="774528"/>
                        <a:pt x="180155" y="778570"/>
                        <a:pt x="169858" y="781938"/>
                      </a:cubicBezTo>
                      <a:cubicBezTo>
                        <a:pt x="162158" y="784536"/>
                        <a:pt x="162928" y="787231"/>
                        <a:pt x="160330" y="789445"/>
                      </a:cubicBezTo>
                      <a:cubicBezTo>
                        <a:pt x="164949" y="796181"/>
                        <a:pt x="158790" y="797047"/>
                        <a:pt x="156384" y="802148"/>
                      </a:cubicBezTo>
                      <a:cubicBezTo>
                        <a:pt x="153786" y="807729"/>
                        <a:pt x="150418" y="808596"/>
                        <a:pt x="149936" y="812060"/>
                      </a:cubicBezTo>
                      <a:cubicBezTo>
                        <a:pt x="149551" y="815525"/>
                        <a:pt x="150803" y="818027"/>
                        <a:pt x="151188" y="823224"/>
                      </a:cubicBezTo>
                      <a:cubicBezTo>
                        <a:pt x="151573" y="828420"/>
                        <a:pt x="152439" y="829190"/>
                        <a:pt x="155518" y="833521"/>
                      </a:cubicBezTo>
                      <a:cubicBezTo>
                        <a:pt x="158502" y="837852"/>
                        <a:pt x="152920" y="837852"/>
                        <a:pt x="150321" y="839969"/>
                      </a:cubicBezTo>
                      <a:cubicBezTo>
                        <a:pt x="147723" y="842086"/>
                        <a:pt x="149455" y="846802"/>
                        <a:pt x="152920" y="850266"/>
                      </a:cubicBezTo>
                      <a:cubicBezTo>
                        <a:pt x="156384" y="853730"/>
                        <a:pt x="156384" y="857965"/>
                        <a:pt x="155037" y="860948"/>
                      </a:cubicBezTo>
                      <a:cubicBezTo>
                        <a:pt x="153786" y="863932"/>
                        <a:pt x="158020" y="869128"/>
                        <a:pt x="161004" y="872112"/>
                      </a:cubicBezTo>
                      <a:cubicBezTo>
                        <a:pt x="163987" y="875095"/>
                        <a:pt x="163602" y="883275"/>
                        <a:pt x="166104" y="885392"/>
                      </a:cubicBezTo>
                      <a:cubicBezTo>
                        <a:pt x="168703" y="887510"/>
                        <a:pt x="171686" y="889723"/>
                        <a:pt x="176402" y="888376"/>
                      </a:cubicBezTo>
                      <a:cubicBezTo>
                        <a:pt x="181117" y="887125"/>
                        <a:pt x="184101" y="889242"/>
                        <a:pt x="186218" y="893091"/>
                      </a:cubicBezTo>
                      <a:cubicBezTo>
                        <a:pt x="188335" y="896941"/>
                        <a:pt x="191799" y="895208"/>
                        <a:pt x="196515" y="893091"/>
                      </a:cubicBezTo>
                      <a:cubicBezTo>
                        <a:pt x="201231" y="890974"/>
                        <a:pt x="211913" y="896941"/>
                        <a:pt x="214511" y="898192"/>
                      </a:cubicBezTo>
                      <a:cubicBezTo>
                        <a:pt x="217110" y="899443"/>
                        <a:pt x="215762" y="906757"/>
                        <a:pt x="216244" y="911472"/>
                      </a:cubicBezTo>
                      <a:cubicBezTo>
                        <a:pt x="216628" y="916188"/>
                        <a:pt x="213645" y="922251"/>
                        <a:pt x="218361" y="925234"/>
                      </a:cubicBezTo>
                      <a:cubicBezTo>
                        <a:pt x="223076" y="928218"/>
                        <a:pt x="221825" y="935147"/>
                        <a:pt x="227407" y="937264"/>
                      </a:cubicBezTo>
                      <a:cubicBezTo>
                        <a:pt x="232989" y="939381"/>
                        <a:pt x="235106" y="947176"/>
                        <a:pt x="238570" y="948042"/>
                      </a:cubicBezTo>
                      <a:cubicBezTo>
                        <a:pt x="242035" y="948908"/>
                        <a:pt x="248483" y="954009"/>
                        <a:pt x="249253" y="957955"/>
                      </a:cubicBezTo>
                      <a:cubicBezTo>
                        <a:pt x="250119" y="961804"/>
                        <a:pt x="243286" y="965269"/>
                        <a:pt x="239340" y="967001"/>
                      </a:cubicBezTo>
                      <a:cubicBezTo>
                        <a:pt x="235491" y="968733"/>
                        <a:pt x="228177" y="961804"/>
                        <a:pt x="225579" y="964884"/>
                      </a:cubicBezTo>
                      <a:cubicBezTo>
                        <a:pt x="222980" y="967867"/>
                        <a:pt x="226445" y="973449"/>
                        <a:pt x="228562" y="982880"/>
                      </a:cubicBezTo>
                      <a:cubicBezTo>
                        <a:pt x="230679" y="992311"/>
                        <a:pt x="232411" y="993177"/>
                        <a:pt x="236742" y="993177"/>
                      </a:cubicBezTo>
                      <a:cubicBezTo>
                        <a:pt x="241073" y="993177"/>
                        <a:pt x="242709" y="990194"/>
                        <a:pt x="245788" y="988462"/>
                      </a:cubicBezTo>
                      <a:cubicBezTo>
                        <a:pt x="248771" y="986729"/>
                        <a:pt x="255700" y="989328"/>
                        <a:pt x="258684" y="988077"/>
                      </a:cubicBezTo>
                      <a:cubicBezTo>
                        <a:pt x="261667" y="986826"/>
                        <a:pt x="272446" y="986344"/>
                        <a:pt x="274563" y="989809"/>
                      </a:cubicBezTo>
                      <a:cubicBezTo>
                        <a:pt x="276680" y="993273"/>
                        <a:pt x="278893" y="1001357"/>
                        <a:pt x="277161" y="1004437"/>
                      </a:cubicBezTo>
                      <a:cubicBezTo>
                        <a:pt x="275429" y="1007420"/>
                        <a:pt x="279278" y="1010885"/>
                        <a:pt x="281492" y="1015119"/>
                      </a:cubicBezTo>
                      <a:cubicBezTo>
                        <a:pt x="283609" y="1019450"/>
                        <a:pt x="292655" y="1017236"/>
                        <a:pt x="295639" y="1018584"/>
                      </a:cubicBezTo>
                      <a:cubicBezTo>
                        <a:pt x="298622" y="1019835"/>
                        <a:pt x="305551" y="1029266"/>
                        <a:pt x="304204" y="1033597"/>
                      </a:cubicBezTo>
                      <a:cubicBezTo>
                        <a:pt x="302953" y="1037927"/>
                        <a:pt x="308534" y="1038793"/>
                        <a:pt x="311518" y="1037446"/>
                      </a:cubicBezTo>
                      <a:cubicBezTo>
                        <a:pt x="314501" y="1036195"/>
                        <a:pt x="317484" y="1039563"/>
                        <a:pt x="320949" y="1041777"/>
                      </a:cubicBezTo>
                      <a:cubicBezTo>
                        <a:pt x="324413" y="1043894"/>
                        <a:pt x="327397" y="1043028"/>
                        <a:pt x="330861" y="1040911"/>
                      </a:cubicBezTo>
                      <a:cubicBezTo>
                        <a:pt x="334326" y="1038793"/>
                        <a:pt x="339907" y="1037061"/>
                        <a:pt x="341544" y="1040044"/>
                      </a:cubicBezTo>
                      <a:cubicBezTo>
                        <a:pt x="343276" y="1043028"/>
                        <a:pt x="350109" y="1048609"/>
                        <a:pt x="350109" y="1050342"/>
                      </a:cubicBezTo>
                      <a:cubicBezTo>
                        <a:pt x="350109" y="1052074"/>
                        <a:pt x="360887" y="1050342"/>
                        <a:pt x="365988" y="1052940"/>
                      </a:cubicBezTo>
                      <a:cubicBezTo>
                        <a:pt x="371184" y="1055539"/>
                        <a:pt x="376766" y="1054191"/>
                        <a:pt x="382348" y="1057271"/>
                      </a:cubicBezTo>
                      <a:cubicBezTo>
                        <a:pt x="387930" y="1060254"/>
                        <a:pt x="393030" y="1060735"/>
                        <a:pt x="393511" y="1064104"/>
                      </a:cubicBezTo>
                      <a:cubicBezTo>
                        <a:pt x="393896" y="1067568"/>
                        <a:pt x="387930" y="1070551"/>
                        <a:pt x="387930" y="1072284"/>
                      </a:cubicBezTo>
                      <a:cubicBezTo>
                        <a:pt x="387930" y="1074016"/>
                        <a:pt x="392645" y="1075267"/>
                        <a:pt x="392645" y="1077865"/>
                      </a:cubicBezTo>
                      <a:cubicBezTo>
                        <a:pt x="392645" y="1080464"/>
                        <a:pt x="386679" y="1080464"/>
                        <a:pt x="385812" y="1082581"/>
                      </a:cubicBezTo>
                      <a:cubicBezTo>
                        <a:pt x="384946" y="1084698"/>
                        <a:pt x="389277" y="1087778"/>
                        <a:pt x="390143" y="1089895"/>
                      </a:cubicBezTo>
                      <a:cubicBezTo>
                        <a:pt x="391009" y="1092012"/>
                        <a:pt x="386679" y="1099326"/>
                        <a:pt x="386679" y="1101443"/>
                      </a:cubicBezTo>
                      <a:cubicBezTo>
                        <a:pt x="386679" y="1103561"/>
                        <a:pt x="373783" y="1101058"/>
                        <a:pt x="370800" y="1101058"/>
                      </a:cubicBezTo>
                      <a:cubicBezTo>
                        <a:pt x="367816" y="1101058"/>
                        <a:pt x="358770" y="1110971"/>
                        <a:pt x="355787" y="1111356"/>
                      </a:cubicBezTo>
                      <a:cubicBezTo>
                        <a:pt x="353188" y="1111741"/>
                        <a:pt x="354439" y="1116456"/>
                        <a:pt x="355402" y="1120498"/>
                      </a:cubicBezTo>
                      <a:cubicBezTo>
                        <a:pt x="364640" y="1118766"/>
                        <a:pt x="374168" y="1117996"/>
                        <a:pt x="375130" y="1120017"/>
                      </a:cubicBezTo>
                      <a:cubicBezTo>
                        <a:pt x="376862" y="1123482"/>
                        <a:pt x="355113" y="1132624"/>
                        <a:pt x="351071" y="1134068"/>
                      </a:cubicBezTo>
                      <a:cubicBezTo>
                        <a:pt x="347029" y="1135511"/>
                        <a:pt x="358770" y="1141478"/>
                        <a:pt x="358481" y="1144942"/>
                      </a:cubicBezTo>
                      <a:cubicBezTo>
                        <a:pt x="358193" y="1148407"/>
                        <a:pt x="345874" y="1149273"/>
                        <a:pt x="347029" y="1156106"/>
                      </a:cubicBezTo>
                      <a:cubicBezTo>
                        <a:pt x="348184" y="1162939"/>
                        <a:pt x="343083" y="1164382"/>
                        <a:pt x="336443" y="1164382"/>
                      </a:cubicBezTo>
                      <a:cubicBezTo>
                        <a:pt x="329803" y="1164382"/>
                        <a:pt x="328167" y="1168328"/>
                        <a:pt x="331246" y="1168905"/>
                      </a:cubicBezTo>
                      <a:cubicBezTo>
                        <a:pt x="334422" y="1169483"/>
                        <a:pt x="334133" y="1178048"/>
                        <a:pt x="346452" y="1181223"/>
                      </a:cubicBezTo>
                      <a:cubicBezTo>
                        <a:pt x="358770" y="1184399"/>
                        <a:pt x="371954" y="1195851"/>
                        <a:pt x="382540" y="1207207"/>
                      </a:cubicBezTo>
                      <a:cubicBezTo>
                        <a:pt x="383984" y="1208843"/>
                        <a:pt x="385716" y="1210094"/>
                        <a:pt x="387545" y="1211153"/>
                      </a:cubicBezTo>
                      <a:cubicBezTo>
                        <a:pt x="390624" y="1209324"/>
                        <a:pt x="393223" y="1207977"/>
                        <a:pt x="394762" y="1207785"/>
                      </a:cubicBezTo>
                      <a:cubicBezTo>
                        <a:pt x="400729" y="1206919"/>
                        <a:pt x="411892" y="1210383"/>
                        <a:pt x="417955" y="1214617"/>
                      </a:cubicBezTo>
                      <a:cubicBezTo>
                        <a:pt x="423922" y="1218948"/>
                        <a:pt x="445383" y="1213751"/>
                        <a:pt x="447981" y="1217216"/>
                      </a:cubicBezTo>
                      <a:cubicBezTo>
                        <a:pt x="450579" y="1220680"/>
                        <a:pt x="455680" y="1224915"/>
                        <a:pt x="460011" y="1224915"/>
                      </a:cubicBezTo>
                      <a:cubicBezTo>
                        <a:pt x="464342" y="1224915"/>
                        <a:pt x="468576" y="1233480"/>
                        <a:pt x="472040" y="1230881"/>
                      </a:cubicBezTo>
                      <a:cubicBezTo>
                        <a:pt x="475505" y="1228283"/>
                        <a:pt x="488304" y="1228283"/>
                        <a:pt x="491769" y="1228283"/>
                      </a:cubicBezTo>
                      <a:cubicBezTo>
                        <a:pt x="495233" y="1228283"/>
                        <a:pt x="495233" y="1230881"/>
                        <a:pt x="498602" y="1230881"/>
                      </a:cubicBezTo>
                      <a:cubicBezTo>
                        <a:pt x="501970" y="1230881"/>
                        <a:pt x="502066" y="1243777"/>
                        <a:pt x="504568" y="1242911"/>
                      </a:cubicBezTo>
                      <a:cubicBezTo>
                        <a:pt x="507167" y="1242045"/>
                        <a:pt x="516598" y="1250610"/>
                        <a:pt x="522565" y="1251476"/>
                      </a:cubicBezTo>
                      <a:cubicBezTo>
                        <a:pt x="528531" y="1252342"/>
                        <a:pt x="534594" y="1262640"/>
                        <a:pt x="537192" y="1261773"/>
                      </a:cubicBezTo>
                      <a:cubicBezTo>
                        <a:pt x="539791" y="1260907"/>
                        <a:pt x="544025" y="1266104"/>
                        <a:pt x="545758" y="1261773"/>
                      </a:cubicBezTo>
                      <a:cubicBezTo>
                        <a:pt x="547394" y="1257732"/>
                        <a:pt x="555862" y="1259656"/>
                        <a:pt x="558268" y="1252631"/>
                      </a:cubicBezTo>
                      <a:cubicBezTo>
                        <a:pt x="547394" y="1239350"/>
                        <a:pt x="535749" y="1224530"/>
                        <a:pt x="536038" y="1218852"/>
                      </a:cubicBezTo>
                      <a:cubicBezTo>
                        <a:pt x="536615" y="1209132"/>
                        <a:pt x="540657" y="1202877"/>
                        <a:pt x="528627" y="1192579"/>
                      </a:cubicBezTo>
                      <a:cubicBezTo>
                        <a:pt x="516598" y="1182282"/>
                        <a:pt x="529782" y="1175449"/>
                        <a:pt x="538347" y="1164575"/>
                      </a:cubicBezTo>
                      <a:cubicBezTo>
                        <a:pt x="546046" y="1154855"/>
                        <a:pt x="562310" y="1150620"/>
                        <a:pt x="572704" y="1143691"/>
                      </a:cubicBezTo>
                      <a:cubicBezTo>
                        <a:pt x="570586" y="1142248"/>
                        <a:pt x="568469" y="1140900"/>
                        <a:pt x="566448" y="1139938"/>
                      </a:cubicBezTo>
                      <a:cubicBezTo>
                        <a:pt x="558750" y="1136473"/>
                        <a:pt x="556151" y="1133105"/>
                        <a:pt x="562118" y="1131373"/>
                      </a:cubicBezTo>
                      <a:cubicBezTo>
                        <a:pt x="568085" y="1129641"/>
                        <a:pt x="565582" y="1126176"/>
                        <a:pt x="559519" y="1119343"/>
                      </a:cubicBezTo>
                      <a:cubicBezTo>
                        <a:pt x="553553" y="1112511"/>
                        <a:pt x="550954" y="1105582"/>
                        <a:pt x="547490" y="1105582"/>
                      </a:cubicBezTo>
                      <a:cubicBezTo>
                        <a:pt x="544025" y="1105582"/>
                        <a:pt x="538925" y="1104715"/>
                        <a:pt x="533728" y="1106448"/>
                      </a:cubicBezTo>
                      <a:cubicBezTo>
                        <a:pt x="528531" y="1108180"/>
                        <a:pt x="529397" y="1102117"/>
                        <a:pt x="530263" y="1096150"/>
                      </a:cubicBezTo>
                      <a:cubicBezTo>
                        <a:pt x="531130" y="1090184"/>
                        <a:pt x="520832" y="1090954"/>
                        <a:pt x="519100" y="1088451"/>
                      </a:cubicBezTo>
                      <a:cubicBezTo>
                        <a:pt x="517368" y="1085853"/>
                        <a:pt x="521698" y="1077288"/>
                        <a:pt x="523431" y="1076422"/>
                      </a:cubicBezTo>
                      <a:cubicBezTo>
                        <a:pt x="525163" y="1075556"/>
                        <a:pt x="530263" y="1072957"/>
                        <a:pt x="530263" y="1070455"/>
                      </a:cubicBezTo>
                      <a:cubicBezTo>
                        <a:pt x="530263" y="1067953"/>
                        <a:pt x="520832" y="1066991"/>
                        <a:pt x="524297" y="1061024"/>
                      </a:cubicBezTo>
                      <a:cubicBezTo>
                        <a:pt x="527761" y="1055057"/>
                        <a:pt x="534594" y="1055057"/>
                        <a:pt x="534594" y="1048994"/>
                      </a:cubicBezTo>
                      <a:cubicBezTo>
                        <a:pt x="534594" y="1042932"/>
                        <a:pt x="539791" y="1037831"/>
                        <a:pt x="545758" y="1042162"/>
                      </a:cubicBezTo>
                      <a:cubicBezTo>
                        <a:pt x="551724" y="1046492"/>
                        <a:pt x="554322" y="1057656"/>
                        <a:pt x="561252" y="1055057"/>
                      </a:cubicBezTo>
                      <a:cubicBezTo>
                        <a:pt x="568085" y="1052459"/>
                        <a:pt x="563850" y="1046492"/>
                        <a:pt x="562984" y="1043028"/>
                      </a:cubicBezTo>
                      <a:cubicBezTo>
                        <a:pt x="562118" y="1039563"/>
                        <a:pt x="560385" y="1034463"/>
                        <a:pt x="568181" y="1032730"/>
                      </a:cubicBezTo>
                      <a:cubicBezTo>
                        <a:pt x="575880" y="1030998"/>
                        <a:pt x="572511" y="1023299"/>
                        <a:pt x="578478" y="1023299"/>
                      </a:cubicBezTo>
                      <a:cubicBezTo>
                        <a:pt x="584445" y="1023299"/>
                        <a:pt x="595608" y="1015600"/>
                        <a:pt x="599073" y="1013868"/>
                      </a:cubicBezTo>
                      <a:cubicBezTo>
                        <a:pt x="602537" y="1012136"/>
                        <a:pt x="610236" y="1007901"/>
                        <a:pt x="613701" y="1009537"/>
                      </a:cubicBezTo>
                      <a:cubicBezTo>
                        <a:pt x="617165" y="1011270"/>
                        <a:pt x="621399" y="1015504"/>
                        <a:pt x="623998" y="1009537"/>
                      </a:cubicBezTo>
                      <a:cubicBezTo>
                        <a:pt x="626596" y="1003571"/>
                        <a:pt x="636894" y="1006073"/>
                        <a:pt x="637760" y="1009537"/>
                      </a:cubicBezTo>
                      <a:cubicBezTo>
                        <a:pt x="638626" y="1013002"/>
                        <a:pt x="654890" y="1013002"/>
                        <a:pt x="660087" y="1016370"/>
                      </a:cubicBezTo>
                      <a:cubicBezTo>
                        <a:pt x="665284" y="1019835"/>
                        <a:pt x="676351" y="1026668"/>
                        <a:pt x="676351" y="1030132"/>
                      </a:cubicBezTo>
                      <a:cubicBezTo>
                        <a:pt x="676351" y="1033597"/>
                        <a:pt x="681547" y="1038697"/>
                        <a:pt x="681547" y="1032730"/>
                      </a:cubicBezTo>
                      <a:cubicBezTo>
                        <a:pt x="681547" y="1026764"/>
                        <a:pt x="685878" y="1028400"/>
                        <a:pt x="692711" y="1032730"/>
                      </a:cubicBezTo>
                      <a:cubicBezTo>
                        <a:pt x="699544" y="1037061"/>
                        <a:pt x="709071" y="1035329"/>
                        <a:pt x="710707" y="1030998"/>
                      </a:cubicBezTo>
                      <a:cubicBezTo>
                        <a:pt x="712439" y="1026668"/>
                        <a:pt x="725335" y="1021567"/>
                        <a:pt x="729570" y="1025032"/>
                      </a:cubicBezTo>
                      <a:cubicBezTo>
                        <a:pt x="733900" y="1028496"/>
                        <a:pt x="735536" y="1030998"/>
                        <a:pt x="740733" y="1025898"/>
                      </a:cubicBezTo>
                      <a:cubicBezTo>
                        <a:pt x="745834" y="1020701"/>
                        <a:pt x="757863" y="1021567"/>
                        <a:pt x="759595" y="1026764"/>
                      </a:cubicBezTo>
                      <a:cubicBezTo>
                        <a:pt x="761327" y="1031961"/>
                        <a:pt x="767294" y="1032730"/>
                        <a:pt x="772491" y="1032730"/>
                      </a:cubicBezTo>
                      <a:cubicBezTo>
                        <a:pt x="777688" y="1032730"/>
                        <a:pt x="778458" y="1040429"/>
                        <a:pt x="781922" y="1038697"/>
                      </a:cubicBezTo>
                      <a:cubicBezTo>
                        <a:pt x="785387" y="1036965"/>
                        <a:pt x="784521" y="1028400"/>
                        <a:pt x="788755" y="1029266"/>
                      </a:cubicBezTo>
                      <a:cubicBezTo>
                        <a:pt x="793086" y="1030132"/>
                        <a:pt x="796454" y="1035233"/>
                        <a:pt x="803383" y="1035233"/>
                      </a:cubicBezTo>
                      <a:cubicBezTo>
                        <a:pt x="810312" y="1035233"/>
                        <a:pt x="815412" y="1033500"/>
                        <a:pt x="815412" y="1028400"/>
                      </a:cubicBezTo>
                      <a:cubicBezTo>
                        <a:pt x="815412" y="1023299"/>
                        <a:pt x="814546" y="1014638"/>
                        <a:pt x="810312" y="1014638"/>
                      </a:cubicBezTo>
                      <a:cubicBezTo>
                        <a:pt x="806077" y="1014638"/>
                        <a:pt x="801747" y="1010307"/>
                        <a:pt x="796550" y="1010307"/>
                      </a:cubicBezTo>
                      <a:cubicBezTo>
                        <a:pt x="791353" y="1010307"/>
                        <a:pt x="786253" y="1001742"/>
                        <a:pt x="791353" y="1000010"/>
                      </a:cubicBezTo>
                      <a:cubicBezTo>
                        <a:pt x="796550" y="998278"/>
                        <a:pt x="805115" y="994043"/>
                        <a:pt x="803383" y="989713"/>
                      </a:cubicBezTo>
                      <a:cubicBezTo>
                        <a:pt x="801651" y="985382"/>
                        <a:pt x="799918" y="976817"/>
                        <a:pt x="806847" y="975951"/>
                      </a:cubicBezTo>
                      <a:cubicBezTo>
                        <a:pt x="813680" y="975085"/>
                        <a:pt x="828308" y="975085"/>
                        <a:pt x="827442" y="972486"/>
                      </a:cubicBezTo>
                      <a:cubicBezTo>
                        <a:pt x="826576" y="969888"/>
                        <a:pt x="812814" y="968156"/>
                        <a:pt x="810312" y="963921"/>
                      </a:cubicBezTo>
                      <a:cubicBezTo>
                        <a:pt x="807714" y="959591"/>
                        <a:pt x="806847" y="949293"/>
                        <a:pt x="809446" y="947657"/>
                      </a:cubicBezTo>
                      <a:cubicBezTo>
                        <a:pt x="812044" y="945925"/>
                        <a:pt x="820609" y="948524"/>
                        <a:pt x="825806" y="946791"/>
                      </a:cubicBezTo>
                      <a:cubicBezTo>
                        <a:pt x="830907" y="945059"/>
                        <a:pt x="842070" y="949390"/>
                        <a:pt x="848999" y="944193"/>
                      </a:cubicBezTo>
                      <a:cubicBezTo>
                        <a:pt x="855832" y="939092"/>
                        <a:pt x="870460" y="938226"/>
                        <a:pt x="878159" y="938226"/>
                      </a:cubicBezTo>
                      <a:cubicBezTo>
                        <a:pt x="885858" y="938226"/>
                        <a:pt x="891921" y="933029"/>
                        <a:pt x="897887" y="932260"/>
                      </a:cubicBezTo>
                      <a:cubicBezTo>
                        <a:pt x="903854" y="931393"/>
                        <a:pt x="921080" y="928795"/>
                        <a:pt x="925315" y="927063"/>
                      </a:cubicBezTo>
                      <a:cubicBezTo>
                        <a:pt x="929645" y="925330"/>
                        <a:pt x="952742" y="921962"/>
                        <a:pt x="953608" y="917632"/>
                      </a:cubicBezTo>
                      <a:cubicBezTo>
                        <a:pt x="954474" y="913301"/>
                        <a:pt x="972952" y="909933"/>
                        <a:pt x="977667" y="912050"/>
                      </a:cubicBezTo>
                      <a:cubicBezTo>
                        <a:pt x="982383" y="914167"/>
                        <a:pt x="988446" y="915899"/>
                        <a:pt x="992680" y="914167"/>
                      </a:cubicBezTo>
                      <a:cubicBezTo>
                        <a:pt x="997011" y="912435"/>
                        <a:pt x="1005961" y="917150"/>
                        <a:pt x="1005095" y="921866"/>
                      </a:cubicBezTo>
                      <a:cubicBezTo>
                        <a:pt x="1004229" y="926582"/>
                        <a:pt x="1008944" y="931682"/>
                        <a:pt x="1008559" y="935628"/>
                      </a:cubicBezTo>
                      <a:cubicBezTo>
                        <a:pt x="1008078" y="939477"/>
                        <a:pt x="1003844" y="940825"/>
                        <a:pt x="1006442" y="943808"/>
                      </a:cubicBezTo>
                      <a:cubicBezTo>
                        <a:pt x="1009040" y="946791"/>
                        <a:pt x="1020589" y="944674"/>
                        <a:pt x="1024054" y="940825"/>
                      </a:cubicBezTo>
                      <a:cubicBezTo>
                        <a:pt x="1027518" y="936975"/>
                        <a:pt x="1031367" y="942557"/>
                        <a:pt x="1031367" y="945540"/>
                      </a:cubicBezTo>
                      <a:cubicBezTo>
                        <a:pt x="1031367" y="948524"/>
                        <a:pt x="1036949" y="950737"/>
                        <a:pt x="1036949" y="946791"/>
                      </a:cubicBezTo>
                      <a:cubicBezTo>
                        <a:pt x="1036949" y="942846"/>
                        <a:pt x="1043782" y="945540"/>
                        <a:pt x="1045995" y="948042"/>
                      </a:cubicBezTo>
                      <a:cubicBezTo>
                        <a:pt x="1048113" y="950641"/>
                        <a:pt x="1056293" y="945059"/>
                        <a:pt x="1056293" y="949293"/>
                      </a:cubicBezTo>
                      <a:cubicBezTo>
                        <a:pt x="1056293" y="953528"/>
                        <a:pt x="1044263" y="956992"/>
                        <a:pt x="1049460" y="961708"/>
                      </a:cubicBezTo>
                      <a:cubicBezTo>
                        <a:pt x="1054560" y="966424"/>
                        <a:pt x="1057640" y="956126"/>
                        <a:pt x="1064088" y="958243"/>
                      </a:cubicBezTo>
                      <a:cubicBezTo>
                        <a:pt x="1070536" y="960361"/>
                        <a:pt x="1079101" y="950929"/>
                        <a:pt x="1085164" y="949678"/>
                      </a:cubicBezTo>
                      <a:cubicBezTo>
                        <a:pt x="1091130" y="948427"/>
                        <a:pt x="1097578" y="942846"/>
                        <a:pt x="1102775" y="939766"/>
                      </a:cubicBezTo>
                      <a:cubicBezTo>
                        <a:pt x="1107972" y="936783"/>
                        <a:pt x="1119039" y="937649"/>
                        <a:pt x="1115671" y="941017"/>
                      </a:cubicBezTo>
                      <a:cubicBezTo>
                        <a:pt x="1112206" y="944482"/>
                        <a:pt x="1108357" y="950929"/>
                        <a:pt x="1121252" y="955645"/>
                      </a:cubicBezTo>
                      <a:cubicBezTo>
                        <a:pt x="1134148" y="960361"/>
                        <a:pt x="1148680" y="985286"/>
                        <a:pt x="1156860" y="997700"/>
                      </a:cubicBezTo>
                      <a:cubicBezTo>
                        <a:pt x="1165040" y="1010115"/>
                        <a:pt x="1172739" y="1032442"/>
                        <a:pt x="1177070" y="1032442"/>
                      </a:cubicBezTo>
                      <a:cubicBezTo>
                        <a:pt x="1181400" y="1032442"/>
                        <a:pt x="1182651" y="1021278"/>
                        <a:pt x="1188233" y="1020027"/>
                      </a:cubicBezTo>
                      <a:cubicBezTo>
                        <a:pt x="1193815" y="1018776"/>
                        <a:pt x="1197279" y="1029458"/>
                        <a:pt x="1203246" y="1030710"/>
                      </a:cubicBezTo>
                      <a:cubicBezTo>
                        <a:pt x="1209213" y="1031961"/>
                        <a:pt x="1217393" y="1035425"/>
                        <a:pt x="1222108" y="1033693"/>
                      </a:cubicBezTo>
                      <a:cubicBezTo>
                        <a:pt x="1226824" y="1031961"/>
                        <a:pt x="1237506" y="1025994"/>
                        <a:pt x="1241452" y="1028111"/>
                      </a:cubicBezTo>
                      <a:cubicBezTo>
                        <a:pt x="1245301" y="1030228"/>
                        <a:pt x="1250498" y="1030228"/>
                        <a:pt x="1253866" y="1038408"/>
                      </a:cubicBezTo>
                      <a:cubicBezTo>
                        <a:pt x="1257331" y="1046588"/>
                        <a:pt x="1262431" y="1048321"/>
                        <a:pt x="1265896" y="1048321"/>
                      </a:cubicBezTo>
                      <a:cubicBezTo>
                        <a:pt x="1269360" y="1048321"/>
                        <a:pt x="1270034" y="1052170"/>
                        <a:pt x="1270034" y="1055635"/>
                      </a:cubicBezTo>
                      <a:cubicBezTo>
                        <a:pt x="1270034" y="1059099"/>
                        <a:pt x="1276290" y="1063622"/>
                        <a:pt x="1279754" y="1063622"/>
                      </a:cubicBezTo>
                      <a:cubicBezTo>
                        <a:pt x="1283218" y="1063622"/>
                        <a:pt x="1292361" y="1062468"/>
                        <a:pt x="1295248" y="1060735"/>
                      </a:cubicBezTo>
                      <a:cubicBezTo>
                        <a:pt x="1298135" y="1059003"/>
                        <a:pt x="1301600" y="1057367"/>
                        <a:pt x="1302081" y="1061313"/>
                      </a:cubicBezTo>
                      <a:cubicBezTo>
                        <a:pt x="1302658" y="1065355"/>
                        <a:pt x="1307855" y="1071610"/>
                        <a:pt x="1311223" y="1071610"/>
                      </a:cubicBezTo>
                      <a:cubicBezTo>
                        <a:pt x="1314592" y="1071610"/>
                        <a:pt x="1321521" y="1074497"/>
                        <a:pt x="1322098" y="1071610"/>
                      </a:cubicBezTo>
                      <a:cubicBezTo>
                        <a:pt x="1322676" y="1068723"/>
                        <a:pt x="1331818" y="1067087"/>
                        <a:pt x="1335283" y="1066413"/>
                      </a:cubicBezTo>
                      <a:cubicBezTo>
                        <a:pt x="1338747" y="1065836"/>
                        <a:pt x="1350777" y="1063526"/>
                        <a:pt x="1352990" y="1058426"/>
                      </a:cubicBezTo>
                      <a:cubicBezTo>
                        <a:pt x="1355300" y="1053325"/>
                        <a:pt x="1365019" y="1053325"/>
                        <a:pt x="1367907" y="1049861"/>
                      </a:cubicBezTo>
                      <a:cubicBezTo>
                        <a:pt x="1370794" y="1046396"/>
                        <a:pt x="1378782" y="1044760"/>
                        <a:pt x="1380514" y="1041296"/>
                      </a:cubicBezTo>
                      <a:cubicBezTo>
                        <a:pt x="1382246" y="1037831"/>
                        <a:pt x="1392543" y="1038408"/>
                        <a:pt x="1393698" y="1035618"/>
                      </a:cubicBezTo>
                      <a:cubicBezTo>
                        <a:pt x="1394853" y="1032730"/>
                        <a:pt x="1403418" y="1032153"/>
                        <a:pt x="1407460" y="1033308"/>
                      </a:cubicBezTo>
                      <a:cubicBezTo>
                        <a:pt x="1411502" y="1034463"/>
                        <a:pt x="1431519" y="1038505"/>
                        <a:pt x="1434310" y="1037927"/>
                      </a:cubicBezTo>
                      <a:cubicBezTo>
                        <a:pt x="1437197" y="1037350"/>
                        <a:pt x="1437774" y="1048225"/>
                        <a:pt x="1440565" y="1048802"/>
                      </a:cubicBezTo>
                      <a:cubicBezTo>
                        <a:pt x="1443452" y="1049379"/>
                        <a:pt x="1453750" y="1057367"/>
                        <a:pt x="1456637" y="1055154"/>
                      </a:cubicBezTo>
                      <a:cubicBezTo>
                        <a:pt x="1459524" y="1052844"/>
                        <a:pt x="1466357" y="1050534"/>
                        <a:pt x="1472131" y="1053999"/>
                      </a:cubicBezTo>
                      <a:cubicBezTo>
                        <a:pt x="1477809" y="1057463"/>
                        <a:pt x="1483583" y="1061986"/>
                        <a:pt x="1485892" y="1058041"/>
                      </a:cubicBezTo>
                      <a:cubicBezTo>
                        <a:pt x="1488203" y="1053999"/>
                        <a:pt x="1500232" y="1052267"/>
                        <a:pt x="1501964" y="1050053"/>
                      </a:cubicBezTo>
                      <a:cubicBezTo>
                        <a:pt x="1503697" y="1047743"/>
                        <a:pt x="1505429" y="1040911"/>
                        <a:pt x="1502542" y="1038601"/>
                      </a:cubicBezTo>
                      <a:cubicBezTo>
                        <a:pt x="1499655" y="1036291"/>
                        <a:pt x="1496864" y="1027149"/>
                        <a:pt x="1495709" y="1022626"/>
                      </a:cubicBezTo>
                      <a:cubicBezTo>
                        <a:pt x="1494554" y="1018006"/>
                        <a:pt x="1502542" y="1016948"/>
                        <a:pt x="1503697" y="1012906"/>
                      </a:cubicBezTo>
                      <a:cubicBezTo>
                        <a:pt x="1504851" y="1008960"/>
                        <a:pt x="1511684" y="1008286"/>
                        <a:pt x="1513994" y="1006073"/>
                      </a:cubicBezTo>
                      <a:cubicBezTo>
                        <a:pt x="1516304" y="1003763"/>
                        <a:pt x="1516881" y="998663"/>
                        <a:pt x="1520826" y="999818"/>
                      </a:cubicBezTo>
                      <a:cubicBezTo>
                        <a:pt x="1524869" y="1000972"/>
                        <a:pt x="1533433" y="1003860"/>
                        <a:pt x="1535070" y="1005496"/>
                      </a:cubicBezTo>
                      <a:cubicBezTo>
                        <a:pt x="1536802" y="1007228"/>
                        <a:pt x="1543057" y="1008383"/>
                        <a:pt x="1547099" y="1008383"/>
                      </a:cubicBezTo>
                      <a:cubicBezTo>
                        <a:pt x="1551141" y="1008383"/>
                        <a:pt x="1557397" y="1011847"/>
                        <a:pt x="1561439" y="1014061"/>
                      </a:cubicBezTo>
                      <a:cubicBezTo>
                        <a:pt x="1565480" y="1016370"/>
                        <a:pt x="1578087" y="1016370"/>
                        <a:pt x="1580301" y="1019738"/>
                      </a:cubicBezTo>
                      <a:cubicBezTo>
                        <a:pt x="1582611" y="1023203"/>
                        <a:pt x="1579723" y="1032923"/>
                        <a:pt x="1582611" y="1036291"/>
                      </a:cubicBezTo>
                      <a:cubicBezTo>
                        <a:pt x="1585498" y="1039756"/>
                        <a:pt x="1592330" y="1047166"/>
                        <a:pt x="1594640" y="1045434"/>
                      </a:cubicBezTo>
                      <a:cubicBezTo>
                        <a:pt x="1596950" y="1043701"/>
                        <a:pt x="1607825" y="1051112"/>
                        <a:pt x="1611770" y="1050534"/>
                      </a:cubicBezTo>
                      <a:cubicBezTo>
                        <a:pt x="1615812" y="1049957"/>
                        <a:pt x="1622067" y="1043701"/>
                        <a:pt x="1625532" y="1043701"/>
                      </a:cubicBezTo>
                      <a:cubicBezTo>
                        <a:pt x="1628997" y="1043701"/>
                        <a:pt x="1639871" y="1040814"/>
                        <a:pt x="1643240" y="1041392"/>
                      </a:cubicBezTo>
                      <a:cubicBezTo>
                        <a:pt x="1646704" y="1041969"/>
                        <a:pt x="1659215" y="1046588"/>
                        <a:pt x="1660947" y="1045434"/>
                      </a:cubicBezTo>
                      <a:cubicBezTo>
                        <a:pt x="1662680" y="1044279"/>
                        <a:pt x="1674131" y="1046011"/>
                        <a:pt x="1675768" y="1049476"/>
                      </a:cubicBezTo>
                      <a:cubicBezTo>
                        <a:pt x="1677500" y="1052940"/>
                        <a:pt x="1691743" y="1052940"/>
                        <a:pt x="1691743" y="1056886"/>
                      </a:cubicBezTo>
                      <a:cubicBezTo>
                        <a:pt x="1691743" y="1060832"/>
                        <a:pt x="1699730" y="1063141"/>
                        <a:pt x="1702040" y="1067761"/>
                      </a:cubicBezTo>
                      <a:cubicBezTo>
                        <a:pt x="1704350" y="1072380"/>
                        <a:pt x="1723212" y="1069493"/>
                        <a:pt x="1726677" y="1072380"/>
                      </a:cubicBezTo>
                      <a:cubicBezTo>
                        <a:pt x="1730141" y="1075267"/>
                        <a:pt x="1751891" y="1074690"/>
                        <a:pt x="1752372" y="1072380"/>
                      </a:cubicBezTo>
                      <a:cubicBezTo>
                        <a:pt x="1752949" y="1070070"/>
                        <a:pt x="1773544" y="1068915"/>
                        <a:pt x="1777586" y="1066028"/>
                      </a:cubicBezTo>
                      <a:cubicBezTo>
                        <a:pt x="1781628" y="1063141"/>
                        <a:pt x="1792406" y="1064296"/>
                        <a:pt x="1793080" y="1060350"/>
                      </a:cubicBezTo>
                      <a:cubicBezTo>
                        <a:pt x="1793657" y="1056308"/>
                        <a:pt x="1803955" y="1053518"/>
                        <a:pt x="1808478" y="1050053"/>
                      </a:cubicBezTo>
                      <a:cubicBezTo>
                        <a:pt x="1813097" y="1046588"/>
                        <a:pt x="1831382" y="1047166"/>
                        <a:pt x="1832537" y="1051208"/>
                      </a:cubicBezTo>
                      <a:cubicBezTo>
                        <a:pt x="1833692" y="1055250"/>
                        <a:pt x="1844566" y="1056308"/>
                        <a:pt x="1849090" y="1054672"/>
                      </a:cubicBezTo>
                      <a:cubicBezTo>
                        <a:pt x="1853709" y="1052940"/>
                        <a:pt x="1865642" y="1055250"/>
                        <a:pt x="1867374" y="1059292"/>
                      </a:cubicBezTo>
                      <a:cubicBezTo>
                        <a:pt x="1869107" y="1063334"/>
                        <a:pt x="1882773" y="1065547"/>
                        <a:pt x="1886237" y="1064489"/>
                      </a:cubicBezTo>
                      <a:cubicBezTo>
                        <a:pt x="1889701" y="1063334"/>
                        <a:pt x="1900576" y="1055346"/>
                        <a:pt x="1904522" y="1054769"/>
                      </a:cubicBezTo>
                      <a:cubicBezTo>
                        <a:pt x="1908564" y="1054191"/>
                        <a:pt x="1914242" y="1050149"/>
                        <a:pt x="1913087" y="1046204"/>
                      </a:cubicBezTo>
                      <a:cubicBezTo>
                        <a:pt x="1911932" y="1042162"/>
                        <a:pt x="1921075" y="1030806"/>
                        <a:pt x="1922229" y="1026186"/>
                      </a:cubicBezTo>
                      <a:cubicBezTo>
                        <a:pt x="1923384" y="1021567"/>
                        <a:pt x="1931372" y="1009056"/>
                        <a:pt x="1934259" y="1007901"/>
                      </a:cubicBezTo>
                      <a:cubicBezTo>
                        <a:pt x="1937146" y="1006747"/>
                        <a:pt x="1943402" y="1001646"/>
                        <a:pt x="1942824" y="998182"/>
                      </a:cubicBezTo>
                      <a:cubicBezTo>
                        <a:pt x="1942247" y="994717"/>
                        <a:pt x="1940515" y="984420"/>
                        <a:pt x="1937146" y="984420"/>
                      </a:cubicBezTo>
                      <a:cubicBezTo>
                        <a:pt x="1933778" y="984420"/>
                        <a:pt x="1927426" y="984997"/>
                        <a:pt x="1935414" y="974122"/>
                      </a:cubicBezTo>
                      <a:cubicBezTo>
                        <a:pt x="1943402" y="963248"/>
                        <a:pt x="1957741" y="966135"/>
                        <a:pt x="1960050" y="966135"/>
                      </a:cubicBezTo>
                      <a:cubicBezTo>
                        <a:pt x="1962360" y="966135"/>
                        <a:pt x="1980645" y="961515"/>
                        <a:pt x="1988633" y="963825"/>
                      </a:cubicBezTo>
                      <a:cubicBezTo>
                        <a:pt x="1996620" y="966135"/>
                        <a:pt x="2001817" y="962670"/>
                        <a:pt x="2010382" y="967290"/>
                      </a:cubicBezTo>
                      <a:cubicBezTo>
                        <a:pt x="2018947" y="971813"/>
                        <a:pt x="2030977" y="970177"/>
                        <a:pt x="2033864" y="974122"/>
                      </a:cubicBezTo>
                      <a:cubicBezTo>
                        <a:pt x="2036751" y="978164"/>
                        <a:pt x="2048203" y="981533"/>
                        <a:pt x="2046471" y="988462"/>
                      </a:cubicBezTo>
                      <a:cubicBezTo>
                        <a:pt x="2044738" y="995294"/>
                        <a:pt x="2052726" y="991349"/>
                        <a:pt x="2055613" y="1006169"/>
                      </a:cubicBezTo>
                      <a:cubicBezTo>
                        <a:pt x="2058500" y="1021086"/>
                        <a:pt x="2065333" y="1022241"/>
                        <a:pt x="2067065" y="1029073"/>
                      </a:cubicBezTo>
                      <a:cubicBezTo>
                        <a:pt x="2068798" y="1035906"/>
                        <a:pt x="2077940" y="1048513"/>
                        <a:pt x="2076785" y="1052555"/>
                      </a:cubicBezTo>
                      <a:cubicBezTo>
                        <a:pt x="2075631" y="1056597"/>
                        <a:pt x="2074476" y="1062853"/>
                        <a:pt x="2084196" y="1063430"/>
                      </a:cubicBezTo>
                      <a:cubicBezTo>
                        <a:pt x="2093916" y="1064007"/>
                        <a:pt x="2100845" y="1071418"/>
                        <a:pt x="2103058" y="1070263"/>
                      </a:cubicBezTo>
                      <a:cubicBezTo>
                        <a:pt x="2105368" y="1069108"/>
                        <a:pt x="2116820" y="1073150"/>
                        <a:pt x="2122498" y="1078828"/>
                      </a:cubicBezTo>
                      <a:cubicBezTo>
                        <a:pt x="2128272" y="1084506"/>
                        <a:pt x="2136837" y="1081715"/>
                        <a:pt x="2136260" y="1087970"/>
                      </a:cubicBezTo>
                      <a:cubicBezTo>
                        <a:pt x="2135682" y="1094226"/>
                        <a:pt x="2140879" y="1099422"/>
                        <a:pt x="2140301" y="1104523"/>
                      </a:cubicBezTo>
                      <a:cubicBezTo>
                        <a:pt x="2139724" y="1109720"/>
                        <a:pt x="2151176" y="1113088"/>
                        <a:pt x="2159164" y="1111933"/>
                      </a:cubicBezTo>
                      <a:cubicBezTo>
                        <a:pt x="2167152" y="1110778"/>
                        <a:pt x="2172926" y="1114820"/>
                        <a:pt x="2176294" y="1107891"/>
                      </a:cubicBezTo>
                      <a:cubicBezTo>
                        <a:pt x="2179759" y="1101058"/>
                        <a:pt x="2191211" y="1103849"/>
                        <a:pt x="2195156" y="1101058"/>
                      </a:cubicBezTo>
                      <a:cubicBezTo>
                        <a:pt x="2199102" y="1098171"/>
                        <a:pt x="2211228" y="1094803"/>
                        <a:pt x="2210650" y="1105100"/>
                      </a:cubicBezTo>
                      <a:cubicBezTo>
                        <a:pt x="2210073" y="1115398"/>
                        <a:pt x="2216906" y="1117707"/>
                        <a:pt x="2211228" y="1121076"/>
                      </a:cubicBezTo>
                      <a:cubicBezTo>
                        <a:pt x="2205550" y="1124540"/>
                        <a:pt x="2202663" y="1139361"/>
                        <a:pt x="2200931" y="1145712"/>
                      </a:cubicBezTo>
                      <a:cubicBezTo>
                        <a:pt x="2199199" y="1151968"/>
                        <a:pt x="2190633" y="1153700"/>
                        <a:pt x="2189479" y="1160533"/>
                      </a:cubicBezTo>
                      <a:cubicBezTo>
                        <a:pt x="2188324" y="1167365"/>
                        <a:pt x="2180336" y="1167943"/>
                        <a:pt x="2180336" y="1173140"/>
                      </a:cubicBezTo>
                      <a:cubicBezTo>
                        <a:pt x="2180336" y="1178336"/>
                        <a:pt x="2168884" y="1177181"/>
                        <a:pt x="2163206" y="1173140"/>
                      </a:cubicBezTo>
                      <a:cubicBezTo>
                        <a:pt x="2157528" y="1169098"/>
                        <a:pt x="2151753" y="1180550"/>
                        <a:pt x="2147231" y="1180550"/>
                      </a:cubicBezTo>
                      <a:cubicBezTo>
                        <a:pt x="2142707" y="1180550"/>
                        <a:pt x="2143189" y="1190270"/>
                        <a:pt x="2144344" y="1194312"/>
                      </a:cubicBezTo>
                      <a:cubicBezTo>
                        <a:pt x="2145498" y="1198353"/>
                        <a:pt x="2142611" y="1203454"/>
                        <a:pt x="2145498" y="1210287"/>
                      </a:cubicBezTo>
                      <a:cubicBezTo>
                        <a:pt x="2147038" y="1213944"/>
                        <a:pt x="2146076" y="1220969"/>
                        <a:pt x="2146846" y="1228764"/>
                      </a:cubicBezTo>
                      <a:cubicBezTo>
                        <a:pt x="2153775" y="1223664"/>
                        <a:pt x="2160126" y="1220007"/>
                        <a:pt x="2162917" y="1220007"/>
                      </a:cubicBezTo>
                      <a:cubicBezTo>
                        <a:pt x="2170039" y="1220007"/>
                        <a:pt x="2177256" y="1232325"/>
                        <a:pt x="2185244" y="1232614"/>
                      </a:cubicBezTo>
                      <a:cubicBezTo>
                        <a:pt x="2193231" y="1232903"/>
                        <a:pt x="2229609" y="1208555"/>
                        <a:pt x="2229898" y="1204609"/>
                      </a:cubicBezTo>
                      <a:cubicBezTo>
                        <a:pt x="2230187" y="1200567"/>
                        <a:pt x="2251359" y="1180261"/>
                        <a:pt x="2261367" y="1169675"/>
                      </a:cubicBezTo>
                      <a:cubicBezTo>
                        <a:pt x="2271376" y="1159089"/>
                        <a:pt x="2284560" y="1143595"/>
                        <a:pt x="2289661" y="1131662"/>
                      </a:cubicBezTo>
                      <a:cubicBezTo>
                        <a:pt x="2292837" y="1124251"/>
                        <a:pt x="2306791" y="1109912"/>
                        <a:pt x="2310255" y="1104234"/>
                      </a:cubicBezTo>
                      <a:cubicBezTo>
                        <a:pt x="2313720" y="1098556"/>
                        <a:pt x="2315933" y="1097979"/>
                        <a:pt x="2322285" y="1084506"/>
                      </a:cubicBezTo>
                      <a:cubicBezTo>
                        <a:pt x="2328540" y="1071033"/>
                        <a:pt x="2328540" y="1035906"/>
                        <a:pt x="2330561" y="1033597"/>
                      </a:cubicBezTo>
                      <a:cubicBezTo>
                        <a:pt x="2332582" y="1031287"/>
                        <a:pt x="2331428" y="1025320"/>
                        <a:pt x="2334315" y="1021567"/>
                      </a:cubicBezTo>
                      <a:cubicBezTo>
                        <a:pt x="2337202" y="1017814"/>
                        <a:pt x="2335758" y="1012713"/>
                        <a:pt x="2341436" y="1007805"/>
                      </a:cubicBezTo>
                      <a:cubicBezTo>
                        <a:pt x="2347210" y="1002993"/>
                        <a:pt x="2346055" y="998663"/>
                        <a:pt x="2344612" y="994910"/>
                      </a:cubicBezTo>
                      <a:cubicBezTo>
                        <a:pt x="2343168" y="991156"/>
                        <a:pt x="2344900" y="982880"/>
                        <a:pt x="2343457" y="980282"/>
                      </a:cubicBezTo>
                      <a:cubicBezTo>
                        <a:pt x="2342013" y="977683"/>
                        <a:pt x="2342302" y="976528"/>
                        <a:pt x="2345767" y="974604"/>
                      </a:cubicBezTo>
                      <a:cubicBezTo>
                        <a:pt x="2349231" y="972583"/>
                        <a:pt x="2343457" y="967482"/>
                        <a:pt x="2338645" y="965172"/>
                      </a:cubicBezTo>
                      <a:cubicBezTo>
                        <a:pt x="2333737" y="962863"/>
                        <a:pt x="2327482" y="960842"/>
                        <a:pt x="2326904" y="955453"/>
                      </a:cubicBezTo>
                      <a:cubicBezTo>
                        <a:pt x="2326327" y="949967"/>
                        <a:pt x="2318051" y="943423"/>
                        <a:pt x="2311699" y="944000"/>
                      </a:cubicBezTo>
                      <a:cubicBezTo>
                        <a:pt x="2305444" y="944578"/>
                        <a:pt x="2293702" y="940536"/>
                        <a:pt x="2295146" y="944578"/>
                      </a:cubicBezTo>
                      <a:cubicBezTo>
                        <a:pt x="2296590" y="948620"/>
                        <a:pt x="2294569" y="951988"/>
                        <a:pt x="2291489" y="951122"/>
                      </a:cubicBezTo>
                      <a:cubicBezTo>
                        <a:pt x="2288313" y="950256"/>
                        <a:pt x="2286870" y="952854"/>
                        <a:pt x="2283213" y="958532"/>
                      </a:cubicBezTo>
                      <a:cubicBezTo>
                        <a:pt x="2279460" y="964306"/>
                        <a:pt x="2266372" y="964787"/>
                        <a:pt x="2272338" y="959398"/>
                      </a:cubicBezTo>
                      <a:cubicBezTo>
                        <a:pt x="2278305" y="954009"/>
                        <a:pt x="2270317" y="953720"/>
                        <a:pt x="2271472" y="947946"/>
                      </a:cubicBezTo>
                      <a:cubicBezTo>
                        <a:pt x="2272627" y="942268"/>
                        <a:pt x="2277438" y="936494"/>
                        <a:pt x="2270894" y="940247"/>
                      </a:cubicBezTo>
                      <a:cubicBezTo>
                        <a:pt x="2264350" y="944000"/>
                        <a:pt x="2264350" y="952854"/>
                        <a:pt x="2258865" y="954009"/>
                      </a:cubicBezTo>
                      <a:cubicBezTo>
                        <a:pt x="2253476" y="955164"/>
                        <a:pt x="2255112" y="938515"/>
                        <a:pt x="2256555" y="934280"/>
                      </a:cubicBezTo>
                      <a:cubicBezTo>
                        <a:pt x="2257999" y="929950"/>
                        <a:pt x="2246547" y="934569"/>
                        <a:pt x="2234517" y="933703"/>
                      </a:cubicBezTo>
                      <a:cubicBezTo>
                        <a:pt x="2222488" y="932837"/>
                        <a:pt x="2225664" y="924561"/>
                        <a:pt x="2235383" y="919364"/>
                      </a:cubicBezTo>
                      <a:cubicBezTo>
                        <a:pt x="2245103" y="914167"/>
                        <a:pt x="2243371" y="909355"/>
                        <a:pt x="2248279" y="907334"/>
                      </a:cubicBezTo>
                      <a:cubicBezTo>
                        <a:pt x="2253187" y="905313"/>
                        <a:pt x="2265698" y="897037"/>
                        <a:pt x="2273204" y="892706"/>
                      </a:cubicBezTo>
                      <a:cubicBezTo>
                        <a:pt x="2280614" y="888376"/>
                        <a:pt x="2282058" y="883564"/>
                        <a:pt x="2283790" y="878656"/>
                      </a:cubicBezTo>
                      <a:cubicBezTo>
                        <a:pt x="2285523" y="873748"/>
                        <a:pt x="2299188" y="867781"/>
                        <a:pt x="2311507" y="857772"/>
                      </a:cubicBezTo>
                      <a:cubicBezTo>
                        <a:pt x="2323825" y="847764"/>
                        <a:pt x="2329791" y="841990"/>
                        <a:pt x="2332679" y="836023"/>
                      </a:cubicBezTo>
                      <a:cubicBezTo>
                        <a:pt x="2335566" y="830056"/>
                        <a:pt x="2353850" y="822550"/>
                        <a:pt x="2354139" y="818027"/>
                      </a:cubicBezTo>
                      <a:cubicBezTo>
                        <a:pt x="2354428" y="813407"/>
                        <a:pt x="2375889" y="802052"/>
                        <a:pt x="2390421" y="799164"/>
                      </a:cubicBezTo>
                      <a:cubicBezTo>
                        <a:pt x="2405048" y="796277"/>
                        <a:pt x="2428145" y="800031"/>
                        <a:pt x="2432476" y="804361"/>
                      </a:cubicBezTo>
                      <a:cubicBezTo>
                        <a:pt x="2436806" y="808692"/>
                        <a:pt x="2439886" y="806960"/>
                        <a:pt x="2442484" y="804072"/>
                      </a:cubicBezTo>
                      <a:cubicBezTo>
                        <a:pt x="2445083" y="801185"/>
                        <a:pt x="2450761" y="802629"/>
                        <a:pt x="2460481" y="803784"/>
                      </a:cubicBezTo>
                      <a:cubicBezTo>
                        <a:pt x="2470201" y="804939"/>
                        <a:pt x="2472510" y="799164"/>
                        <a:pt x="2479054" y="801185"/>
                      </a:cubicBezTo>
                      <a:cubicBezTo>
                        <a:pt x="2485598" y="803206"/>
                        <a:pt x="2491084" y="804361"/>
                        <a:pt x="2495030" y="796566"/>
                      </a:cubicBezTo>
                      <a:cubicBezTo>
                        <a:pt x="2499072" y="788867"/>
                        <a:pt x="2517934" y="790311"/>
                        <a:pt x="2522169" y="793390"/>
                      </a:cubicBezTo>
                      <a:cubicBezTo>
                        <a:pt x="2526499" y="796566"/>
                        <a:pt x="2529867" y="800800"/>
                        <a:pt x="2536796" y="796277"/>
                      </a:cubicBezTo>
                      <a:cubicBezTo>
                        <a:pt x="2543629" y="791658"/>
                        <a:pt x="2543629" y="802244"/>
                        <a:pt x="2550269" y="803110"/>
                      </a:cubicBezTo>
                      <a:cubicBezTo>
                        <a:pt x="2556813" y="803976"/>
                        <a:pt x="2552579" y="809654"/>
                        <a:pt x="2546805" y="809077"/>
                      </a:cubicBezTo>
                      <a:cubicBezTo>
                        <a:pt x="2541127" y="808499"/>
                        <a:pt x="2533909" y="811964"/>
                        <a:pt x="2540549" y="815621"/>
                      </a:cubicBezTo>
                      <a:cubicBezTo>
                        <a:pt x="2547094" y="819278"/>
                        <a:pt x="2554889" y="812156"/>
                        <a:pt x="2559989" y="812734"/>
                      </a:cubicBezTo>
                      <a:cubicBezTo>
                        <a:pt x="2565090" y="813311"/>
                        <a:pt x="2573174" y="813889"/>
                        <a:pt x="2580295" y="809269"/>
                      </a:cubicBezTo>
                      <a:cubicBezTo>
                        <a:pt x="2587513" y="804650"/>
                        <a:pt x="2589438" y="813022"/>
                        <a:pt x="2594057" y="808981"/>
                      </a:cubicBezTo>
                      <a:cubicBezTo>
                        <a:pt x="2598676" y="804939"/>
                        <a:pt x="2608974" y="803784"/>
                        <a:pt x="2614074" y="804072"/>
                      </a:cubicBezTo>
                      <a:cubicBezTo>
                        <a:pt x="2619271" y="804361"/>
                        <a:pt x="2614940" y="798106"/>
                        <a:pt x="2606376" y="798106"/>
                      </a:cubicBezTo>
                      <a:cubicBezTo>
                        <a:pt x="2597810" y="798106"/>
                        <a:pt x="2598099" y="793486"/>
                        <a:pt x="2604932" y="781746"/>
                      </a:cubicBezTo>
                      <a:cubicBezTo>
                        <a:pt x="2611765" y="770005"/>
                        <a:pt x="2624949" y="763749"/>
                        <a:pt x="2633225" y="756628"/>
                      </a:cubicBezTo>
                      <a:cubicBezTo>
                        <a:pt x="2641502" y="749506"/>
                        <a:pt x="2647565" y="752875"/>
                        <a:pt x="2647565" y="748352"/>
                      </a:cubicBezTo>
                      <a:cubicBezTo>
                        <a:pt x="2647565" y="743828"/>
                        <a:pt x="2651511" y="730933"/>
                        <a:pt x="2657862" y="730644"/>
                      </a:cubicBezTo>
                      <a:cubicBezTo>
                        <a:pt x="2664118" y="730355"/>
                        <a:pt x="2679900" y="733242"/>
                        <a:pt x="2689620" y="727757"/>
                      </a:cubicBezTo>
                      <a:cubicBezTo>
                        <a:pt x="2699340" y="722368"/>
                        <a:pt x="2698473" y="731799"/>
                        <a:pt x="2702516" y="733242"/>
                      </a:cubicBezTo>
                      <a:cubicBezTo>
                        <a:pt x="2706558" y="734686"/>
                        <a:pt x="2711947" y="724966"/>
                        <a:pt x="2716566" y="727757"/>
                      </a:cubicBezTo>
                      <a:cubicBezTo>
                        <a:pt x="2721186" y="730644"/>
                        <a:pt x="2709734" y="737477"/>
                        <a:pt x="2707135" y="745753"/>
                      </a:cubicBezTo>
                      <a:cubicBezTo>
                        <a:pt x="2704536" y="754030"/>
                        <a:pt x="2713102" y="750950"/>
                        <a:pt x="2718010" y="753163"/>
                      </a:cubicBezTo>
                      <a:cubicBezTo>
                        <a:pt x="2722822" y="755473"/>
                        <a:pt x="2711658" y="758841"/>
                        <a:pt x="2712909" y="761151"/>
                      </a:cubicBezTo>
                      <a:cubicBezTo>
                        <a:pt x="2714064" y="763461"/>
                        <a:pt x="2723784" y="763461"/>
                        <a:pt x="2736391" y="750854"/>
                      </a:cubicBezTo>
                      <a:cubicBezTo>
                        <a:pt x="2748998" y="738247"/>
                        <a:pt x="2760450" y="734878"/>
                        <a:pt x="2768438" y="735648"/>
                      </a:cubicBezTo>
                      <a:cubicBezTo>
                        <a:pt x="2776425" y="736514"/>
                        <a:pt x="2771902" y="728527"/>
                        <a:pt x="2772479" y="716786"/>
                      </a:cubicBezTo>
                      <a:cubicBezTo>
                        <a:pt x="2773057" y="705045"/>
                        <a:pt x="2797693" y="701581"/>
                        <a:pt x="2805681" y="705045"/>
                      </a:cubicBezTo>
                      <a:cubicBezTo>
                        <a:pt x="2813669" y="708510"/>
                        <a:pt x="2813092" y="711589"/>
                        <a:pt x="2805393" y="709568"/>
                      </a:cubicBezTo>
                      <a:cubicBezTo>
                        <a:pt x="2797693" y="707547"/>
                        <a:pt x="2790572" y="714476"/>
                        <a:pt x="2790765" y="724196"/>
                      </a:cubicBezTo>
                      <a:cubicBezTo>
                        <a:pt x="2791054" y="733916"/>
                        <a:pt x="2783932" y="737092"/>
                        <a:pt x="2787589" y="740845"/>
                      </a:cubicBezTo>
                      <a:cubicBezTo>
                        <a:pt x="2791342" y="744502"/>
                        <a:pt x="2782103" y="745368"/>
                        <a:pt x="2781815" y="749410"/>
                      </a:cubicBezTo>
                      <a:cubicBezTo>
                        <a:pt x="2781526" y="753452"/>
                        <a:pt x="2781815" y="756532"/>
                        <a:pt x="2776136" y="758264"/>
                      </a:cubicBezTo>
                      <a:cubicBezTo>
                        <a:pt x="2770459" y="759996"/>
                        <a:pt x="2751212" y="762017"/>
                        <a:pt x="2750730" y="769427"/>
                      </a:cubicBezTo>
                      <a:cubicBezTo>
                        <a:pt x="2750153" y="776838"/>
                        <a:pt x="2739856" y="777704"/>
                        <a:pt x="2734947" y="786846"/>
                      </a:cubicBezTo>
                      <a:cubicBezTo>
                        <a:pt x="2730136" y="795989"/>
                        <a:pt x="2711466" y="801474"/>
                        <a:pt x="2699244" y="819759"/>
                      </a:cubicBezTo>
                      <a:cubicBezTo>
                        <a:pt x="2686926" y="838044"/>
                        <a:pt x="2667486" y="838044"/>
                        <a:pt x="2667486" y="841508"/>
                      </a:cubicBezTo>
                      <a:cubicBezTo>
                        <a:pt x="2667486" y="844973"/>
                        <a:pt x="2654012" y="844684"/>
                        <a:pt x="2649489" y="845262"/>
                      </a:cubicBezTo>
                      <a:cubicBezTo>
                        <a:pt x="2644966" y="845839"/>
                        <a:pt x="2653820" y="857003"/>
                        <a:pt x="2642945" y="868743"/>
                      </a:cubicBezTo>
                      <a:cubicBezTo>
                        <a:pt x="2632071" y="880484"/>
                        <a:pt x="2624949" y="896748"/>
                        <a:pt x="2625238" y="913108"/>
                      </a:cubicBezTo>
                      <a:cubicBezTo>
                        <a:pt x="2625527" y="929372"/>
                        <a:pt x="2630916" y="976336"/>
                        <a:pt x="2635824" y="984612"/>
                      </a:cubicBezTo>
                      <a:cubicBezTo>
                        <a:pt x="2640732" y="992889"/>
                        <a:pt x="2637845" y="1013194"/>
                        <a:pt x="2641791" y="1017525"/>
                      </a:cubicBezTo>
                      <a:cubicBezTo>
                        <a:pt x="2645736" y="1021856"/>
                        <a:pt x="2644389" y="1028977"/>
                        <a:pt x="2646987" y="1031576"/>
                      </a:cubicBezTo>
                      <a:cubicBezTo>
                        <a:pt x="2649586" y="1034174"/>
                        <a:pt x="2660171" y="1020123"/>
                        <a:pt x="2667293" y="1014157"/>
                      </a:cubicBezTo>
                      <a:cubicBezTo>
                        <a:pt x="2674414" y="1008190"/>
                        <a:pt x="2672201" y="1006169"/>
                        <a:pt x="2677013" y="1002993"/>
                      </a:cubicBezTo>
                      <a:cubicBezTo>
                        <a:pt x="2681921" y="999818"/>
                        <a:pt x="2679900" y="986729"/>
                        <a:pt x="2681344" y="983265"/>
                      </a:cubicBezTo>
                      <a:cubicBezTo>
                        <a:pt x="2682787" y="979800"/>
                        <a:pt x="2691641" y="978068"/>
                        <a:pt x="2694528" y="974411"/>
                      </a:cubicBezTo>
                      <a:cubicBezTo>
                        <a:pt x="2697415" y="970658"/>
                        <a:pt x="2704825" y="972968"/>
                        <a:pt x="2708867" y="971524"/>
                      </a:cubicBezTo>
                      <a:cubicBezTo>
                        <a:pt x="2712909" y="970080"/>
                        <a:pt x="2708579" y="960649"/>
                        <a:pt x="2707135" y="955260"/>
                      </a:cubicBezTo>
                      <a:cubicBezTo>
                        <a:pt x="2705691" y="949775"/>
                        <a:pt x="2718876" y="942364"/>
                        <a:pt x="2725709" y="937553"/>
                      </a:cubicBezTo>
                      <a:cubicBezTo>
                        <a:pt x="2732542" y="932741"/>
                        <a:pt x="2741203" y="940728"/>
                        <a:pt x="2748902" y="933511"/>
                      </a:cubicBezTo>
                      <a:cubicBezTo>
                        <a:pt x="2756601" y="926389"/>
                        <a:pt x="2748325" y="918016"/>
                        <a:pt x="2745437" y="914360"/>
                      </a:cubicBezTo>
                      <a:cubicBezTo>
                        <a:pt x="2742550" y="910606"/>
                        <a:pt x="2753136" y="892610"/>
                        <a:pt x="2759199" y="890878"/>
                      </a:cubicBezTo>
                      <a:cubicBezTo>
                        <a:pt x="2765166" y="889146"/>
                        <a:pt x="2768341" y="895208"/>
                        <a:pt x="2774116" y="890012"/>
                      </a:cubicBezTo>
                      <a:cubicBezTo>
                        <a:pt x="2779793" y="884815"/>
                        <a:pt x="2768919" y="876539"/>
                        <a:pt x="2764973" y="877116"/>
                      </a:cubicBezTo>
                      <a:cubicBezTo>
                        <a:pt x="2760931" y="877693"/>
                        <a:pt x="2759584" y="862488"/>
                        <a:pt x="2769015" y="855367"/>
                      </a:cubicBezTo>
                      <a:cubicBezTo>
                        <a:pt x="2778446" y="848245"/>
                        <a:pt x="2774693" y="846802"/>
                        <a:pt x="2768438" y="845069"/>
                      </a:cubicBezTo>
                      <a:cubicBezTo>
                        <a:pt x="2762183" y="843337"/>
                        <a:pt x="2761027" y="845647"/>
                        <a:pt x="2756120" y="845935"/>
                      </a:cubicBezTo>
                      <a:cubicBezTo>
                        <a:pt x="2751308" y="846224"/>
                        <a:pt x="2746400" y="835927"/>
                        <a:pt x="2753809" y="825918"/>
                      </a:cubicBezTo>
                      <a:cubicBezTo>
                        <a:pt x="2761220" y="815910"/>
                        <a:pt x="2768438" y="817064"/>
                        <a:pt x="2770073" y="808788"/>
                      </a:cubicBezTo>
                      <a:cubicBezTo>
                        <a:pt x="2771806" y="800512"/>
                        <a:pt x="2782103" y="788771"/>
                        <a:pt x="2784702" y="784440"/>
                      </a:cubicBezTo>
                      <a:cubicBezTo>
                        <a:pt x="2787300" y="780110"/>
                        <a:pt x="2797598" y="784440"/>
                        <a:pt x="2801543" y="783574"/>
                      </a:cubicBezTo>
                      <a:cubicBezTo>
                        <a:pt x="2805585" y="782708"/>
                        <a:pt x="2804142" y="791273"/>
                        <a:pt x="2808953" y="787039"/>
                      </a:cubicBezTo>
                      <a:cubicBezTo>
                        <a:pt x="2813765" y="782708"/>
                        <a:pt x="2821849" y="768465"/>
                        <a:pt x="2828393" y="768465"/>
                      </a:cubicBezTo>
                      <a:cubicBezTo>
                        <a:pt x="2834937" y="768465"/>
                        <a:pt x="2830703" y="779051"/>
                        <a:pt x="2832435" y="785306"/>
                      </a:cubicBezTo>
                      <a:cubicBezTo>
                        <a:pt x="2834167" y="791562"/>
                        <a:pt x="2837824" y="783574"/>
                        <a:pt x="2850431" y="775009"/>
                      </a:cubicBezTo>
                      <a:cubicBezTo>
                        <a:pt x="2863038" y="766444"/>
                        <a:pt x="2890466" y="767310"/>
                        <a:pt x="2898742" y="771256"/>
                      </a:cubicBezTo>
                      <a:cubicBezTo>
                        <a:pt x="2907019" y="775298"/>
                        <a:pt x="2908462" y="784729"/>
                        <a:pt x="2913081" y="783574"/>
                      </a:cubicBezTo>
                      <a:cubicBezTo>
                        <a:pt x="2920010" y="781842"/>
                        <a:pt x="2914236" y="774143"/>
                        <a:pt x="2921069" y="772122"/>
                      </a:cubicBezTo>
                      <a:cubicBezTo>
                        <a:pt x="2927902" y="770101"/>
                        <a:pt x="2939931" y="762980"/>
                        <a:pt x="2949074" y="756435"/>
                      </a:cubicBezTo>
                      <a:cubicBezTo>
                        <a:pt x="2958216" y="749891"/>
                        <a:pt x="2955618" y="754703"/>
                        <a:pt x="2960526" y="748736"/>
                      </a:cubicBezTo>
                      <a:cubicBezTo>
                        <a:pt x="2965434" y="742770"/>
                        <a:pt x="2970246" y="745272"/>
                        <a:pt x="2971689" y="741326"/>
                      </a:cubicBezTo>
                      <a:cubicBezTo>
                        <a:pt x="2973133" y="737284"/>
                        <a:pt x="2986317" y="730740"/>
                        <a:pt x="3004314" y="726698"/>
                      </a:cubicBezTo>
                      <a:cubicBezTo>
                        <a:pt x="3022310" y="722656"/>
                        <a:pt x="3045792" y="710723"/>
                        <a:pt x="3044637" y="706970"/>
                      </a:cubicBezTo>
                      <a:cubicBezTo>
                        <a:pt x="3043482" y="703217"/>
                        <a:pt x="3051470" y="701484"/>
                        <a:pt x="3052336" y="705238"/>
                      </a:cubicBezTo>
                      <a:cubicBezTo>
                        <a:pt x="3053202" y="708991"/>
                        <a:pt x="3060034" y="707547"/>
                        <a:pt x="3069466" y="709568"/>
                      </a:cubicBezTo>
                      <a:cubicBezTo>
                        <a:pt x="3078897" y="711589"/>
                        <a:pt x="3083228" y="715342"/>
                        <a:pt x="3090638" y="707836"/>
                      </a:cubicBezTo>
                      <a:cubicBezTo>
                        <a:pt x="3098048" y="700426"/>
                        <a:pt x="3089772" y="697827"/>
                        <a:pt x="3090060" y="692149"/>
                      </a:cubicBezTo>
                      <a:cubicBezTo>
                        <a:pt x="3090349" y="686375"/>
                        <a:pt x="3077165" y="680409"/>
                        <a:pt x="3078897" y="674442"/>
                      </a:cubicBezTo>
                      <a:cubicBezTo>
                        <a:pt x="3080629" y="668475"/>
                        <a:pt x="3069177" y="652404"/>
                        <a:pt x="3065713" y="655580"/>
                      </a:cubicBezTo>
                      <a:cubicBezTo>
                        <a:pt x="3062248" y="658755"/>
                        <a:pt x="3054260" y="652981"/>
                        <a:pt x="3054260" y="648458"/>
                      </a:cubicBezTo>
                      <a:cubicBezTo>
                        <a:pt x="3054260" y="643935"/>
                        <a:pt x="3053683" y="638449"/>
                        <a:pt x="3048294" y="641914"/>
                      </a:cubicBezTo>
                      <a:cubicBezTo>
                        <a:pt x="3042905" y="645378"/>
                        <a:pt x="3033666" y="643646"/>
                        <a:pt x="3032030" y="638449"/>
                      </a:cubicBezTo>
                      <a:cubicBezTo>
                        <a:pt x="3030298" y="633253"/>
                        <a:pt x="3042616" y="629596"/>
                        <a:pt x="3051181" y="633060"/>
                      </a:cubicBezTo>
                      <a:cubicBezTo>
                        <a:pt x="3059746" y="636525"/>
                        <a:pt x="3057147" y="639893"/>
                        <a:pt x="3061478" y="642491"/>
                      </a:cubicBezTo>
                      <a:cubicBezTo>
                        <a:pt x="3065809" y="645090"/>
                        <a:pt x="3077453" y="643935"/>
                        <a:pt x="3083516" y="641048"/>
                      </a:cubicBezTo>
                      <a:cubicBezTo>
                        <a:pt x="3089483" y="638161"/>
                        <a:pt x="3106420" y="632771"/>
                        <a:pt x="3109212" y="627863"/>
                      </a:cubicBezTo>
                      <a:cubicBezTo>
                        <a:pt x="3112099" y="622955"/>
                        <a:pt x="3108923" y="620742"/>
                        <a:pt x="3114697" y="617855"/>
                      </a:cubicBezTo>
                      <a:cubicBezTo>
                        <a:pt x="3120375" y="614968"/>
                        <a:pt x="3116140" y="609001"/>
                        <a:pt x="3111232" y="606403"/>
                      </a:cubicBezTo>
                      <a:cubicBezTo>
                        <a:pt x="3106324" y="603804"/>
                        <a:pt x="3107479" y="596972"/>
                        <a:pt x="3112676" y="596972"/>
                      </a:cubicBezTo>
                      <a:cubicBezTo>
                        <a:pt x="3117873" y="596972"/>
                        <a:pt x="3116429" y="591005"/>
                        <a:pt x="3119797" y="590620"/>
                      </a:cubicBezTo>
                      <a:cubicBezTo>
                        <a:pt x="3123262" y="590331"/>
                        <a:pt x="3123839" y="593218"/>
                        <a:pt x="3130095" y="590042"/>
                      </a:cubicBezTo>
                      <a:cubicBezTo>
                        <a:pt x="3136350" y="586867"/>
                        <a:pt x="3130383" y="594854"/>
                        <a:pt x="3127496" y="600340"/>
                      </a:cubicBezTo>
                      <a:cubicBezTo>
                        <a:pt x="3124609" y="605729"/>
                        <a:pt x="3133463" y="610348"/>
                        <a:pt x="3134329" y="613524"/>
                      </a:cubicBezTo>
                      <a:cubicBezTo>
                        <a:pt x="3135195" y="616700"/>
                        <a:pt x="3147514" y="617855"/>
                        <a:pt x="3154347" y="614102"/>
                      </a:cubicBezTo>
                      <a:cubicBezTo>
                        <a:pt x="3161179" y="610348"/>
                        <a:pt x="3183218" y="618721"/>
                        <a:pt x="3184661" y="624110"/>
                      </a:cubicBezTo>
                      <a:cubicBezTo>
                        <a:pt x="3186105" y="629596"/>
                        <a:pt x="3189280" y="636140"/>
                        <a:pt x="3198423" y="640759"/>
                      </a:cubicBezTo>
                      <a:cubicBezTo>
                        <a:pt x="3207565" y="645282"/>
                        <a:pt x="3215841" y="643358"/>
                        <a:pt x="3217574" y="647592"/>
                      </a:cubicBezTo>
                      <a:cubicBezTo>
                        <a:pt x="3219306" y="651923"/>
                        <a:pt x="3222771" y="654136"/>
                        <a:pt x="3227871" y="652981"/>
                      </a:cubicBezTo>
                      <a:cubicBezTo>
                        <a:pt x="3233068" y="651826"/>
                        <a:pt x="3235859" y="657504"/>
                        <a:pt x="3239612" y="654136"/>
                      </a:cubicBezTo>
                      <a:cubicBezTo>
                        <a:pt x="3243366" y="650671"/>
                        <a:pt x="3245290" y="656157"/>
                        <a:pt x="3250198" y="651826"/>
                      </a:cubicBezTo>
                      <a:cubicBezTo>
                        <a:pt x="3255010" y="647496"/>
                        <a:pt x="3239612" y="644705"/>
                        <a:pt x="3241633" y="641240"/>
                      </a:cubicBezTo>
                      <a:cubicBezTo>
                        <a:pt x="3243654" y="637776"/>
                        <a:pt x="3246830" y="643839"/>
                        <a:pt x="3251064" y="643550"/>
                      </a:cubicBezTo>
                      <a:cubicBezTo>
                        <a:pt x="3255395" y="643261"/>
                        <a:pt x="3249910" y="634985"/>
                        <a:pt x="3253085" y="634119"/>
                      </a:cubicBezTo>
                      <a:cubicBezTo>
                        <a:pt x="3256261" y="633253"/>
                        <a:pt x="3253662" y="616123"/>
                        <a:pt x="3250198" y="614968"/>
                      </a:cubicBezTo>
                      <a:cubicBezTo>
                        <a:pt x="3246734" y="613813"/>
                        <a:pt x="3249621" y="607846"/>
                        <a:pt x="3256165" y="612658"/>
                      </a:cubicBezTo>
                      <a:cubicBezTo>
                        <a:pt x="3262709" y="617566"/>
                        <a:pt x="3273006" y="617277"/>
                        <a:pt x="3277914" y="617277"/>
                      </a:cubicBezTo>
                      <a:cubicBezTo>
                        <a:pt x="3282822" y="617277"/>
                        <a:pt x="3278203" y="612658"/>
                        <a:pt x="3273391" y="611888"/>
                      </a:cubicBezTo>
                      <a:cubicBezTo>
                        <a:pt x="3268483" y="611022"/>
                        <a:pt x="3274257" y="606980"/>
                        <a:pt x="3277721" y="610156"/>
                      </a:cubicBezTo>
                      <a:cubicBezTo>
                        <a:pt x="3281186" y="613332"/>
                        <a:pt x="3287730" y="614775"/>
                        <a:pt x="3288308" y="611311"/>
                      </a:cubicBezTo>
                      <a:cubicBezTo>
                        <a:pt x="3288885" y="607846"/>
                        <a:pt x="3292350" y="600436"/>
                        <a:pt x="3298316" y="600725"/>
                      </a:cubicBezTo>
                      <a:cubicBezTo>
                        <a:pt x="3304283" y="601013"/>
                        <a:pt x="3306304" y="597549"/>
                        <a:pt x="3300626" y="595528"/>
                      </a:cubicBezTo>
                      <a:close/>
                      <a:moveTo>
                        <a:pt x="1704639" y="970562"/>
                      </a:moveTo>
                      <a:cubicBezTo>
                        <a:pt x="1688375" y="985190"/>
                        <a:pt x="1655750" y="988558"/>
                        <a:pt x="1655750" y="1000587"/>
                      </a:cubicBezTo>
                      <a:cubicBezTo>
                        <a:pt x="1655750" y="1012617"/>
                        <a:pt x="1616294" y="1018584"/>
                        <a:pt x="1612829" y="1013483"/>
                      </a:cubicBezTo>
                      <a:cubicBezTo>
                        <a:pt x="1609845" y="1008960"/>
                        <a:pt x="1641989" y="1007516"/>
                        <a:pt x="1649784" y="990290"/>
                      </a:cubicBezTo>
                      <a:cubicBezTo>
                        <a:pt x="1657482" y="973160"/>
                        <a:pt x="1686835" y="964306"/>
                        <a:pt x="1701270" y="941402"/>
                      </a:cubicBezTo>
                      <a:cubicBezTo>
                        <a:pt x="1711567" y="925138"/>
                        <a:pt x="1720133" y="900213"/>
                        <a:pt x="1726196" y="901945"/>
                      </a:cubicBezTo>
                      <a:cubicBezTo>
                        <a:pt x="1732162" y="903677"/>
                        <a:pt x="1720999" y="956030"/>
                        <a:pt x="1704735" y="970562"/>
                      </a:cubicBezTo>
                      <a:close/>
                      <a:moveTo>
                        <a:pt x="1777297" y="298638"/>
                      </a:moveTo>
                      <a:cubicBezTo>
                        <a:pt x="1774988" y="303258"/>
                        <a:pt x="1762573" y="303546"/>
                        <a:pt x="1765845" y="307781"/>
                      </a:cubicBezTo>
                      <a:cubicBezTo>
                        <a:pt x="1771523" y="315191"/>
                        <a:pt x="1800201" y="311245"/>
                        <a:pt x="1800779" y="302103"/>
                      </a:cubicBezTo>
                      <a:cubicBezTo>
                        <a:pt x="1801356" y="292960"/>
                        <a:pt x="1779607" y="294115"/>
                        <a:pt x="1777297" y="298638"/>
                      </a:cubicBezTo>
                      <a:close/>
                      <a:moveTo>
                        <a:pt x="735440" y="15992"/>
                      </a:moveTo>
                      <a:cubicBezTo>
                        <a:pt x="749202" y="15992"/>
                        <a:pt x="745160" y="7426"/>
                        <a:pt x="754302" y="8581"/>
                      </a:cubicBezTo>
                      <a:cubicBezTo>
                        <a:pt x="763445" y="9736"/>
                        <a:pt x="775474" y="9159"/>
                        <a:pt x="770855" y="3385"/>
                      </a:cubicBezTo>
                      <a:cubicBezTo>
                        <a:pt x="766332" y="-2293"/>
                        <a:pt x="733130" y="-80"/>
                        <a:pt x="736499" y="4539"/>
                      </a:cubicBezTo>
                      <a:cubicBezTo>
                        <a:pt x="739963" y="9159"/>
                        <a:pt x="709648" y="7426"/>
                        <a:pt x="710130" y="9159"/>
                      </a:cubicBezTo>
                      <a:cubicBezTo>
                        <a:pt x="711285" y="12623"/>
                        <a:pt x="721582" y="15992"/>
                        <a:pt x="735344" y="15992"/>
                      </a:cubicBezTo>
                      <a:close/>
                      <a:moveTo>
                        <a:pt x="664513" y="54294"/>
                      </a:moveTo>
                      <a:cubicBezTo>
                        <a:pt x="664513" y="45151"/>
                        <a:pt x="634776" y="55256"/>
                        <a:pt x="640454" y="57181"/>
                      </a:cubicBezTo>
                      <a:cubicBezTo>
                        <a:pt x="645555" y="58913"/>
                        <a:pt x="664513" y="63436"/>
                        <a:pt x="664513" y="54294"/>
                      </a:cubicBezTo>
                      <a:close/>
                      <a:moveTo>
                        <a:pt x="738327" y="46883"/>
                      </a:moveTo>
                      <a:cubicBezTo>
                        <a:pt x="740059" y="51407"/>
                        <a:pt x="735440" y="52080"/>
                        <a:pt x="723988" y="52080"/>
                      </a:cubicBezTo>
                      <a:cubicBezTo>
                        <a:pt x="712535" y="52080"/>
                        <a:pt x="706569" y="58528"/>
                        <a:pt x="712535" y="63532"/>
                      </a:cubicBezTo>
                      <a:cubicBezTo>
                        <a:pt x="719368" y="69307"/>
                        <a:pt x="749683" y="66997"/>
                        <a:pt x="754880" y="60068"/>
                      </a:cubicBezTo>
                      <a:cubicBezTo>
                        <a:pt x="760076" y="53235"/>
                        <a:pt x="773165" y="58913"/>
                        <a:pt x="775474" y="52080"/>
                      </a:cubicBezTo>
                      <a:cubicBezTo>
                        <a:pt x="777784" y="45247"/>
                        <a:pt x="736595" y="42360"/>
                        <a:pt x="738327" y="46883"/>
                      </a:cubicBezTo>
                      <a:close/>
                      <a:moveTo>
                        <a:pt x="836200" y="36009"/>
                      </a:moveTo>
                      <a:cubicBezTo>
                        <a:pt x="840242" y="30812"/>
                        <a:pt x="828789" y="30812"/>
                        <a:pt x="827635" y="25711"/>
                      </a:cubicBezTo>
                      <a:cubicBezTo>
                        <a:pt x="826480" y="20515"/>
                        <a:pt x="794433" y="19456"/>
                        <a:pt x="796165" y="25134"/>
                      </a:cubicBezTo>
                      <a:cubicBezTo>
                        <a:pt x="797898" y="30908"/>
                        <a:pt x="774031" y="37067"/>
                        <a:pt x="781345" y="42842"/>
                      </a:cubicBezTo>
                      <a:cubicBezTo>
                        <a:pt x="795107" y="53716"/>
                        <a:pt x="832254" y="41109"/>
                        <a:pt x="836296" y="36009"/>
                      </a:cubicBezTo>
                      <a:close/>
                      <a:moveTo>
                        <a:pt x="745256" y="26866"/>
                      </a:moveTo>
                      <a:cubicBezTo>
                        <a:pt x="746988" y="14837"/>
                        <a:pt x="726971" y="24557"/>
                        <a:pt x="712054" y="18301"/>
                      </a:cubicBezTo>
                      <a:cubicBezTo>
                        <a:pt x="697234" y="12046"/>
                        <a:pt x="688380" y="12527"/>
                        <a:pt x="698293" y="21188"/>
                      </a:cubicBezTo>
                      <a:cubicBezTo>
                        <a:pt x="702912" y="25230"/>
                        <a:pt x="672790" y="28310"/>
                        <a:pt x="677698" y="33218"/>
                      </a:cubicBezTo>
                      <a:cubicBezTo>
                        <a:pt x="688573" y="44093"/>
                        <a:pt x="743524" y="38896"/>
                        <a:pt x="745256" y="26962"/>
                      </a:cubicBezTo>
                      <a:close/>
                      <a:moveTo>
                        <a:pt x="659990" y="344351"/>
                      </a:moveTo>
                      <a:cubicBezTo>
                        <a:pt x="660568" y="350029"/>
                        <a:pt x="657103" y="354070"/>
                        <a:pt x="646229" y="354070"/>
                      </a:cubicBezTo>
                      <a:cubicBezTo>
                        <a:pt x="635354" y="354070"/>
                        <a:pt x="651425" y="360903"/>
                        <a:pt x="652484" y="367255"/>
                      </a:cubicBezTo>
                      <a:cubicBezTo>
                        <a:pt x="653639" y="373510"/>
                        <a:pt x="641609" y="368987"/>
                        <a:pt x="641032" y="378707"/>
                      </a:cubicBezTo>
                      <a:cubicBezTo>
                        <a:pt x="640454" y="388427"/>
                        <a:pt x="619860" y="378707"/>
                        <a:pt x="616973" y="391314"/>
                      </a:cubicBezTo>
                      <a:cubicBezTo>
                        <a:pt x="614086" y="403921"/>
                        <a:pt x="627270" y="402189"/>
                        <a:pt x="636413" y="402766"/>
                      </a:cubicBezTo>
                      <a:cubicBezTo>
                        <a:pt x="645555" y="403344"/>
                        <a:pt x="632948" y="411909"/>
                        <a:pt x="639877" y="417009"/>
                      </a:cubicBezTo>
                      <a:cubicBezTo>
                        <a:pt x="646710" y="422206"/>
                        <a:pt x="651907" y="420474"/>
                        <a:pt x="647287" y="410754"/>
                      </a:cubicBezTo>
                      <a:cubicBezTo>
                        <a:pt x="642668" y="401034"/>
                        <a:pt x="671346" y="414218"/>
                        <a:pt x="662685" y="421628"/>
                      </a:cubicBezTo>
                      <a:cubicBezTo>
                        <a:pt x="654120" y="429039"/>
                        <a:pt x="676447" y="434813"/>
                        <a:pt x="687322" y="435390"/>
                      </a:cubicBezTo>
                      <a:cubicBezTo>
                        <a:pt x="698196" y="435968"/>
                        <a:pt x="736787" y="444437"/>
                        <a:pt x="737653" y="435390"/>
                      </a:cubicBezTo>
                      <a:cubicBezTo>
                        <a:pt x="738231" y="429712"/>
                        <a:pt x="723410" y="424516"/>
                        <a:pt x="711381" y="411909"/>
                      </a:cubicBezTo>
                      <a:cubicBezTo>
                        <a:pt x="699351" y="399302"/>
                        <a:pt x="690786" y="378707"/>
                        <a:pt x="704548" y="370142"/>
                      </a:cubicBezTo>
                      <a:cubicBezTo>
                        <a:pt x="718310" y="361577"/>
                        <a:pt x="706280" y="357535"/>
                        <a:pt x="719946" y="347815"/>
                      </a:cubicBezTo>
                      <a:cubicBezTo>
                        <a:pt x="733708" y="338095"/>
                        <a:pt x="725720" y="328953"/>
                        <a:pt x="737076" y="327798"/>
                      </a:cubicBezTo>
                      <a:cubicBezTo>
                        <a:pt x="748528" y="326643"/>
                        <a:pt x="735921" y="316346"/>
                        <a:pt x="747373" y="314613"/>
                      </a:cubicBezTo>
                      <a:cubicBezTo>
                        <a:pt x="758825" y="312881"/>
                        <a:pt x="761135" y="300274"/>
                        <a:pt x="759403" y="295751"/>
                      </a:cubicBezTo>
                      <a:cubicBezTo>
                        <a:pt x="757670" y="291228"/>
                        <a:pt x="771432" y="296329"/>
                        <a:pt x="777688" y="289496"/>
                      </a:cubicBezTo>
                      <a:cubicBezTo>
                        <a:pt x="783943" y="282663"/>
                        <a:pt x="798860" y="287186"/>
                        <a:pt x="803383" y="277466"/>
                      </a:cubicBezTo>
                      <a:cubicBezTo>
                        <a:pt x="808002" y="267746"/>
                        <a:pt x="873732" y="245419"/>
                        <a:pt x="910976" y="236854"/>
                      </a:cubicBezTo>
                      <a:cubicBezTo>
                        <a:pt x="948123" y="228289"/>
                        <a:pt x="973914" y="212795"/>
                        <a:pt x="960730" y="202498"/>
                      </a:cubicBezTo>
                      <a:cubicBezTo>
                        <a:pt x="947545" y="192201"/>
                        <a:pt x="910398" y="206540"/>
                        <a:pt x="901256" y="213950"/>
                      </a:cubicBezTo>
                      <a:cubicBezTo>
                        <a:pt x="892113" y="221360"/>
                        <a:pt x="878929" y="216260"/>
                        <a:pt x="869786" y="221360"/>
                      </a:cubicBezTo>
                      <a:cubicBezTo>
                        <a:pt x="860644" y="226557"/>
                        <a:pt x="841204" y="231080"/>
                        <a:pt x="831484" y="224825"/>
                      </a:cubicBezTo>
                      <a:cubicBezTo>
                        <a:pt x="821764" y="218569"/>
                        <a:pt x="810312" y="232235"/>
                        <a:pt x="802902" y="231658"/>
                      </a:cubicBezTo>
                      <a:cubicBezTo>
                        <a:pt x="795492" y="231080"/>
                        <a:pt x="786926" y="239068"/>
                        <a:pt x="778843" y="238490"/>
                      </a:cubicBezTo>
                      <a:cubicBezTo>
                        <a:pt x="770855" y="237913"/>
                        <a:pt x="754783" y="244746"/>
                        <a:pt x="753629" y="249365"/>
                      </a:cubicBezTo>
                      <a:cubicBezTo>
                        <a:pt x="752474" y="253984"/>
                        <a:pt x="738712" y="252830"/>
                        <a:pt x="738712" y="258508"/>
                      </a:cubicBezTo>
                      <a:cubicBezTo>
                        <a:pt x="738712" y="264186"/>
                        <a:pt x="727837" y="269382"/>
                        <a:pt x="722063" y="264186"/>
                      </a:cubicBezTo>
                      <a:cubicBezTo>
                        <a:pt x="716385" y="259085"/>
                        <a:pt x="709456" y="269960"/>
                        <a:pt x="717540" y="277370"/>
                      </a:cubicBezTo>
                      <a:cubicBezTo>
                        <a:pt x="725527" y="284780"/>
                        <a:pt x="702719" y="285358"/>
                        <a:pt x="706665" y="289977"/>
                      </a:cubicBezTo>
                      <a:cubicBezTo>
                        <a:pt x="710707" y="294596"/>
                        <a:pt x="698100" y="297387"/>
                        <a:pt x="700987" y="302584"/>
                      </a:cubicBezTo>
                      <a:cubicBezTo>
                        <a:pt x="703874" y="307781"/>
                        <a:pt x="692999" y="309417"/>
                        <a:pt x="684435" y="311149"/>
                      </a:cubicBezTo>
                      <a:cubicBezTo>
                        <a:pt x="675869" y="312881"/>
                        <a:pt x="671250" y="324333"/>
                        <a:pt x="682125" y="324911"/>
                      </a:cubicBezTo>
                      <a:cubicBezTo>
                        <a:pt x="692999" y="325488"/>
                        <a:pt x="675869" y="327220"/>
                        <a:pt x="677024" y="335786"/>
                      </a:cubicBezTo>
                      <a:cubicBezTo>
                        <a:pt x="678179" y="344351"/>
                        <a:pt x="659317" y="338673"/>
                        <a:pt x="659894" y="344351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71" name="צורה חופשית: צורה 2170">
                  <a:extLst>
                    <a:ext uri="{FF2B5EF4-FFF2-40B4-BE49-F238E27FC236}">
                      <a16:creationId xmlns:a16="http://schemas.microsoft.com/office/drawing/2014/main" id="{84B6FA55-1811-1A38-2B4B-7F797BAC3800}"/>
                    </a:ext>
                  </a:extLst>
                </p:cNvPr>
                <p:cNvSpPr/>
                <p:nvPr/>
              </p:nvSpPr>
              <p:spPr>
                <a:xfrm>
                  <a:off x="8020779" y="3366757"/>
                  <a:ext cx="365343" cy="377385"/>
                </a:xfrm>
                <a:custGeom>
                  <a:avLst/>
                  <a:gdLst>
                    <a:gd name="connsiteX0" fmla="*/ 324413 w 354631"/>
                    <a:gd name="connsiteY0" fmla="*/ 241502 h 366320"/>
                    <a:gd name="connsiteX1" fmla="*/ 315849 w 354631"/>
                    <a:gd name="connsiteY1" fmla="*/ 169806 h 366320"/>
                    <a:gd name="connsiteX2" fmla="*/ 317677 w 354631"/>
                    <a:gd name="connsiteY2" fmla="*/ 171634 h 366320"/>
                    <a:gd name="connsiteX3" fmla="*/ 316715 w 354631"/>
                    <a:gd name="connsiteY3" fmla="*/ 156910 h 366320"/>
                    <a:gd name="connsiteX4" fmla="*/ 315464 w 354631"/>
                    <a:gd name="connsiteY4" fmla="*/ 156525 h 366320"/>
                    <a:gd name="connsiteX5" fmla="*/ 311614 w 354631"/>
                    <a:gd name="connsiteY5" fmla="*/ 150943 h 366320"/>
                    <a:gd name="connsiteX6" fmla="*/ 315945 w 354631"/>
                    <a:gd name="connsiteY6" fmla="*/ 145361 h 366320"/>
                    <a:gd name="connsiteX7" fmla="*/ 319794 w 354631"/>
                    <a:gd name="connsiteY7" fmla="*/ 132947 h 366320"/>
                    <a:gd name="connsiteX8" fmla="*/ 322200 w 354631"/>
                    <a:gd name="connsiteY8" fmla="*/ 131118 h 366320"/>
                    <a:gd name="connsiteX9" fmla="*/ 325376 w 354631"/>
                    <a:gd name="connsiteY9" fmla="*/ 117068 h 366320"/>
                    <a:gd name="connsiteX10" fmla="*/ 328841 w 354631"/>
                    <a:gd name="connsiteY10" fmla="*/ 100323 h 366320"/>
                    <a:gd name="connsiteX11" fmla="*/ 333556 w 354631"/>
                    <a:gd name="connsiteY11" fmla="*/ 86561 h 366320"/>
                    <a:gd name="connsiteX12" fmla="*/ 340870 w 354631"/>
                    <a:gd name="connsiteY12" fmla="*/ 75879 h 366320"/>
                    <a:gd name="connsiteX13" fmla="*/ 349050 w 354631"/>
                    <a:gd name="connsiteY13" fmla="*/ 70297 h 366320"/>
                    <a:gd name="connsiteX14" fmla="*/ 354632 w 354631"/>
                    <a:gd name="connsiteY14" fmla="*/ 60385 h 366320"/>
                    <a:gd name="connsiteX15" fmla="*/ 348184 w 354631"/>
                    <a:gd name="connsiteY15" fmla="*/ 50953 h 366320"/>
                    <a:gd name="connsiteX16" fmla="*/ 349916 w 354631"/>
                    <a:gd name="connsiteY16" fmla="*/ 34208 h 366320"/>
                    <a:gd name="connsiteX17" fmla="*/ 350205 w 354631"/>
                    <a:gd name="connsiteY17" fmla="*/ 34208 h 366320"/>
                    <a:gd name="connsiteX18" fmla="*/ 327878 w 354631"/>
                    <a:gd name="connsiteY18" fmla="*/ 15346 h 366320"/>
                    <a:gd name="connsiteX19" fmla="*/ 318350 w 354631"/>
                    <a:gd name="connsiteY19" fmla="*/ 17752 h 366320"/>
                    <a:gd name="connsiteX20" fmla="*/ 307572 w 354631"/>
                    <a:gd name="connsiteY20" fmla="*/ 16597 h 366320"/>
                    <a:gd name="connsiteX21" fmla="*/ 295639 w 354631"/>
                    <a:gd name="connsiteY21" fmla="*/ 16597 h 366320"/>
                    <a:gd name="connsiteX22" fmla="*/ 287266 w 354631"/>
                    <a:gd name="connsiteY22" fmla="*/ 6973 h 366320"/>
                    <a:gd name="connsiteX23" fmla="*/ 282262 w 354631"/>
                    <a:gd name="connsiteY23" fmla="*/ 1873 h 366320"/>
                    <a:gd name="connsiteX24" fmla="*/ 282550 w 354631"/>
                    <a:gd name="connsiteY24" fmla="*/ 2643 h 366320"/>
                    <a:gd name="connsiteX25" fmla="*/ 268211 w 354631"/>
                    <a:gd name="connsiteY25" fmla="*/ 5049 h 366320"/>
                    <a:gd name="connsiteX26" fmla="*/ 246751 w 354631"/>
                    <a:gd name="connsiteY26" fmla="*/ 2643 h 366320"/>
                    <a:gd name="connsiteX27" fmla="*/ 231256 w 354631"/>
                    <a:gd name="connsiteY27" fmla="*/ 5049 h 366320"/>
                    <a:gd name="connsiteX28" fmla="*/ 210951 w 354631"/>
                    <a:gd name="connsiteY28" fmla="*/ 11015 h 366320"/>
                    <a:gd name="connsiteX29" fmla="*/ 195456 w 354631"/>
                    <a:gd name="connsiteY29" fmla="*/ 11015 h 366320"/>
                    <a:gd name="connsiteX30" fmla="*/ 189490 w 354631"/>
                    <a:gd name="connsiteY30" fmla="*/ 24103 h 366320"/>
                    <a:gd name="connsiteX31" fmla="*/ 152535 w 354631"/>
                    <a:gd name="connsiteY31" fmla="*/ 16982 h 366320"/>
                    <a:gd name="connsiteX32" fmla="*/ 137041 w 354631"/>
                    <a:gd name="connsiteY32" fmla="*/ 6203 h 366320"/>
                    <a:gd name="connsiteX33" fmla="*/ 116735 w 354631"/>
                    <a:gd name="connsiteY33" fmla="*/ 21698 h 366320"/>
                    <a:gd name="connsiteX34" fmla="*/ 116735 w 354631"/>
                    <a:gd name="connsiteY34" fmla="*/ 34689 h 366320"/>
                    <a:gd name="connsiteX35" fmla="*/ 113848 w 354631"/>
                    <a:gd name="connsiteY35" fmla="*/ 54707 h 366320"/>
                    <a:gd name="connsiteX36" fmla="*/ 106630 w 354631"/>
                    <a:gd name="connsiteY36" fmla="*/ 75013 h 366320"/>
                    <a:gd name="connsiteX37" fmla="*/ 92291 w 354631"/>
                    <a:gd name="connsiteY37" fmla="*/ 115721 h 366320"/>
                    <a:gd name="connsiteX38" fmla="*/ 75546 w 354631"/>
                    <a:gd name="connsiteY38" fmla="*/ 137278 h 366320"/>
                    <a:gd name="connsiteX39" fmla="*/ 74391 w 354631"/>
                    <a:gd name="connsiteY39" fmla="*/ 169613 h 366320"/>
                    <a:gd name="connsiteX40" fmla="*/ 67173 w 354631"/>
                    <a:gd name="connsiteY40" fmla="*/ 183952 h 366320"/>
                    <a:gd name="connsiteX41" fmla="*/ 55240 w 354631"/>
                    <a:gd name="connsiteY41" fmla="*/ 194731 h 366320"/>
                    <a:gd name="connsiteX42" fmla="*/ 46867 w 354631"/>
                    <a:gd name="connsiteY42" fmla="*/ 195886 h 366320"/>
                    <a:gd name="connsiteX43" fmla="*/ 31277 w 354631"/>
                    <a:gd name="connsiteY43" fmla="*/ 194731 h 366320"/>
                    <a:gd name="connsiteX44" fmla="*/ 18093 w 354631"/>
                    <a:gd name="connsiteY44" fmla="*/ 193576 h 366320"/>
                    <a:gd name="connsiteX45" fmla="*/ 0 w 354631"/>
                    <a:gd name="connsiteY45" fmla="*/ 203200 h 366320"/>
                    <a:gd name="connsiteX46" fmla="*/ 6833 w 354631"/>
                    <a:gd name="connsiteY46" fmla="*/ 224564 h 366320"/>
                    <a:gd name="connsiteX47" fmla="*/ 7314 w 354631"/>
                    <a:gd name="connsiteY47" fmla="*/ 226489 h 366320"/>
                    <a:gd name="connsiteX48" fmla="*/ 18285 w 354631"/>
                    <a:gd name="connsiteY48" fmla="*/ 220522 h 366320"/>
                    <a:gd name="connsiteX49" fmla="*/ 80935 w 354631"/>
                    <a:gd name="connsiteY49" fmla="*/ 220522 h 366320"/>
                    <a:gd name="connsiteX50" fmla="*/ 84399 w 354631"/>
                    <a:gd name="connsiteY50" fmla="*/ 236882 h 366320"/>
                    <a:gd name="connsiteX51" fmla="*/ 92098 w 354631"/>
                    <a:gd name="connsiteY51" fmla="*/ 251510 h 366320"/>
                    <a:gd name="connsiteX52" fmla="*/ 108362 w 354631"/>
                    <a:gd name="connsiteY52" fmla="*/ 263540 h 366320"/>
                    <a:gd name="connsiteX53" fmla="*/ 130689 w 354631"/>
                    <a:gd name="connsiteY53" fmla="*/ 260075 h 366320"/>
                    <a:gd name="connsiteX54" fmla="*/ 138388 w 354631"/>
                    <a:gd name="connsiteY54" fmla="*/ 242945 h 366320"/>
                    <a:gd name="connsiteX55" fmla="*/ 153882 w 354631"/>
                    <a:gd name="connsiteY55" fmla="*/ 242945 h 366320"/>
                    <a:gd name="connsiteX56" fmla="*/ 163313 w 354631"/>
                    <a:gd name="connsiteY56" fmla="*/ 247276 h 366320"/>
                    <a:gd name="connsiteX57" fmla="*/ 176209 w 354631"/>
                    <a:gd name="connsiteY57" fmla="*/ 249874 h 366320"/>
                    <a:gd name="connsiteX58" fmla="*/ 179674 w 354631"/>
                    <a:gd name="connsiteY58" fmla="*/ 265272 h 366320"/>
                    <a:gd name="connsiteX59" fmla="*/ 177075 w 354631"/>
                    <a:gd name="connsiteY59" fmla="*/ 292700 h 366320"/>
                    <a:gd name="connsiteX60" fmla="*/ 186507 w 354631"/>
                    <a:gd name="connsiteY60" fmla="*/ 308194 h 366320"/>
                    <a:gd name="connsiteX61" fmla="*/ 186507 w 354631"/>
                    <a:gd name="connsiteY61" fmla="*/ 323688 h 366320"/>
                    <a:gd name="connsiteX62" fmla="*/ 196804 w 354631"/>
                    <a:gd name="connsiteY62" fmla="*/ 318491 h 366320"/>
                    <a:gd name="connsiteX63" fmla="*/ 213934 w 354631"/>
                    <a:gd name="connsiteY63" fmla="*/ 316759 h 366320"/>
                    <a:gd name="connsiteX64" fmla="*/ 219131 w 354631"/>
                    <a:gd name="connsiteY64" fmla="*/ 316951 h 366320"/>
                    <a:gd name="connsiteX65" fmla="*/ 224231 w 354631"/>
                    <a:gd name="connsiteY65" fmla="*/ 321859 h 366320"/>
                    <a:gd name="connsiteX66" fmla="*/ 229332 w 354631"/>
                    <a:gd name="connsiteY66" fmla="*/ 326190 h 366320"/>
                    <a:gd name="connsiteX67" fmla="*/ 241361 w 354631"/>
                    <a:gd name="connsiteY67" fmla="*/ 325324 h 366320"/>
                    <a:gd name="connsiteX68" fmla="*/ 247328 w 354631"/>
                    <a:gd name="connsiteY68" fmla="*/ 334755 h 366320"/>
                    <a:gd name="connsiteX69" fmla="*/ 263592 w 354631"/>
                    <a:gd name="connsiteY69" fmla="*/ 339952 h 366320"/>
                    <a:gd name="connsiteX70" fmla="*/ 272157 w 354631"/>
                    <a:gd name="connsiteY70" fmla="*/ 337353 h 366320"/>
                    <a:gd name="connsiteX71" fmla="*/ 278990 w 354631"/>
                    <a:gd name="connsiteY71" fmla="*/ 333889 h 366320"/>
                    <a:gd name="connsiteX72" fmla="*/ 289287 w 354631"/>
                    <a:gd name="connsiteY72" fmla="*/ 345052 h 366320"/>
                    <a:gd name="connsiteX73" fmla="*/ 303915 w 354631"/>
                    <a:gd name="connsiteY73" fmla="*/ 348517 h 366320"/>
                    <a:gd name="connsiteX74" fmla="*/ 311614 w 354631"/>
                    <a:gd name="connsiteY74" fmla="*/ 364781 h 366320"/>
                    <a:gd name="connsiteX75" fmla="*/ 325376 w 354631"/>
                    <a:gd name="connsiteY75" fmla="*/ 364781 h 366320"/>
                    <a:gd name="connsiteX76" fmla="*/ 328841 w 354631"/>
                    <a:gd name="connsiteY76" fmla="*/ 356216 h 366320"/>
                    <a:gd name="connsiteX77" fmla="*/ 326242 w 354631"/>
                    <a:gd name="connsiteY77" fmla="*/ 342454 h 366320"/>
                    <a:gd name="connsiteX78" fmla="*/ 313346 w 354631"/>
                    <a:gd name="connsiteY78" fmla="*/ 346785 h 366320"/>
                    <a:gd name="connsiteX79" fmla="*/ 300451 w 354631"/>
                    <a:gd name="connsiteY79" fmla="*/ 331290 h 366320"/>
                    <a:gd name="connsiteX80" fmla="*/ 304781 w 354631"/>
                    <a:gd name="connsiteY80" fmla="*/ 313294 h 366320"/>
                    <a:gd name="connsiteX81" fmla="*/ 305647 w 354631"/>
                    <a:gd name="connsiteY81" fmla="*/ 291833 h 366320"/>
                    <a:gd name="connsiteX82" fmla="*/ 308246 w 354631"/>
                    <a:gd name="connsiteY82" fmla="*/ 281536 h 366320"/>
                    <a:gd name="connsiteX83" fmla="*/ 313443 w 354631"/>
                    <a:gd name="connsiteY83" fmla="*/ 268640 h 366320"/>
                    <a:gd name="connsiteX84" fmla="*/ 336732 w 354631"/>
                    <a:gd name="connsiteY84" fmla="*/ 265176 h 366320"/>
                    <a:gd name="connsiteX85" fmla="*/ 337502 w 354631"/>
                    <a:gd name="connsiteY85" fmla="*/ 264310 h 366320"/>
                    <a:gd name="connsiteX86" fmla="*/ 338753 w 354631"/>
                    <a:gd name="connsiteY86" fmla="*/ 261326 h 366320"/>
                    <a:gd name="connsiteX87" fmla="*/ 324606 w 354631"/>
                    <a:gd name="connsiteY87" fmla="*/ 241598 h 366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354631" h="366320">
                      <a:moveTo>
                        <a:pt x="324413" y="241502"/>
                      </a:moveTo>
                      <a:cubicBezTo>
                        <a:pt x="314982" y="236305"/>
                        <a:pt x="311133" y="171538"/>
                        <a:pt x="315849" y="169806"/>
                      </a:cubicBezTo>
                      <a:cubicBezTo>
                        <a:pt x="316426" y="169613"/>
                        <a:pt x="317100" y="170287"/>
                        <a:pt x="317677" y="171634"/>
                      </a:cubicBezTo>
                      <a:lnTo>
                        <a:pt x="316715" y="156910"/>
                      </a:lnTo>
                      <a:cubicBezTo>
                        <a:pt x="316715" y="156910"/>
                        <a:pt x="316137" y="156814"/>
                        <a:pt x="315464" y="156525"/>
                      </a:cubicBezTo>
                      <a:cubicBezTo>
                        <a:pt x="313924" y="155947"/>
                        <a:pt x="311614" y="154408"/>
                        <a:pt x="311614" y="150943"/>
                      </a:cubicBezTo>
                      <a:cubicBezTo>
                        <a:pt x="311614" y="145746"/>
                        <a:pt x="315945" y="145361"/>
                        <a:pt x="315945" y="145361"/>
                      </a:cubicBezTo>
                      <a:cubicBezTo>
                        <a:pt x="315945" y="145361"/>
                        <a:pt x="315078" y="134679"/>
                        <a:pt x="319794" y="132947"/>
                      </a:cubicBezTo>
                      <a:cubicBezTo>
                        <a:pt x="320756" y="132658"/>
                        <a:pt x="321526" y="131888"/>
                        <a:pt x="322200" y="131118"/>
                      </a:cubicBezTo>
                      <a:cubicBezTo>
                        <a:pt x="324798" y="127846"/>
                        <a:pt x="325376" y="121495"/>
                        <a:pt x="325376" y="117068"/>
                      </a:cubicBezTo>
                      <a:cubicBezTo>
                        <a:pt x="325376" y="111486"/>
                        <a:pt x="326627" y="105038"/>
                        <a:pt x="328841" y="100323"/>
                      </a:cubicBezTo>
                      <a:cubicBezTo>
                        <a:pt x="330958" y="95607"/>
                        <a:pt x="330091" y="89159"/>
                        <a:pt x="333556" y="86561"/>
                      </a:cubicBezTo>
                      <a:cubicBezTo>
                        <a:pt x="337020" y="83962"/>
                        <a:pt x="336539" y="77130"/>
                        <a:pt x="340870" y="75879"/>
                      </a:cubicBezTo>
                      <a:cubicBezTo>
                        <a:pt x="345201" y="74628"/>
                        <a:pt x="348569" y="72895"/>
                        <a:pt x="349050" y="70297"/>
                      </a:cubicBezTo>
                      <a:cubicBezTo>
                        <a:pt x="349435" y="67699"/>
                        <a:pt x="354632" y="64330"/>
                        <a:pt x="354632" y="60385"/>
                      </a:cubicBezTo>
                      <a:cubicBezTo>
                        <a:pt x="354632" y="56439"/>
                        <a:pt x="348184" y="55669"/>
                        <a:pt x="348184" y="50953"/>
                      </a:cubicBezTo>
                      <a:cubicBezTo>
                        <a:pt x="348184" y="46238"/>
                        <a:pt x="349916" y="34208"/>
                        <a:pt x="349916" y="34208"/>
                      </a:cubicBezTo>
                      <a:cubicBezTo>
                        <a:pt x="349916" y="34208"/>
                        <a:pt x="350109" y="34208"/>
                        <a:pt x="350205" y="34208"/>
                      </a:cubicBezTo>
                      <a:cubicBezTo>
                        <a:pt x="340966" y="25739"/>
                        <a:pt x="330284" y="16982"/>
                        <a:pt x="327878" y="15346"/>
                      </a:cubicBezTo>
                      <a:cubicBezTo>
                        <a:pt x="324317" y="12940"/>
                        <a:pt x="318350" y="17752"/>
                        <a:pt x="318350" y="17752"/>
                      </a:cubicBezTo>
                      <a:cubicBezTo>
                        <a:pt x="318350" y="17752"/>
                        <a:pt x="312384" y="11785"/>
                        <a:pt x="307572" y="16597"/>
                      </a:cubicBezTo>
                      <a:cubicBezTo>
                        <a:pt x="302760" y="21409"/>
                        <a:pt x="295639" y="16597"/>
                        <a:pt x="295639" y="16597"/>
                      </a:cubicBezTo>
                      <a:cubicBezTo>
                        <a:pt x="295639" y="16597"/>
                        <a:pt x="289672" y="13036"/>
                        <a:pt x="287266" y="6973"/>
                      </a:cubicBezTo>
                      <a:cubicBezTo>
                        <a:pt x="286304" y="4567"/>
                        <a:pt x="284475" y="3124"/>
                        <a:pt x="282262" y="1873"/>
                      </a:cubicBezTo>
                      <a:lnTo>
                        <a:pt x="282550" y="2643"/>
                      </a:lnTo>
                      <a:lnTo>
                        <a:pt x="268211" y="5049"/>
                      </a:lnTo>
                      <a:cubicBezTo>
                        <a:pt x="268211" y="5049"/>
                        <a:pt x="250311" y="-4479"/>
                        <a:pt x="246751" y="2643"/>
                      </a:cubicBezTo>
                      <a:cubicBezTo>
                        <a:pt x="243190" y="9764"/>
                        <a:pt x="239629" y="5049"/>
                        <a:pt x="231256" y="5049"/>
                      </a:cubicBezTo>
                      <a:cubicBezTo>
                        <a:pt x="222884" y="5049"/>
                        <a:pt x="215763" y="8609"/>
                        <a:pt x="210951" y="11015"/>
                      </a:cubicBezTo>
                      <a:cubicBezTo>
                        <a:pt x="206139" y="13421"/>
                        <a:pt x="199017" y="8609"/>
                        <a:pt x="195456" y="11015"/>
                      </a:cubicBezTo>
                      <a:cubicBezTo>
                        <a:pt x="191896" y="13421"/>
                        <a:pt x="189490" y="24103"/>
                        <a:pt x="189490" y="24103"/>
                      </a:cubicBezTo>
                      <a:lnTo>
                        <a:pt x="152535" y="16982"/>
                      </a:lnTo>
                      <a:cubicBezTo>
                        <a:pt x="152535" y="16982"/>
                        <a:pt x="145413" y="6203"/>
                        <a:pt x="137041" y="6203"/>
                      </a:cubicBezTo>
                      <a:cubicBezTo>
                        <a:pt x="128668" y="6203"/>
                        <a:pt x="116735" y="21698"/>
                        <a:pt x="116735" y="21698"/>
                      </a:cubicBezTo>
                      <a:lnTo>
                        <a:pt x="116735" y="34689"/>
                      </a:lnTo>
                      <a:cubicBezTo>
                        <a:pt x="118179" y="42485"/>
                        <a:pt x="116350" y="50665"/>
                        <a:pt x="113848" y="54707"/>
                      </a:cubicBezTo>
                      <a:cubicBezTo>
                        <a:pt x="110287" y="60673"/>
                        <a:pt x="106630" y="63079"/>
                        <a:pt x="106630" y="75013"/>
                      </a:cubicBezTo>
                      <a:cubicBezTo>
                        <a:pt x="106630" y="86946"/>
                        <a:pt x="92291" y="106097"/>
                        <a:pt x="92291" y="115721"/>
                      </a:cubicBezTo>
                      <a:cubicBezTo>
                        <a:pt x="92291" y="125344"/>
                        <a:pt x="75546" y="131311"/>
                        <a:pt x="75546" y="137278"/>
                      </a:cubicBezTo>
                      <a:cubicBezTo>
                        <a:pt x="75546" y="143244"/>
                        <a:pt x="74391" y="156429"/>
                        <a:pt x="74391" y="169613"/>
                      </a:cubicBezTo>
                      <a:cubicBezTo>
                        <a:pt x="74391" y="182797"/>
                        <a:pt x="67173" y="172019"/>
                        <a:pt x="67173" y="183952"/>
                      </a:cubicBezTo>
                      <a:cubicBezTo>
                        <a:pt x="67173" y="195886"/>
                        <a:pt x="61206" y="188764"/>
                        <a:pt x="55240" y="194731"/>
                      </a:cubicBezTo>
                      <a:cubicBezTo>
                        <a:pt x="49273" y="200697"/>
                        <a:pt x="46867" y="201949"/>
                        <a:pt x="46867" y="195886"/>
                      </a:cubicBezTo>
                      <a:cubicBezTo>
                        <a:pt x="46867" y="189823"/>
                        <a:pt x="38495" y="188668"/>
                        <a:pt x="31277" y="194731"/>
                      </a:cubicBezTo>
                      <a:cubicBezTo>
                        <a:pt x="24059" y="200697"/>
                        <a:pt x="21750" y="194731"/>
                        <a:pt x="18093" y="193576"/>
                      </a:cubicBezTo>
                      <a:cubicBezTo>
                        <a:pt x="16072" y="192902"/>
                        <a:pt x="7891" y="197714"/>
                        <a:pt x="0" y="203200"/>
                      </a:cubicBezTo>
                      <a:cubicBezTo>
                        <a:pt x="3561" y="210610"/>
                        <a:pt x="5389" y="218020"/>
                        <a:pt x="6833" y="224564"/>
                      </a:cubicBezTo>
                      <a:cubicBezTo>
                        <a:pt x="6929" y="225142"/>
                        <a:pt x="7121" y="225815"/>
                        <a:pt x="7314" y="226489"/>
                      </a:cubicBezTo>
                      <a:cubicBezTo>
                        <a:pt x="11549" y="223505"/>
                        <a:pt x="15783" y="220907"/>
                        <a:pt x="18285" y="220522"/>
                      </a:cubicBezTo>
                      <a:cubicBezTo>
                        <a:pt x="24252" y="219656"/>
                        <a:pt x="80935" y="220522"/>
                        <a:pt x="80935" y="220522"/>
                      </a:cubicBezTo>
                      <a:cubicBezTo>
                        <a:pt x="80935" y="220522"/>
                        <a:pt x="86132" y="229087"/>
                        <a:pt x="84399" y="236882"/>
                      </a:cubicBezTo>
                      <a:cubicBezTo>
                        <a:pt x="82667" y="244581"/>
                        <a:pt x="87864" y="241213"/>
                        <a:pt x="92098" y="251510"/>
                      </a:cubicBezTo>
                      <a:cubicBezTo>
                        <a:pt x="96429" y="261808"/>
                        <a:pt x="99797" y="266138"/>
                        <a:pt x="108362" y="263540"/>
                      </a:cubicBezTo>
                      <a:cubicBezTo>
                        <a:pt x="116927" y="260941"/>
                        <a:pt x="127225" y="259209"/>
                        <a:pt x="130689" y="260075"/>
                      </a:cubicBezTo>
                      <a:cubicBezTo>
                        <a:pt x="134154" y="260941"/>
                        <a:pt x="133288" y="245447"/>
                        <a:pt x="138388" y="242945"/>
                      </a:cubicBezTo>
                      <a:cubicBezTo>
                        <a:pt x="143585" y="240347"/>
                        <a:pt x="153882" y="242945"/>
                        <a:pt x="153882" y="242945"/>
                      </a:cubicBezTo>
                      <a:cubicBezTo>
                        <a:pt x="153882" y="242945"/>
                        <a:pt x="154748" y="247276"/>
                        <a:pt x="163313" y="247276"/>
                      </a:cubicBezTo>
                      <a:cubicBezTo>
                        <a:pt x="171878" y="247276"/>
                        <a:pt x="176209" y="243811"/>
                        <a:pt x="176209" y="249874"/>
                      </a:cubicBezTo>
                      <a:cubicBezTo>
                        <a:pt x="176209" y="255937"/>
                        <a:pt x="177075" y="262770"/>
                        <a:pt x="179674" y="265272"/>
                      </a:cubicBezTo>
                      <a:cubicBezTo>
                        <a:pt x="182272" y="267870"/>
                        <a:pt x="172841" y="289331"/>
                        <a:pt x="177075" y="292700"/>
                      </a:cubicBezTo>
                      <a:cubicBezTo>
                        <a:pt x="181406" y="296164"/>
                        <a:pt x="187373" y="303863"/>
                        <a:pt x="186507" y="308194"/>
                      </a:cubicBezTo>
                      <a:cubicBezTo>
                        <a:pt x="185640" y="312524"/>
                        <a:pt x="183042" y="322822"/>
                        <a:pt x="186507" y="323688"/>
                      </a:cubicBezTo>
                      <a:cubicBezTo>
                        <a:pt x="189971" y="324554"/>
                        <a:pt x="190837" y="318491"/>
                        <a:pt x="196804" y="318491"/>
                      </a:cubicBezTo>
                      <a:cubicBezTo>
                        <a:pt x="202771" y="318491"/>
                        <a:pt x="207967" y="319357"/>
                        <a:pt x="213934" y="316759"/>
                      </a:cubicBezTo>
                      <a:cubicBezTo>
                        <a:pt x="215955" y="315893"/>
                        <a:pt x="217687" y="316277"/>
                        <a:pt x="219131" y="316951"/>
                      </a:cubicBezTo>
                      <a:cubicBezTo>
                        <a:pt x="222210" y="318491"/>
                        <a:pt x="224231" y="321859"/>
                        <a:pt x="224231" y="321859"/>
                      </a:cubicBezTo>
                      <a:cubicBezTo>
                        <a:pt x="224231" y="321859"/>
                        <a:pt x="225964" y="327826"/>
                        <a:pt x="229332" y="326190"/>
                      </a:cubicBezTo>
                      <a:cubicBezTo>
                        <a:pt x="232796" y="324458"/>
                        <a:pt x="242228" y="321859"/>
                        <a:pt x="241361" y="325324"/>
                      </a:cubicBezTo>
                      <a:cubicBezTo>
                        <a:pt x="240495" y="328788"/>
                        <a:pt x="243960" y="336487"/>
                        <a:pt x="247328" y="334755"/>
                      </a:cubicBezTo>
                      <a:cubicBezTo>
                        <a:pt x="250793" y="333023"/>
                        <a:pt x="259358" y="339952"/>
                        <a:pt x="263592" y="339952"/>
                      </a:cubicBezTo>
                      <a:cubicBezTo>
                        <a:pt x="267826" y="339952"/>
                        <a:pt x="272157" y="339952"/>
                        <a:pt x="272157" y="337353"/>
                      </a:cubicBezTo>
                      <a:cubicBezTo>
                        <a:pt x="272157" y="334755"/>
                        <a:pt x="277258" y="330521"/>
                        <a:pt x="278990" y="333889"/>
                      </a:cubicBezTo>
                      <a:cubicBezTo>
                        <a:pt x="280722" y="337353"/>
                        <a:pt x="284956" y="345052"/>
                        <a:pt x="289287" y="345052"/>
                      </a:cubicBezTo>
                      <a:cubicBezTo>
                        <a:pt x="293618" y="345052"/>
                        <a:pt x="303915" y="345052"/>
                        <a:pt x="303915" y="348517"/>
                      </a:cubicBezTo>
                      <a:cubicBezTo>
                        <a:pt x="303915" y="351981"/>
                        <a:pt x="307380" y="361412"/>
                        <a:pt x="311614" y="364781"/>
                      </a:cubicBezTo>
                      <a:cubicBezTo>
                        <a:pt x="315945" y="368245"/>
                        <a:pt x="325376" y="364781"/>
                        <a:pt x="325376" y="364781"/>
                      </a:cubicBezTo>
                      <a:cubicBezTo>
                        <a:pt x="325376" y="364781"/>
                        <a:pt x="328841" y="362182"/>
                        <a:pt x="328841" y="356216"/>
                      </a:cubicBezTo>
                      <a:cubicBezTo>
                        <a:pt x="328841" y="350249"/>
                        <a:pt x="328841" y="342454"/>
                        <a:pt x="326242" y="342454"/>
                      </a:cubicBezTo>
                      <a:cubicBezTo>
                        <a:pt x="323644" y="342454"/>
                        <a:pt x="319409" y="348420"/>
                        <a:pt x="313346" y="346785"/>
                      </a:cubicBezTo>
                      <a:cubicBezTo>
                        <a:pt x="307380" y="345052"/>
                        <a:pt x="303049" y="333023"/>
                        <a:pt x="300451" y="331290"/>
                      </a:cubicBezTo>
                      <a:cubicBezTo>
                        <a:pt x="297852" y="329558"/>
                        <a:pt x="304781" y="318395"/>
                        <a:pt x="304781" y="313294"/>
                      </a:cubicBezTo>
                      <a:cubicBezTo>
                        <a:pt x="304781" y="308194"/>
                        <a:pt x="309112" y="293566"/>
                        <a:pt x="305647" y="291833"/>
                      </a:cubicBezTo>
                      <a:cubicBezTo>
                        <a:pt x="302183" y="290101"/>
                        <a:pt x="303915" y="285001"/>
                        <a:pt x="308246" y="281536"/>
                      </a:cubicBezTo>
                      <a:cubicBezTo>
                        <a:pt x="312577" y="278072"/>
                        <a:pt x="306514" y="268640"/>
                        <a:pt x="313443" y="268640"/>
                      </a:cubicBezTo>
                      <a:cubicBezTo>
                        <a:pt x="319890" y="268640"/>
                        <a:pt x="332979" y="269314"/>
                        <a:pt x="336732" y="265176"/>
                      </a:cubicBezTo>
                      <a:cubicBezTo>
                        <a:pt x="337020" y="264887"/>
                        <a:pt x="337309" y="264695"/>
                        <a:pt x="337502" y="264310"/>
                      </a:cubicBezTo>
                      <a:cubicBezTo>
                        <a:pt x="337983" y="263347"/>
                        <a:pt x="338368" y="262385"/>
                        <a:pt x="338753" y="261326"/>
                      </a:cubicBezTo>
                      <a:cubicBezTo>
                        <a:pt x="334326" y="254109"/>
                        <a:pt x="329995" y="244485"/>
                        <a:pt x="324606" y="241598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72" name="צורה חופשית: צורה 2171">
                  <a:extLst>
                    <a:ext uri="{FF2B5EF4-FFF2-40B4-BE49-F238E27FC236}">
                      <a16:creationId xmlns:a16="http://schemas.microsoft.com/office/drawing/2014/main" id="{9BE0B4D1-EAA5-8445-6A01-5B27BB0964FB}"/>
                    </a:ext>
                  </a:extLst>
                </p:cNvPr>
                <p:cNvSpPr/>
                <p:nvPr/>
              </p:nvSpPr>
              <p:spPr>
                <a:xfrm>
                  <a:off x="8345871" y="3522160"/>
                  <a:ext cx="32023" cy="42135"/>
                </a:xfrm>
                <a:custGeom>
                  <a:avLst/>
                  <a:gdLst>
                    <a:gd name="connsiteX0" fmla="*/ 2117 w 31084"/>
                    <a:gd name="connsiteY0" fmla="*/ 20787 h 40900"/>
                    <a:gd name="connsiteX1" fmla="*/ 6929 w 31084"/>
                    <a:gd name="connsiteY1" fmla="*/ 40901 h 40900"/>
                    <a:gd name="connsiteX2" fmla="*/ 15205 w 31084"/>
                    <a:gd name="connsiteY2" fmla="*/ 35992 h 40900"/>
                    <a:gd name="connsiteX3" fmla="*/ 31084 w 31084"/>
                    <a:gd name="connsiteY3" fmla="*/ 13184 h 40900"/>
                    <a:gd name="connsiteX4" fmla="*/ 26176 w 31084"/>
                    <a:gd name="connsiteY4" fmla="*/ 10201 h 40900"/>
                    <a:gd name="connsiteX5" fmla="*/ 25406 w 31084"/>
                    <a:gd name="connsiteY5" fmla="*/ 0 h 40900"/>
                    <a:gd name="connsiteX6" fmla="*/ 16264 w 31084"/>
                    <a:gd name="connsiteY6" fmla="*/ 289 h 40900"/>
                    <a:gd name="connsiteX7" fmla="*/ 6352 w 31084"/>
                    <a:gd name="connsiteY7" fmla="*/ 6255 h 40900"/>
                    <a:gd name="connsiteX8" fmla="*/ 0 w 31084"/>
                    <a:gd name="connsiteY8" fmla="*/ 5678 h 40900"/>
                    <a:gd name="connsiteX9" fmla="*/ 1251 w 31084"/>
                    <a:gd name="connsiteY9" fmla="*/ 6063 h 40900"/>
                    <a:gd name="connsiteX10" fmla="*/ 2213 w 31084"/>
                    <a:gd name="connsiteY10" fmla="*/ 20787 h 40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1084" h="40900">
                      <a:moveTo>
                        <a:pt x="2117" y="20787"/>
                      </a:moveTo>
                      <a:cubicBezTo>
                        <a:pt x="3657" y="24251"/>
                        <a:pt x="5197" y="32047"/>
                        <a:pt x="6929" y="40901"/>
                      </a:cubicBezTo>
                      <a:cubicBezTo>
                        <a:pt x="10778" y="38398"/>
                        <a:pt x="13858" y="36570"/>
                        <a:pt x="15205" y="35992"/>
                      </a:cubicBezTo>
                      <a:cubicBezTo>
                        <a:pt x="20113" y="33971"/>
                        <a:pt x="31084" y="13184"/>
                        <a:pt x="31084" y="13184"/>
                      </a:cubicBezTo>
                      <a:lnTo>
                        <a:pt x="26176" y="10201"/>
                      </a:lnTo>
                      <a:cubicBezTo>
                        <a:pt x="26176" y="10201"/>
                        <a:pt x="26754" y="5870"/>
                        <a:pt x="25406" y="0"/>
                      </a:cubicBezTo>
                      <a:cubicBezTo>
                        <a:pt x="20980" y="481"/>
                        <a:pt x="16264" y="289"/>
                        <a:pt x="16264" y="289"/>
                      </a:cubicBezTo>
                      <a:cubicBezTo>
                        <a:pt x="16264" y="289"/>
                        <a:pt x="17226" y="8180"/>
                        <a:pt x="6352" y="6255"/>
                      </a:cubicBezTo>
                      <a:cubicBezTo>
                        <a:pt x="4619" y="5967"/>
                        <a:pt x="2406" y="5774"/>
                        <a:pt x="0" y="5678"/>
                      </a:cubicBezTo>
                      <a:cubicBezTo>
                        <a:pt x="770" y="5967"/>
                        <a:pt x="1251" y="6063"/>
                        <a:pt x="1251" y="6063"/>
                      </a:cubicBezTo>
                      <a:lnTo>
                        <a:pt x="2213" y="20787"/>
                      </a:ln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73" name="צורה חופשית: צורה 2172">
                  <a:extLst>
                    <a:ext uri="{FF2B5EF4-FFF2-40B4-BE49-F238E27FC236}">
                      <a16:creationId xmlns:a16="http://schemas.microsoft.com/office/drawing/2014/main" id="{0C7525DC-6A26-CF51-C976-80D62F20F708}"/>
                    </a:ext>
                  </a:extLst>
                </p:cNvPr>
                <p:cNvSpPr/>
                <p:nvPr/>
              </p:nvSpPr>
              <p:spPr>
                <a:xfrm>
                  <a:off x="8366096" y="3686835"/>
                  <a:ext cx="210921" cy="341647"/>
                </a:xfrm>
                <a:custGeom>
                  <a:avLst/>
                  <a:gdLst>
                    <a:gd name="connsiteX0" fmla="*/ 204407 w 204737"/>
                    <a:gd name="connsiteY0" fmla="*/ 84881 h 331630"/>
                    <a:gd name="connsiteX1" fmla="*/ 199499 w 204737"/>
                    <a:gd name="connsiteY1" fmla="*/ 47156 h 331630"/>
                    <a:gd name="connsiteX2" fmla="*/ 197766 w 204737"/>
                    <a:gd name="connsiteY2" fmla="*/ 770 h 331630"/>
                    <a:gd name="connsiteX3" fmla="*/ 197766 w 204737"/>
                    <a:gd name="connsiteY3" fmla="*/ 0 h 331630"/>
                    <a:gd name="connsiteX4" fmla="*/ 177268 w 204737"/>
                    <a:gd name="connsiteY4" fmla="*/ 11067 h 331630"/>
                    <a:gd name="connsiteX5" fmla="*/ 163506 w 204737"/>
                    <a:gd name="connsiteY5" fmla="*/ 14532 h 331630"/>
                    <a:gd name="connsiteX6" fmla="*/ 152054 w 204737"/>
                    <a:gd name="connsiteY6" fmla="*/ 13954 h 331630"/>
                    <a:gd name="connsiteX7" fmla="*/ 145799 w 204737"/>
                    <a:gd name="connsiteY7" fmla="*/ 21365 h 331630"/>
                    <a:gd name="connsiteX8" fmla="*/ 134346 w 204737"/>
                    <a:gd name="connsiteY8" fmla="*/ 22519 h 331630"/>
                    <a:gd name="connsiteX9" fmla="*/ 117794 w 204737"/>
                    <a:gd name="connsiteY9" fmla="*/ 24829 h 331630"/>
                    <a:gd name="connsiteX10" fmla="*/ 111538 w 204737"/>
                    <a:gd name="connsiteY10" fmla="*/ 19151 h 331630"/>
                    <a:gd name="connsiteX11" fmla="*/ 100086 w 204737"/>
                    <a:gd name="connsiteY11" fmla="*/ 21461 h 331630"/>
                    <a:gd name="connsiteX12" fmla="*/ 89115 w 204737"/>
                    <a:gd name="connsiteY12" fmla="*/ 20306 h 331630"/>
                    <a:gd name="connsiteX13" fmla="*/ 88057 w 204737"/>
                    <a:gd name="connsiteY13" fmla="*/ 27042 h 331630"/>
                    <a:gd name="connsiteX14" fmla="*/ 96333 w 204737"/>
                    <a:gd name="connsiteY14" fmla="*/ 67943 h 331630"/>
                    <a:gd name="connsiteX15" fmla="*/ 108074 w 204737"/>
                    <a:gd name="connsiteY15" fmla="*/ 79202 h 331630"/>
                    <a:gd name="connsiteX16" fmla="*/ 108651 w 204737"/>
                    <a:gd name="connsiteY16" fmla="*/ 98642 h 331630"/>
                    <a:gd name="connsiteX17" fmla="*/ 97776 w 204737"/>
                    <a:gd name="connsiteY17" fmla="*/ 111249 h 331630"/>
                    <a:gd name="connsiteX18" fmla="*/ 96044 w 204737"/>
                    <a:gd name="connsiteY18" fmla="*/ 128957 h 331630"/>
                    <a:gd name="connsiteX19" fmla="*/ 78337 w 204737"/>
                    <a:gd name="connsiteY19" fmla="*/ 105475 h 331630"/>
                    <a:gd name="connsiteX20" fmla="*/ 82379 w 204737"/>
                    <a:gd name="connsiteY20" fmla="*/ 80358 h 331630"/>
                    <a:gd name="connsiteX21" fmla="*/ 66981 w 204737"/>
                    <a:gd name="connsiteY21" fmla="*/ 78048 h 331630"/>
                    <a:gd name="connsiteX22" fmla="*/ 53797 w 204737"/>
                    <a:gd name="connsiteY22" fmla="*/ 68905 h 331630"/>
                    <a:gd name="connsiteX23" fmla="*/ 0 w 204737"/>
                    <a:gd name="connsiteY23" fmla="*/ 88345 h 331630"/>
                    <a:gd name="connsiteX24" fmla="*/ 3946 w 204737"/>
                    <a:gd name="connsiteY24" fmla="*/ 102684 h 331630"/>
                    <a:gd name="connsiteX25" fmla="*/ 2791 w 204737"/>
                    <a:gd name="connsiteY25" fmla="*/ 102684 h 331630"/>
                    <a:gd name="connsiteX26" fmla="*/ 5678 w 204737"/>
                    <a:gd name="connsiteY26" fmla="*/ 108940 h 331630"/>
                    <a:gd name="connsiteX27" fmla="*/ 30603 w 204737"/>
                    <a:gd name="connsiteY27" fmla="*/ 114906 h 331630"/>
                    <a:gd name="connsiteX28" fmla="*/ 52930 w 204737"/>
                    <a:gd name="connsiteY28" fmla="*/ 122605 h 331630"/>
                    <a:gd name="connsiteX29" fmla="*/ 53797 w 204737"/>
                    <a:gd name="connsiteY29" fmla="*/ 152631 h 331630"/>
                    <a:gd name="connsiteX30" fmla="*/ 48600 w 204737"/>
                    <a:gd name="connsiteY30" fmla="*/ 169761 h 331630"/>
                    <a:gd name="connsiteX31" fmla="*/ 54566 w 204737"/>
                    <a:gd name="connsiteY31" fmla="*/ 184389 h 331630"/>
                    <a:gd name="connsiteX32" fmla="*/ 44269 w 204737"/>
                    <a:gd name="connsiteY32" fmla="*/ 199017 h 331630"/>
                    <a:gd name="connsiteX33" fmla="*/ 39168 w 204737"/>
                    <a:gd name="connsiteY33" fmla="*/ 217879 h 331630"/>
                    <a:gd name="connsiteX34" fmla="*/ 19536 w 204737"/>
                    <a:gd name="connsiteY34" fmla="*/ 237415 h 331630"/>
                    <a:gd name="connsiteX35" fmla="*/ 20306 w 204737"/>
                    <a:gd name="connsiteY35" fmla="*/ 237993 h 331630"/>
                    <a:gd name="connsiteX36" fmla="*/ 32336 w 204737"/>
                    <a:gd name="connsiteY36" fmla="*/ 274081 h 331630"/>
                    <a:gd name="connsiteX37" fmla="*/ 34068 w 204737"/>
                    <a:gd name="connsiteY37" fmla="*/ 309304 h 331630"/>
                    <a:gd name="connsiteX38" fmla="*/ 36185 w 204737"/>
                    <a:gd name="connsiteY38" fmla="*/ 331631 h 331630"/>
                    <a:gd name="connsiteX39" fmla="*/ 50621 w 204737"/>
                    <a:gd name="connsiteY39" fmla="*/ 330573 h 331630"/>
                    <a:gd name="connsiteX40" fmla="*/ 51487 w 204737"/>
                    <a:gd name="connsiteY40" fmla="*/ 320949 h 331630"/>
                    <a:gd name="connsiteX41" fmla="*/ 43788 w 204737"/>
                    <a:gd name="connsiteY41" fmla="*/ 313538 h 331630"/>
                    <a:gd name="connsiteX42" fmla="*/ 74102 w 204737"/>
                    <a:gd name="connsiteY42" fmla="*/ 291212 h 331630"/>
                    <a:gd name="connsiteX43" fmla="*/ 98450 w 204737"/>
                    <a:gd name="connsiteY43" fmla="*/ 276006 h 331630"/>
                    <a:gd name="connsiteX44" fmla="*/ 100471 w 204737"/>
                    <a:gd name="connsiteY44" fmla="*/ 248001 h 331630"/>
                    <a:gd name="connsiteX45" fmla="*/ 97007 w 204737"/>
                    <a:gd name="connsiteY45" fmla="*/ 223654 h 331630"/>
                    <a:gd name="connsiteX46" fmla="*/ 87575 w 204737"/>
                    <a:gd name="connsiteY46" fmla="*/ 199017 h 331630"/>
                    <a:gd name="connsiteX47" fmla="*/ 90751 w 204737"/>
                    <a:gd name="connsiteY47" fmla="*/ 184389 h 331630"/>
                    <a:gd name="connsiteX48" fmla="*/ 99605 w 204737"/>
                    <a:gd name="connsiteY48" fmla="*/ 174092 h 331630"/>
                    <a:gd name="connsiteX49" fmla="*/ 115965 w 204737"/>
                    <a:gd name="connsiteY49" fmla="*/ 163794 h 331630"/>
                    <a:gd name="connsiteX50" fmla="*/ 136271 w 204737"/>
                    <a:gd name="connsiteY50" fmla="*/ 141468 h 331630"/>
                    <a:gd name="connsiteX51" fmla="*/ 173996 w 204737"/>
                    <a:gd name="connsiteY51" fmla="*/ 125204 h 331630"/>
                    <a:gd name="connsiteX52" fmla="*/ 204599 w 204737"/>
                    <a:gd name="connsiteY52" fmla="*/ 84881 h 331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204737" h="331630">
                      <a:moveTo>
                        <a:pt x="204407" y="84881"/>
                      </a:moveTo>
                      <a:cubicBezTo>
                        <a:pt x="202386" y="79684"/>
                        <a:pt x="198440" y="56587"/>
                        <a:pt x="199499" y="47156"/>
                      </a:cubicBezTo>
                      <a:cubicBezTo>
                        <a:pt x="200653" y="37725"/>
                        <a:pt x="197766" y="12799"/>
                        <a:pt x="197766" y="770"/>
                      </a:cubicBezTo>
                      <a:cubicBezTo>
                        <a:pt x="197766" y="481"/>
                        <a:pt x="197766" y="289"/>
                        <a:pt x="197766" y="0"/>
                      </a:cubicBezTo>
                      <a:cubicBezTo>
                        <a:pt x="188335" y="4331"/>
                        <a:pt x="178134" y="9239"/>
                        <a:pt x="177268" y="11067"/>
                      </a:cubicBezTo>
                      <a:cubicBezTo>
                        <a:pt x="175536" y="14532"/>
                        <a:pt x="168125" y="10490"/>
                        <a:pt x="163506" y="14532"/>
                      </a:cubicBezTo>
                      <a:cubicBezTo>
                        <a:pt x="158887" y="18574"/>
                        <a:pt x="156096" y="15109"/>
                        <a:pt x="152054" y="13954"/>
                      </a:cubicBezTo>
                      <a:cubicBezTo>
                        <a:pt x="148012" y="12799"/>
                        <a:pt x="146280" y="17996"/>
                        <a:pt x="145799" y="21365"/>
                      </a:cubicBezTo>
                      <a:cubicBezTo>
                        <a:pt x="145221" y="24829"/>
                        <a:pt x="137233" y="23097"/>
                        <a:pt x="134346" y="22519"/>
                      </a:cubicBezTo>
                      <a:cubicBezTo>
                        <a:pt x="131459" y="21942"/>
                        <a:pt x="122317" y="24829"/>
                        <a:pt x="117794" y="24829"/>
                      </a:cubicBezTo>
                      <a:cubicBezTo>
                        <a:pt x="113271" y="24829"/>
                        <a:pt x="116639" y="20883"/>
                        <a:pt x="111538" y="19151"/>
                      </a:cubicBezTo>
                      <a:cubicBezTo>
                        <a:pt x="106342" y="17419"/>
                        <a:pt x="102973" y="21461"/>
                        <a:pt x="100086" y="21461"/>
                      </a:cubicBezTo>
                      <a:cubicBezTo>
                        <a:pt x="98354" y="21461"/>
                        <a:pt x="93061" y="20787"/>
                        <a:pt x="89115" y="20306"/>
                      </a:cubicBezTo>
                      <a:cubicBezTo>
                        <a:pt x="89115" y="22904"/>
                        <a:pt x="88730" y="25310"/>
                        <a:pt x="88057" y="27042"/>
                      </a:cubicBezTo>
                      <a:cubicBezTo>
                        <a:pt x="84303" y="36762"/>
                        <a:pt x="95756" y="58704"/>
                        <a:pt x="96333" y="67943"/>
                      </a:cubicBezTo>
                      <a:cubicBezTo>
                        <a:pt x="100567" y="71600"/>
                        <a:pt x="105476" y="76027"/>
                        <a:pt x="108074" y="79202"/>
                      </a:cubicBezTo>
                      <a:cubicBezTo>
                        <a:pt x="113271" y="85458"/>
                        <a:pt x="108074" y="84881"/>
                        <a:pt x="108651" y="98642"/>
                      </a:cubicBezTo>
                      <a:cubicBezTo>
                        <a:pt x="109229" y="112404"/>
                        <a:pt x="102973" y="106630"/>
                        <a:pt x="97776" y="111249"/>
                      </a:cubicBezTo>
                      <a:cubicBezTo>
                        <a:pt x="92676" y="115869"/>
                        <a:pt x="97199" y="126166"/>
                        <a:pt x="96044" y="128957"/>
                      </a:cubicBezTo>
                      <a:cubicBezTo>
                        <a:pt x="94889" y="131844"/>
                        <a:pt x="79492" y="108940"/>
                        <a:pt x="78337" y="105475"/>
                      </a:cubicBezTo>
                      <a:cubicBezTo>
                        <a:pt x="77182" y="102011"/>
                        <a:pt x="84111" y="88345"/>
                        <a:pt x="82379" y="80358"/>
                      </a:cubicBezTo>
                      <a:cubicBezTo>
                        <a:pt x="80646" y="72370"/>
                        <a:pt x="70349" y="77470"/>
                        <a:pt x="66981" y="78048"/>
                      </a:cubicBezTo>
                      <a:cubicBezTo>
                        <a:pt x="63516" y="78625"/>
                        <a:pt x="55529" y="68905"/>
                        <a:pt x="53797" y="68905"/>
                      </a:cubicBezTo>
                      <a:cubicBezTo>
                        <a:pt x="52064" y="68905"/>
                        <a:pt x="0" y="88345"/>
                        <a:pt x="0" y="88345"/>
                      </a:cubicBezTo>
                      <a:lnTo>
                        <a:pt x="3946" y="102684"/>
                      </a:lnTo>
                      <a:lnTo>
                        <a:pt x="2791" y="102684"/>
                      </a:lnTo>
                      <a:cubicBezTo>
                        <a:pt x="2791" y="102684"/>
                        <a:pt x="5678" y="108940"/>
                        <a:pt x="5678" y="108940"/>
                      </a:cubicBezTo>
                      <a:cubicBezTo>
                        <a:pt x="5678" y="108940"/>
                        <a:pt x="22808" y="109806"/>
                        <a:pt x="30603" y="114906"/>
                      </a:cubicBezTo>
                      <a:cubicBezTo>
                        <a:pt x="38302" y="120103"/>
                        <a:pt x="50332" y="120873"/>
                        <a:pt x="52930" y="122605"/>
                      </a:cubicBezTo>
                      <a:cubicBezTo>
                        <a:pt x="55529" y="124337"/>
                        <a:pt x="52930" y="143200"/>
                        <a:pt x="53797" y="152631"/>
                      </a:cubicBezTo>
                      <a:cubicBezTo>
                        <a:pt x="54663" y="162062"/>
                        <a:pt x="43499" y="164661"/>
                        <a:pt x="48600" y="169761"/>
                      </a:cubicBezTo>
                      <a:cubicBezTo>
                        <a:pt x="53797" y="174958"/>
                        <a:pt x="51198" y="183523"/>
                        <a:pt x="54566" y="184389"/>
                      </a:cubicBezTo>
                      <a:cubicBezTo>
                        <a:pt x="58031" y="185255"/>
                        <a:pt x="48600" y="196419"/>
                        <a:pt x="44269" y="199017"/>
                      </a:cubicBezTo>
                      <a:cubicBezTo>
                        <a:pt x="39938" y="201615"/>
                        <a:pt x="44269" y="211047"/>
                        <a:pt x="39168" y="217879"/>
                      </a:cubicBezTo>
                      <a:cubicBezTo>
                        <a:pt x="35896" y="222306"/>
                        <a:pt x="26273" y="230871"/>
                        <a:pt x="19536" y="237415"/>
                      </a:cubicBezTo>
                      <a:cubicBezTo>
                        <a:pt x="19825" y="237608"/>
                        <a:pt x="20114" y="237800"/>
                        <a:pt x="20306" y="237993"/>
                      </a:cubicBezTo>
                      <a:cubicBezTo>
                        <a:pt x="22038" y="240976"/>
                        <a:pt x="27139" y="271002"/>
                        <a:pt x="32336" y="274081"/>
                      </a:cubicBezTo>
                      <a:cubicBezTo>
                        <a:pt x="37533" y="277065"/>
                        <a:pt x="34453" y="306706"/>
                        <a:pt x="34068" y="309304"/>
                      </a:cubicBezTo>
                      <a:cubicBezTo>
                        <a:pt x="33683" y="311903"/>
                        <a:pt x="36185" y="331631"/>
                        <a:pt x="36185" y="331631"/>
                      </a:cubicBezTo>
                      <a:cubicBezTo>
                        <a:pt x="36185" y="331631"/>
                        <a:pt x="43788" y="330476"/>
                        <a:pt x="50621" y="330573"/>
                      </a:cubicBezTo>
                      <a:cubicBezTo>
                        <a:pt x="51102" y="326627"/>
                        <a:pt x="51391" y="323258"/>
                        <a:pt x="51487" y="320949"/>
                      </a:cubicBezTo>
                      <a:cubicBezTo>
                        <a:pt x="52064" y="311806"/>
                        <a:pt x="45809" y="319216"/>
                        <a:pt x="43788" y="313538"/>
                      </a:cubicBezTo>
                      <a:cubicBezTo>
                        <a:pt x="41767" y="307861"/>
                        <a:pt x="57838" y="297274"/>
                        <a:pt x="74102" y="291212"/>
                      </a:cubicBezTo>
                      <a:cubicBezTo>
                        <a:pt x="90463" y="285245"/>
                        <a:pt x="96718" y="281781"/>
                        <a:pt x="98450" y="276006"/>
                      </a:cubicBezTo>
                      <a:cubicBezTo>
                        <a:pt x="100182" y="270328"/>
                        <a:pt x="98161" y="254257"/>
                        <a:pt x="100471" y="248001"/>
                      </a:cubicBezTo>
                      <a:cubicBezTo>
                        <a:pt x="102781" y="241746"/>
                        <a:pt x="99028" y="237993"/>
                        <a:pt x="97007" y="223654"/>
                      </a:cubicBezTo>
                      <a:cubicBezTo>
                        <a:pt x="94986" y="209314"/>
                        <a:pt x="89789" y="207101"/>
                        <a:pt x="87575" y="199017"/>
                      </a:cubicBezTo>
                      <a:cubicBezTo>
                        <a:pt x="85266" y="191030"/>
                        <a:pt x="85843" y="184678"/>
                        <a:pt x="90751" y="184389"/>
                      </a:cubicBezTo>
                      <a:cubicBezTo>
                        <a:pt x="95563" y="184101"/>
                        <a:pt x="95563" y="181791"/>
                        <a:pt x="99605" y="174092"/>
                      </a:cubicBezTo>
                      <a:cubicBezTo>
                        <a:pt x="103647" y="166393"/>
                        <a:pt x="108170" y="169472"/>
                        <a:pt x="115965" y="163794"/>
                      </a:cubicBezTo>
                      <a:cubicBezTo>
                        <a:pt x="123664" y="158117"/>
                        <a:pt x="123953" y="150899"/>
                        <a:pt x="136271" y="141468"/>
                      </a:cubicBezTo>
                      <a:cubicBezTo>
                        <a:pt x="148589" y="132037"/>
                        <a:pt x="162063" y="132325"/>
                        <a:pt x="173996" y="125204"/>
                      </a:cubicBezTo>
                      <a:cubicBezTo>
                        <a:pt x="186025" y="118082"/>
                        <a:pt x="206620" y="89981"/>
                        <a:pt x="204599" y="84881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74" name="צורה חופשית: צורה 2173">
                  <a:extLst>
                    <a:ext uri="{FF2B5EF4-FFF2-40B4-BE49-F238E27FC236}">
                      <a16:creationId xmlns:a16="http://schemas.microsoft.com/office/drawing/2014/main" id="{0724D8E2-6622-E907-0534-138D08CF361F}"/>
                    </a:ext>
                  </a:extLst>
                </p:cNvPr>
                <p:cNvSpPr/>
                <p:nvPr/>
              </p:nvSpPr>
              <p:spPr>
                <a:xfrm>
                  <a:off x="8353009" y="3492615"/>
                  <a:ext cx="216528" cy="219800"/>
                </a:xfrm>
                <a:custGeom>
                  <a:avLst/>
                  <a:gdLst>
                    <a:gd name="connsiteX0" fmla="*/ 196804 w 210180"/>
                    <a:gd name="connsiteY0" fmla="*/ 171012 h 213356"/>
                    <a:gd name="connsiteX1" fmla="*/ 189682 w 210180"/>
                    <a:gd name="connsiteY1" fmla="*/ 151284 h 213356"/>
                    <a:gd name="connsiteX2" fmla="*/ 187661 w 210180"/>
                    <a:gd name="connsiteY2" fmla="*/ 135309 h 213356"/>
                    <a:gd name="connsiteX3" fmla="*/ 191126 w 210180"/>
                    <a:gd name="connsiteY3" fmla="*/ 120681 h 213356"/>
                    <a:gd name="connsiteX4" fmla="*/ 180828 w 210180"/>
                    <a:gd name="connsiteY4" fmla="*/ 104417 h 213356"/>
                    <a:gd name="connsiteX5" fmla="*/ 189394 w 210180"/>
                    <a:gd name="connsiteY5" fmla="*/ 74968 h 213356"/>
                    <a:gd name="connsiteX6" fmla="*/ 156962 w 210180"/>
                    <a:gd name="connsiteY6" fmla="*/ 51871 h 213356"/>
                    <a:gd name="connsiteX7" fmla="*/ 157924 w 210180"/>
                    <a:gd name="connsiteY7" fmla="*/ 39938 h 213356"/>
                    <a:gd name="connsiteX8" fmla="*/ 84784 w 210180"/>
                    <a:gd name="connsiteY8" fmla="*/ 1155 h 213356"/>
                    <a:gd name="connsiteX9" fmla="*/ 75449 w 210180"/>
                    <a:gd name="connsiteY9" fmla="*/ 19344 h 213356"/>
                    <a:gd name="connsiteX10" fmla="*/ 76701 w 210180"/>
                    <a:gd name="connsiteY10" fmla="*/ 31373 h 213356"/>
                    <a:gd name="connsiteX11" fmla="*/ 45424 w 210180"/>
                    <a:gd name="connsiteY11" fmla="*/ 29641 h 213356"/>
                    <a:gd name="connsiteX12" fmla="*/ 45327 w 210180"/>
                    <a:gd name="connsiteY12" fmla="*/ 0 h 213356"/>
                    <a:gd name="connsiteX13" fmla="*/ 29160 w 210180"/>
                    <a:gd name="connsiteY13" fmla="*/ 1347 h 213356"/>
                    <a:gd name="connsiteX14" fmla="*/ 20017 w 210180"/>
                    <a:gd name="connsiteY14" fmla="*/ 3753 h 213356"/>
                    <a:gd name="connsiteX15" fmla="*/ 23193 w 210180"/>
                    <a:gd name="connsiteY15" fmla="*/ 12222 h 213356"/>
                    <a:gd name="connsiteX16" fmla="*/ 26176 w 210180"/>
                    <a:gd name="connsiteY16" fmla="*/ 25118 h 213356"/>
                    <a:gd name="connsiteX17" fmla="*/ 18477 w 210180"/>
                    <a:gd name="connsiteY17" fmla="*/ 28775 h 213356"/>
                    <a:gd name="connsiteX18" fmla="*/ 19247 w 210180"/>
                    <a:gd name="connsiteY18" fmla="*/ 38976 h 213356"/>
                    <a:gd name="connsiteX19" fmla="*/ 24155 w 210180"/>
                    <a:gd name="connsiteY19" fmla="*/ 41959 h 213356"/>
                    <a:gd name="connsiteX20" fmla="*/ 8276 w 210180"/>
                    <a:gd name="connsiteY20" fmla="*/ 64767 h 213356"/>
                    <a:gd name="connsiteX21" fmla="*/ 0 w 210180"/>
                    <a:gd name="connsiteY21" fmla="*/ 69675 h 213356"/>
                    <a:gd name="connsiteX22" fmla="*/ 11837 w 210180"/>
                    <a:gd name="connsiteY22" fmla="*/ 106534 h 213356"/>
                    <a:gd name="connsiteX23" fmla="*/ 22134 w 210180"/>
                    <a:gd name="connsiteY23" fmla="*/ 131844 h 213356"/>
                    <a:gd name="connsiteX24" fmla="*/ 26850 w 210180"/>
                    <a:gd name="connsiteY24" fmla="*/ 147242 h 213356"/>
                    <a:gd name="connsiteX25" fmla="*/ 16071 w 210180"/>
                    <a:gd name="connsiteY25" fmla="*/ 139158 h 213356"/>
                    <a:gd name="connsiteX26" fmla="*/ 14820 w 210180"/>
                    <a:gd name="connsiteY26" fmla="*/ 142141 h 213356"/>
                    <a:gd name="connsiteX27" fmla="*/ 14050 w 210180"/>
                    <a:gd name="connsiteY27" fmla="*/ 143007 h 213356"/>
                    <a:gd name="connsiteX28" fmla="*/ 28005 w 210180"/>
                    <a:gd name="connsiteY28" fmla="*/ 150995 h 213356"/>
                    <a:gd name="connsiteX29" fmla="*/ 45808 w 210180"/>
                    <a:gd name="connsiteY29" fmla="*/ 157924 h 213356"/>
                    <a:gd name="connsiteX30" fmla="*/ 70541 w 210180"/>
                    <a:gd name="connsiteY30" fmla="*/ 168799 h 213356"/>
                    <a:gd name="connsiteX31" fmla="*/ 71792 w 210180"/>
                    <a:gd name="connsiteY31" fmla="*/ 170724 h 213356"/>
                    <a:gd name="connsiteX32" fmla="*/ 84784 w 210180"/>
                    <a:gd name="connsiteY32" fmla="*/ 170724 h 213356"/>
                    <a:gd name="connsiteX33" fmla="*/ 87575 w 210180"/>
                    <a:gd name="connsiteY33" fmla="*/ 169665 h 213356"/>
                    <a:gd name="connsiteX34" fmla="*/ 101529 w 210180"/>
                    <a:gd name="connsiteY34" fmla="*/ 208833 h 213356"/>
                    <a:gd name="connsiteX35" fmla="*/ 112501 w 210180"/>
                    <a:gd name="connsiteY35" fmla="*/ 209988 h 213356"/>
                    <a:gd name="connsiteX36" fmla="*/ 123953 w 210180"/>
                    <a:gd name="connsiteY36" fmla="*/ 207678 h 213356"/>
                    <a:gd name="connsiteX37" fmla="*/ 130208 w 210180"/>
                    <a:gd name="connsiteY37" fmla="*/ 213356 h 213356"/>
                    <a:gd name="connsiteX38" fmla="*/ 146761 w 210180"/>
                    <a:gd name="connsiteY38" fmla="*/ 211047 h 213356"/>
                    <a:gd name="connsiteX39" fmla="*/ 158213 w 210180"/>
                    <a:gd name="connsiteY39" fmla="*/ 209892 h 213356"/>
                    <a:gd name="connsiteX40" fmla="*/ 164468 w 210180"/>
                    <a:gd name="connsiteY40" fmla="*/ 202482 h 213356"/>
                    <a:gd name="connsiteX41" fmla="*/ 175920 w 210180"/>
                    <a:gd name="connsiteY41" fmla="*/ 203059 h 213356"/>
                    <a:gd name="connsiteX42" fmla="*/ 189682 w 210180"/>
                    <a:gd name="connsiteY42" fmla="*/ 199595 h 213356"/>
                    <a:gd name="connsiteX43" fmla="*/ 210181 w 210180"/>
                    <a:gd name="connsiteY43" fmla="*/ 188527 h 213356"/>
                    <a:gd name="connsiteX44" fmla="*/ 196515 w 210180"/>
                    <a:gd name="connsiteY44" fmla="*/ 170916 h 21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210180" h="213356">
                      <a:moveTo>
                        <a:pt x="196804" y="171012"/>
                      </a:moveTo>
                      <a:cubicBezTo>
                        <a:pt x="196226" y="159271"/>
                        <a:pt x="189394" y="159271"/>
                        <a:pt x="189682" y="151284"/>
                      </a:cubicBezTo>
                      <a:cubicBezTo>
                        <a:pt x="189971" y="143296"/>
                        <a:pt x="190548" y="136078"/>
                        <a:pt x="187661" y="135309"/>
                      </a:cubicBezTo>
                      <a:cubicBezTo>
                        <a:pt x="184774" y="134442"/>
                        <a:pt x="186507" y="127610"/>
                        <a:pt x="191126" y="120681"/>
                      </a:cubicBezTo>
                      <a:cubicBezTo>
                        <a:pt x="195745" y="113848"/>
                        <a:pt x="182850" y="112982"/>
                        <a:pt x="180828" y="104417"/>
                      </a:cubicBezTo>
                      <a:cubicBezTo>
                        <a:pt x="179962" y="100760"/>
                        <a:pt x="184101" y="88441"/>
                        <a:pt x="189394" y="74968"/>
                      </a:cubicBezTo>
                      <a:cubicBezTo>
                        <a:pt x="173322" y="63901"/>
                        <a:pt x="156962" y="51871"/>
                        <a:pt x="156962" y="51871"/>
                      </a:cubicBezTo>
                      <a:lnTo>
                        <a:pt x="157924" y="39938"/>
                      </a:lnTo>
                      <a:lnTo>
                        <a:pt x="84784" y="1155"/>
                      </a:lnTo>
                      <a:cubicBezTo>
                        <a:pt x="84303" y="10105"/>
                        <a:pt x="80646" y="16938"/>
                        <a:pt x="75449" y="19344"/>
                      </a:cubicBezTo>
                      <a:cubicBezTo>
                        <a:pt x="69868" y="21942"/>
                        <a:pt x="83148" y="30026"/>
                        <a:pt x="76701" y="31373"/>
                      </a:cubicBezTo>
                      <a:cubicBezTo>
                        <a:pt x="70253" y="32624"/>
                        <a:pt x="55721" y="25406"/>
                        <a:pt x="45424" y="29641"/>
                      </a:cubicBezTo>
                      <a:cubicBezTo>
                        <a:pt x="38495" y="32528"/>
                        <a:pt x="39938" y="15205"/>
                        <a:pt x="45327" y="0"/>
                      </a:cubicBezTo>
                      <a:lnTo>
                        <a:pt x="29160" y="1347"/>
                      </a:lnTo>
                      <a:cubicBezTo>
                        <a:pt x="29160" y="1347"/>
                        <a:pt x="24733" y="2406"/>
                        <a:pt x="20017" y="3753"/>
                      </a:cubicBezTo>
                      <a:lnTo>
                        <a:pt x="23193" y="12222"/>
                      </a:lnTo>
                      <a:cubicBezTo>
                        <a:pt x="23193" y="12222"/>
                        <a:pt x="27138" y="20114"/>
                        <a:pt x="26176" y="25118"/>
                      </a:cubicBezTo>
                      <a:cubicBezTo>
                        <a:pt x="25695" y="27331"/>
                        <a:pt x="22134" y="28390"/>
                        <a:pt x="18477" y="28775"/>
                      </a:cubicBezTo>
                      <a:cubicBezTo>
                        <a:pt x="19825" y="34645"/>
                        <a:pt x="19247" y="38976"/>
                        <a:pt x="19247" y="38976"/>
                      </a:cubicBezTo>
                      <a:lnTo>
                        <a:pt x="24155" y="41959"/>
                      </a:lnTo>
                      <a:cubicBezTo>
                        <a:pt x="24155" y="41959"/>
                        <a:pt x="13281" y="62746"/>
                        <a:pt x="8276" y="64767"/>
                      </a:cubicBezTo>
                      <a:cubicBezTo>
                        <a:pt x="6929" y="65345"/>
                        <a:pt x="3849" y="67173"/>
                        <a:pt x="0" y="69675"/>
                      </a:cubicBezTo>
                      <a:cubicBezTo>
                        <a:pt x="2887" y="84303"/>
                        <a:pt x="6448" y="101626"/>
                        <a:pt x="11837" y="106534"/>
                      </a:cubicBezTo>
                      <a:cubicBezTo>
                        <a:pt x="21749" y="115580"/>
                        <a:pt x="20017" y="125877"/>
                        <a:pt x="22134" y="131844"/>
                      </a:cubicBezTo>
                      <a:cubicBezTo>
                        <a:pt x="24252" y="137811"/>
                        <a:pt x="32913" y="144740"/>
                        <a:pt x="26850" y="147242"/>
                      </a:cubicBezTo>
                      <a:cubicBezTo>
                        <a:pt x="23000" y="148878"/>
                        <a:pt x="19536" y="144740"/>
                        <a:pt x="16071" y="139158"/>
                      </a:cubicBezTo>
                      <a:cubicBezTo>
                        <a:pt x="15687" y="140217"/>
                        <a:pt x="15302" y="141179"/>
                        <a:pt x="14820" y="142141"/>
                      </a:cubicBezTo>
                      <a:cubicBezTo>
                        <a:pt x="14628" y="142430"/>
                        <a:pt x="14339" y="142719"/>
                        <a:pt x="14050" y="143007"/>
                      </a:cubicBezTo>
                      <a:cubicBezTo>
                        <a:pt x="19343" y="146857"/>
                        <a:pt x="25406" y="150995"/>
                        <a:pt x="28005" y="150995"/>
                      </a:cubicBezTo>
                      <a:cubicBezTo>
                        <a:pt x="32913" y="150995"/>
                        <a:pt x="40901" y="156962"/>
                        <a:pt x="45808" y="157924"/>
                      </a:cubicBezTo>
                      <a:cubicBezTo>
                        <a:pt x="50717" y="158887"/>
                        <a:pt x="68424" y="166008"/>
                        <a:pt x="70541" y="168799"/>
                      </a:cubicBezTo>
                      <a:cubicBezTo>
                        <a:pt x="70926" y="169280"/>
                        <a:pt x="71311" y="169954"/>
                        <a:pt x="71792" y="170724"/>
                      </a:cubicBezTo>
                      <a:cubicBezTo>
                        <a:pt x="76027" y="170531"/>
                        <a:pt x="81512" y="170339"/>
                        <a:pt x="84784" y="170724"/>
                      </a:cubicBezTo>
                      <a:cubicBezTo>
                        <a:pt x="85458" y="170050"/>
                        <a:pt x="86324" y="169665"/>
                        <a:pt x="87575" y="169665"/>
                      </a:cubicBezTo>
                      <a:cubicBezTo>
                        <a:pt x="94119" y="169665"/>
                        <a:pt x="101818" y="194494"/>
                        <a:pt x="101529" y="208833"/>
                      </a:cubicBezTo>
                      <a:cubicBezTo>
                        <a:pt x="105475" y="209314"/>
                        <a:pt x="110768" y="209988"/>
                        <a:pt x="112501" y="209988"/>
                      </a:cubicBezTo>
                      <a:cubicBezTo>
                        <a:pt x="115388" y="209988"/>
                        <a:pt x="118852" y="206042"/>
                        <a:pt x="123953" y="207678"/>
                      </a:cubicBezTo>
                      <a:cubicBezTo>
                        <a:pt x="129053" y="209411"/>
                        <a:pt x="125685" y="213356"/>
                        <a:pt x="130208" y="213356"/>
                      </a:cubicBezTo>
                      <a:cubicBezTo>
                        <a:pt x="134731" y="213356"/>
                        <a:pt x="143970" y="210469"/>
                        <a:pt x="146761" y="211047"/>
                      </a:cubicBezTo>
                      <a:cubicBezTo>
                        <a:pt x="149648" y="211624"/>
                        <a:pt x="157636" y="213356"/>
                        <a:pt x="158213" y="209892"/>
                      </a:cubicBezTo>
                      <a:cubicBezTo>
                        <a:pt x="158790" y="206427"/>
                        <a:pt x="160523" y="201327"/>
                        <a:pt x="164468" y="202482"/>
                      </a:cubicBezTo>
                      <a:cubicBezTo>
                        <a:pt x="168510" y="203637"/>
                        <a:pt x="171301" y="207101"/>
                        <a:pt x="175920" y="203059"/>
                      </a:cubicBezTo>
                      <a:cubicBezTo>
                        <a:pt x="180540" y="199017"/>
                        <a:pt x="187950" y="203059"/>
                        <a:pt x="189682" y="199595"/>
                      </a:cubicBezTo>
                      <a:cubicBezTo>
                        <a:pt x="190548" y="197766"/>
                        <a:pt x="200749" y="192858"/>
                        <a:pt x="210181" y="188527"/>
                      </a:cubicBezTo>
                      <a:cubicBezTo>
                        <a:pt x="209603" y="177557"/>
                        <a:pt x="197092" y="182465"/>
                        <a:pt x="196515" y="170916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75" name="צורה חופשית: צורה 2174">
                  <a:extLst>
                    <a:ext uri="{FF2B5EF4-FFF2-40B4-BE49-F238E27FC236}">
                      <a16:creationId xmlns:a16="http://schemas.microsoft.com/office/drawing/2014/main" id="{14F7E24D-ADF2-788B-CD1B-B60439904AF0}"/>
                    </a:ext>
                  </a:extLst>
                </p:cNvPr>
                <p:cNvSpPr/>
                <p:nvPr/>
              </p:nvSpPr>
              <p:spPr>
                <a:xfrm>
                  <a:off x="8417433" y="3668035"/>
                  <a:ext cx="62403" cy="151712"/>
                </a:xfrm>
                <a:custGeom>
                  <a:avLst/>
                  <a:gdLst>
                    <a:gd name="connsiteX0" fmla="*/ 58145 w 60573"/>
                    <a:gd name="connsiteY0" fmla="*/ 97357 h 147265"/>
                    <a:gd name="connsiteX1" fmla="*/ 46404 w 60573"/>
                    <a:gd name="connsiteY1" fmla="*/ 86097 h 147265"/>
                    <a:gd name="connsiteX2" fmla="*/ 45827 w 60573"/>
                    <a:gd name="connsiteY2" fmla="*/ 89369 h 147265"/>
                    <a:gd name="connsiteX3" fmla="*/ 24847 w 60573"/>
                    <a:gd name="connsiteY3" fmla="*/ 59728 h 147265"/>
                    <a:gd name="connsiteX4" fmla="*/ 26965 w 60573"/>
                    <a:gd name="connsiteY4" fmla="*/ 25372 h 147265"/>
                    <a:gd name="connsiteX5" fmla="*/ 22441 w 60573"/>
                    <a:gd name="connsiteY5" fmla="*/ 254 h 147265"/>
                    <a:gd name="connsiteX6" fmla="*/ 9449 w 60573"/>
                    <a:gd name="connsiteY6" fmla="*/ 254 h 147265"/>
                    <a:gd name="connsiteX7" fmla="*/ 17149 w 60573"/>
                    <a:gd name="connsiteY7" fmla="*/ 19116 h 147265"/>
                    <a:gd name="connsiteX8" fmla="*/ 10220 w 60573"/>
                    <a:gd name="connsiteY8" fmla="*/ 23062 h 147265"/>
                    <a:gd name="connsiteX9" fmla="*/ 11182 w 60573"/>
                    <a:gd name="connsiteY9" fmla="*/ 54724 h 147265"/>
                    <a:gd name="connsiteX10" fmla="*/ 3290 w 60573"/>
                    <a:gd name="connsiteY10" fmla="*/ 59728 h 147265"/>
                    <a:gd name="connsiteX11" fmla="*/ 307 w 60573"/>
                    <a:gd name="connsiteY11" fmla="*/ 78494 h 147265"/>
                    <a:gd name="connsiteX12" fmla="*/ 3772 w 60573"/>
                    <a:gd name="connsiteY12" fmla="*/ 86963 h 147265"/>
                    <a:gd name="connsiteX13" fmla="*/ 3964 w 60573"/>
                    <a:gd name="connsiteY13" fmla="*/ 86963 h 147265"/>
                    <a:gd name="connsiteX14" fmla="*/ 17149 w 60573"/>
                    <a:gd name="connsiteY14" fmla="*/ 96106 h 147265"/>
                    <a:gd name="connsiteX15" fmla="*/ 32546 w 60573"/>
                    <a:gd name="connsiteY15" fmla="*/ 98415 h 147265"/>
                    <a:gd name="connsiteX16" fmla="*/ 28504 w 60573"/>
                    <a:gd name="connsiteY16" fmla="*/ 123533 h 147265"/>
                    <a:gd name="connsiteX17" fmla="*/ 46212 w 60573"/>
                    <a:gd name="connsiteY17" fmla="*/ 147015 h 147265"/>
                    <a:gd name="connsiteX18" fmla="*/ 47944 w 60573"/>
                    <a:gd name="connsiteY18" fmla="*/ 129307 h 147265"/>
                    <a:gd name="connsiteX19" fmla="*/ 58819 w 60573"/>
                    <a:gd name="connsiteY19" fmla="*/ 116700 h 147265"/>
                    <a:gd name="connsiteX20" fmla="*/ 58241 w 60573"/>
                    <a:gd name="connsiteY20" fmla="*/ 97260 h 14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0573" h="147265">
                      <a:moveTo>
                        <a:pt x="58145" y="97357"/>
                      </a:moveTo>
                      <a:cubicBezTo>
                        <a:pt x="55547" y="94181"/>
                        <a:pt x="50639" y="89754"/>
                        <a:pt x="46404" y="86097"/>
                      </a:cubicBezTo>
                      <a:cubicBezTo>
                        <a:pt x="46404" y="87540"/>
                        <a:pt x="46404" y="88599"/>
                        <a:pt x="45827" y="89369"/>
                      </a:cubicBezTo>
                      <a:cubicBezTo>
                        <a:pt x="40823" y="96683"/>
                        <a:pt x="26484" y="73971"/>
                        <a:pt x="24847" y="59728"/>
                      </a:cubicBezTo>
                      <a:cubicBezTo>
                        <a:pt x="23115" y="45581"/>
                        <a:pt x="33028" y="38652"/>
                        <a:pt x="26965" y="25372"/>
                      </a:cubicBezTo>
                      <a:cubicBezTo>
                        <a:pt x="21960" y="14208"/>
                        <a:pt x="18784" y="3526"/>
                        <a:pt x="22441" y="254"/>
                      </a:cubicBezTo>
                      <a:cubicBezTo>
                        <a:pt x="19169" y="-131"/>
                        <a:pt x="13588" y="-35"/>
                        <a:pt x="9449" y="254"/>
                      </a:cubicBezTo>
                      <a:cubicBezTo>
                        <a:pt x="12529" y="5451"/>
                        <a:pt x="17149" y="15652"/>
                        <a:pt x="17149" y="19116"/>
                      </a:cubicBezTo>
                      <a:cubicBezTo>
                        <a:pt x="17149" y="23062"/>
                        <a:pt x="12240" y="18154"/>
                        <a:pt x="10220" y="23062"/>
                      </a:cubicBezTo>
                      <a:cubicBezTo>
                        <a:pt x="8198" y="28066"/>
                        <a:pt x="7236" y="50778"/>
                        <a:pt x="11182" y="54724"/>
                      </a:cubicBezTo>
                      <a:cubicBezTo>
                        <a:pt x="15127" y="58669"/>
                        <a:pt x="3290" y="55686"/>
                        <a:pt x="3290" y="59728"/>
                      </a:cubicBezTo>
                      <a:cubicBezTo>
                        <a:pt x="3290" y="63770"/>
                        <a:pt x="2328" y="77532"/>
                        <a:pt x="307" y="78494"/>
                      </a:cubicBezTo>
                      <a:cubicBezTo>
                        <a:pt x="-848" y="79072"/>
                        <a:pt x="1462" y="82440"/>
                        <a:pt x="3772" y="86963"/>
                      </a:cubicBezTo>
                      <a:cubicBezTo>
                        <a:pt x="3772" y="86963"/>
                        <a:pt x="3964" y="86963"/>
                        <a:pt x="3964" y="86963"/>
                      </a:cubicBezTo>
                      <a:cubicBezTo>
                        <a:pt x="5696" y="86963"/>
                        <a:pt x="13684" y="96683"/>
                        <a:pt x="17149" y="96106"/>
                      </a:cubicBezTo>
                      <a:cubicBezTo>
                        <a:pt x="20613" y="95528"/>
                        <a:pt x="30910" y="90428"/>
                        <a:pt x="32546" y="98415"/>
                      </a:cubicBezTo>
                      <a:cubicBezTo>
                        <a:pt x="34279" y="106403"/>
                        <a:pt x="27350" y="120165"/>
                        <a:pt x="28504" y="123533"/>
                      </a:cubicBezTo>
                      <a:cubicBezTo>
                        <a:pt x="29659" y="126997"/>
                        <a:pt x="45057" y="149902"/>
                        <a:pt x="46212" y="147015"/>
                      </a:cubicBezTo>
                      <a:cubicBezTo>
                        <a:pt x="47367" y="144127"/>
                        <a:pt x="42748" y="133830"/>
                        <a:pt x="47944" y="129307"/>
                      </a:cubicBezTo>
                      <a:cubicBezTo>
                        <a:pt x="53141" y="124784"/>
                        <a:pt x="59396" y="130462"/>
                        <a:pt x="58819" y="116700"/>
                      </a:cubicBezTo>
                      <a:cubicBezTo>
                        <a:pt x="58241" y="102938"/>
                        <a:pt x="63438" y="103516"/>
                        <a:pt x="58241" y="9726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76" name="צורה חופשית: צורה 2175">
                  <a:extLst>
                    <a:ext uri="{FF2B5EF4-FFF2-40B4-BE49-F238E27FC236}">
                      <a16:creationId xmlns:a16="http://schemas.microsoft.com/office/drawing/2014/main" id="{31967130-94EC-C8C4-95FF-014549402D9A}"/>
                    </a:ext>
                  </a:extLst>
                </p:cNvPr>
                <p:cNvSpPr/>
                <p:nvPr/>
              </p:nvSpPr>
              <p:spPr>
                <a:xfrm>
                  <a:off x="11034126" y="3897366"/>
                  <a:ext cx="58341" cy="41311"/>
                </a:xfrm>
                <a:custGeom>
                  <a:avLst/>
                  <a:gdLst>
                    <a:gd name="connsiteX0" fmla="*/ 15 w 56631"/>
                    <a:gd name="connsiteY0" fmla="*/ 820 h 40100"/>
                    <a:gd name="connsiteX1" fmla="*/ 56122 w 56631"/>
                    <a:gd name="connsiteY1" fmla="*/ 39699 h 40100"/>
                    <a:gd name="connsiteX2" fmla="*/ 15 w 56631"/>
                    <a:gd name="connsiteY2" fmla="*/ 820 h 40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631" h="40100">
                      <a:moveTo>
                        <a:pt x="15" y="820"/>
                      </a:moveTo>
                      <a:cubicBezTo>
                        <a:pt x="-1139" y="-6302"/>
                        <a:pt x="62954" y="35176"/>
                        <a:pt x="56122" y="39699"/>
                      </a:cubicBezTo>
                      <a:cubicBezTo>
                        <a:pt x="49289" y="44319"/>
                        <a:pt x="1170" y="7653"/>
                        <a:pt x="15" y="82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77" name="צורה חופשית: צורה 2176">
                  <a:extLst>
                    <a:ext uri="{FF2B5EF4-FFF2-40B4-BE49-F238E27FC236}">
                      <a16:creationId xmlns:a16="http://schemas.microsoft.com/office/drawing/2014/main" id="{86BB32C9-6688-6C49-15C2-0C4C42C41460}"/>
                    </a:ext>
                  </a:extLst>
                </p:cNvPr>
                <p:cNvSpPr/>
                <p:nvPr/>
              </p:nvSpPr>
              <p:spPr>
                <a:xfrm>
                  <a:off x="9125466" y="2606414"/>
                  <a:ext cx="152253" cy="100776"/>
                </a:xfrm>
                <a:custGeom>
                  <a:avLst/>
                  <a:gdLst>
                    <a:gd name="connsiteX0" fmla="*/ 120362 w 147789"/>
                    <a:gd name="connsiteY0" fmla="*/ 79644 h 97821"/>
                    <a:gd name="connsiteX1" fmla="*/ 127772 w 147789"/>
                    <a:gd name="connsiteY1" fmla="*/ 85034 h 97821"/>
                    <a:gd name="connsiteX2" fmla="*/ 141341 w 147789"/>
                    <a:gd name="connsiteY2" fmla="*/ 89268 h 97821"/>
                    <a:gd name="connsiteX3" fmla="*/ 147789 w 147789"/>
                    <a:gd name="connsiteY3" fmla="*/ 88113 h 97821"/>
                    <a:gd name="connsiteX4" fmla="*/ 143940 w 147789"/>
                    <a:gd name="connsiteY4" fmla="*/ 62129 h 97821"/>
                    <a:gd name="connsiteX5" fmla="*/ 124789 w 147789"/>
                    <a:gd name="connsiteY5" fmla="*/ 49907 h 97821"/>
                    <a:gd name="connsiteX6" fmla="*/ 121709 w 147789"/>
                    <a:gd name="connsiteY6" fmla="*/ 33066 h 97821"/>
                    <a:gd name="connsiteX7" fmla="*/ 96495 w 147789"/>
                    <a:gd name="connsiteY7" fmla="*/ 34606 h 97821"/>
                    <a:gd name="connsiteX8" fmla="*/ 80424 w 147789"/>
                    <a:gd name="connsiteY8" fmla="*/ 31526 h 97821"/>
                    <a:gd name="connsiteX9" fmla="*/ 62813 w 147789"/>
                    <a:gd name="connsiteY9" fmla="*/ 30756 h 97821"/>
                    <a:gd name="connsiteX10" fmla="*/ 35289 w 147789"/>
                    <a:gd name="connsiteY10" fmla="*/ 28446 h 97821"/>
                    <a:gd name="connsiteX11" fmla="*/ 49051 w 147789"/>
                    <a:gd name="connsiteY11" fmla="*/ 16994 h 97821"/>
                    <a:gd name="connsiteX12" fmla="*/ 55018 w 147789"/>
                    <a:gd name="connsiteY12" fmla="*/ 17187 h 97821"/>
                    <a:gd name="connsiteX13" fmla="*/ 61850 w 147789"/>
                    <a:gd name="connsiteY13" fmla="*/ 1308 h 97821"/>
                    <a:gd name="connsiteX14" fmla="*/ 48666 w 147789"/>
                    <a:gd name="connsiteY14" fmla="*/ 4195 h 97821"/>
                    <a:gd name="connsiteX15" fmla="*/ 33749 w 147789"/>
                    <a:gd name="connsiteY15" fmla="*/ 7659 h 97821"/>
                    <a:gd name="connsiteX16" fmla="*/ 24607 w 147789"/>
                    <a:gd name="connsiteY16" fmla="*/ 17957 h 97821"/>
                    <a:gd name="connsiteX17" fmla="*/ 18351 w 147789"/>
                    <a:gd name="connsiteY17" fmla="*/ 28831 h 97821"/>
                    <a:gd name="connsiteX18" fmla="*/ 66 w 147789"/>
                    <a:gd name="connsiteY18" fmla="*/ 35664 h 97821"/>
                    <a:gd name="connsiteX19" fmla="*/ 12096 w 147789"/>
                    <a:gd name="connsiteY19" fmla="*/ 50485 h 97821"/>
                    <a:gd name="connsiteX20" fmla="*/ 14406 w 147789"/>
                    <a:gd name="connsiteY20" fmla="*/ 67615 h 97821"/>
                    <a:gd name="connsiteX21" fmla="*/ 6418 w 147789"/>
                    <a:gd name="connsiteY21" fmla="*/ 87824 h 97821"/>
                    <a:gd name="connsiteX22" fmla="*/ 15464 w 147789"/>
                    <a:gd name="connsiteY22" fmla="*/ 88787 h 97821"/>
                    <a:gd name="connsiteX23" fmla="*/ 35289 w 147789"/>
                    <a:gd name="connsiteY23" fmla="*/ 83397 h 97821"/>
                    <a:gd name="connsiteX24" fmla="*/ 53670 w 147789"/>
                    <a:gd name="connsiteY24" fmla="*/ 74255 h 97821"/>
                    <a:gd name="connsiteX25" fmla="*/ 71185 w 147789"/>
                    <a:gd name="connsiteY25" fmla="*/ 57414 h 97821"/>
                    <a:gd name="connsiteX26" fmla="*/ 78788 w 147789"/>
                    <a:gd name="connsiteY26" fmla="*/ 73485 h 97821"/>
                    <a:gd name="connsiteX27" fmla="*/ 79558 w 147789"/>
                    <a:gd name="connsiteY27" fmla="*/ 96389 h 97821"/>
                    <a:gd name="connsiteX28" fmla="*/ 88700 w 147789"/>
                    <a:gd name="connsiteY28" fmla="*/ 96871 h 97821"/>
                    <a:gd name="connsiteX29" fmla="*/ 98997 w 147789"/>
                    <a:gd name="connsiteY29" fmla="*/ 93406 h 97821"/>
                    <a:gd name="connsiteX30" fmla="*/ 120170 w 147789"/>
                    <a:gd name="connsiteY30" fmla="*/ 79548 h 97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47789" h="97821">
                      <a:moveTo>
                        <a:pt x="120362" y="79644"/>
                      </a:moveTo>
                      <a:cubicBezTo>
                        <a:pt x="124693" y="82243"/>
                        <a:pt x="123827" y="85611"/>
                        <a:pt x="127772" y="85034"/>
                      </a:cubicBezTo>
                      <a:cubicBezTo>
                        <a:pt x="131044" y="84552"/>
                        <a:pt x="137973" y="86092"/>
                        <a:pt x="141341" y="89268"/>
                      </a:cubicBezTo>
                      <a:cubicBezTo>
                        <a:pt x="144902" y="88402"/>
                        <a:pt x="147789" y="88113"/>
                        <a:pt x="147789" y="88113"/>
                      </a:cubicBezTo>
                      <a:cubicBezTo>
                        <a:pt x="147789" y="88113"/>
                        <a:pt x="144710" y="68288"/>
                        <a:pt x="143940" y="62129"/>
                      </a:cubicBezTo>
                      <a:cubicBezTo>
                        <a:pt x="143170" y="55970"/>
                        <a:pt x="124789" y="49907"/>
                        <a:pt x="124789" y="49907"/>
                      </a:cubicBezTo>
                      <a:lnTo>
                        <a:pt x="121709" y="33066"/>
                      </a:lnTo>
                      <a:cubicBezTo>
                        <a:pt x="121709" y="33066"/>
                        <a:pt x="100345" y="36145"/>
                        <a:pt x="96495" y="34606"/>
                      </a:cubicBezTo>
                      <a:cubicBezTo>
                        <a:pt x="92646" y="33066"/>
                        <a:pt x="84273" y="36915"/>
                        <a:pt x="80424" y="31526"/>
                      </a:cubicBezTo>
                      <a:cubicBezTo>
                        <a:pt x="76574" y="26137"/>
                        <a:pt x="69742" y="35375"/>
                        <a:pt x="62813" y="30756"/>
                      </a:cubicBezTo>
                      <a:cubicBezTo>
                        <a:pt x="55980" y="26137"/>
                        <a:pt x="36059" y="32296"/>
                        <a:pt x="35289" y="28446"/>
                      </a:cubicBezTo>
                      <a:cubicBezTo>
                        <a:pt x="34519" y="24597"/>
                        <a:pt x="43661" y="16224"/>
                        <a:pt x="49051" y="16994"/>
                      </a:cubicBezTo>
                      <a:cubicBezTo>
                        <a:pt x="50302" y="17187"/>
                        <a:pt x="52515" y="17187"/>
                        <a:pt x="55018" y="17187"/>
                      </a:cubicBezTo>
                      <a:cubicBezTo>
                        <a:pt x="57520" y="13145"/>
                        <a:pt x="63197" y="3521"/>
                        <a:pt x="61850" y="1308"/>
                      </a:cubicBezTo>
                      <a:cubicBezTo>
                        <a:pt x="60118" y="-1579"/>
                        <a:pt x="53285" y="730"/>
                        <a:pt x="48666" y="4195"/>
                      </a:cubicBezTo>
                      <a:cubicBezTo>
                        <a:pt x="44046" y="7659"/>
                        <a:pt x="35481" y="2463"/>
                        <a:pt x="33749" y="7659"/>
                      </a:cubicBezTo>
                      <a:cubicBezTo>
                        <a:pt x="32017" y="12760"/>
                        <a:pt x="29803" y="17957"/>
                        <a:pt x="24607" y="17957"/>
                      </a:cubicBezTo>
                      <a:cubicBezTo>
                        <a:pt x="19410" y="17957"/>
                        <a:pt x="23452" y="26522"/>
                        <a:pt x="18351" y="28831"/>
                      </a:cubicBezTo>
                      <a:cubicBezTo>
                        <a:pt x="13155" y="31141"/>
                        <a:pt x="1221" y="30564"/>
                        <a:pt x="66" y="35664"/>
                      </a:cubicBezTo>
                      <a:cubicBezTo>
                        <a:pt x="-1089" y="40765"/>
                        <a:pt x="13251" y="44229"/>
                        <a:pt x="12096" y="50485"/>
                      </a:cubicBezTo>
                      <a:cubicBezTo>
                        <a:pt x="10941" y="56836"/>
                        <a:pt x="19506" y="63669"/>
                        <a:pt x="14406" y="67615"/>
                      </a:cubicBezTo>
                      <a:cubicBezTo>
                        <a:pt x="9979" y="71079"/>
                        <a:pt x="6033" y="76565"/>
                        <a:pt x="6418" y="87824"/>
                      </a:cubicBezTo>
                      <a:cubicBezTo>
                        <a:pt x="10171" y="90230"/>
                        <a:pt x="13732" y="92347"/>
                        <a:pt x="15464" y="88787"/>
                      </a:cubicBezTo>
                      <a:cubicBezTo>
                        <a:pt x="18544" y="82628"/>
                        <a:pt x="35289" y="88787"/>
                        <a:pt x="35289" y="83397"/>
                      </a:cubicBezTo>
                      <a:cubicBezTo>
                        <a:pt x="35289" y="78008"/>
                        <a:pt x="53670" y="79548"/>
                        <a:pt x="53670" y="74255"/>
                      </a:cubicBezTo>
                      <a:cubicBezTo>
                        <a:pt x="53670" y="68962"/>
                        <a:pt x="64352" y="56644"/>
                        <a:pt x="71185" y="57414"/>
                      </a:cubicBezTo>
                      <a:cubicBezTo>
                        <a:pt x="78018" y="58183"/>
                        <a:pt x="70415" y="69636"/>
                        <a:pt x="78788" y="73485"/>
                      </a:cubicBezTo>
                      <a:cubicBezTo>
                        <a:pt x="87161" y="77335"/>
                        <a:pt x="74938" y="91096"/>
                        <a:pt x="79558" y="96389"/>
                      </a:cubicBezTo>
                      <a:cubicBezTo>
                        <a:pt x="81290" y="98410"/>
                        <a:pt x="84658" y="98025"/>
                        <a:pt x="88700" y="96871"/>
                      </a:cubicBezTo>
                      <a:cubicBezTo>
                        <a:pt x="91780" y="96005"/>
                        <a:pt x="95340" y="94561"/>
                        <a:pt x="98997" y="93406"/>
                      </a:cubicBezTo>
                      <a:cubicBezTo>
                        <a:pt x="106504" y="86766"/>
                        <a:pt x="116705" y="77431"/>
                        <a:pt x="120170" y="79548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78" name="צורה חופשית: צורה 2177">
                  <a:extLst>
                    <a:ext uri="{FF2B5EF4-FFF2-40B4-BE49-F238E27FC236}">
                      <a16:creationId xmlns:a16="http://schemas.microsoft.com/office/drawing/2014/main" id="{97390547-4B45-BCED-BAEC-2F006B1EC95E}"/>
                    </a:ext>
                  </a:extLst>
                </p:cNvPr>
                <p:cNvSpPr/>
                <p:nvPr/>
              </p:nvSpPr>
              <p:spPr>
                <a:xfrm>
                  <a:off x="6203480" y="2958003"/>
                  <a:ext cx="15293" cy="31188"/>
                </a:xfrm>
                <a:custGeom>
                  <a:avLst/>
                  <a:gdLst>
                    <a:gd name="connsiteX0" fmla="*/ 14435 w 14845"/>
                    <a:gd name="connsiteY0" fmla="*/ 29670 h 30275"/>
                    <a:gd name="connsiteX1" fmla="*/ 6640 w 14845"/>
                    <a:gd name="connsiteY1" fmla="*/ 21875 h 30275"/>
                    <a:gd name="connsiteX2" fmla="*/ 0 w 14845"/>
                    <a:gd name="connsiteY2" fmla="*/ 8883 h 30275"/>
                    <a:gd name="connsiteX3" fmla="*/ 7122 w 14845"/>
                    <a:gd name="connsiteY3" fmla="*/ 3301 h 30275"/>
                    <a:gd name="connsiteX4" fmla="*/ 9142 w 14845"/>
                    <a:gd name="connsiteY4" fmla="*/ 17833 h 30275"/>
                    <a:gd name="connsiteX5" fmla="*/ 14435 w 14845"/>
                    <a:gd name="connsiteY5" fmla="*/ 29766 h 30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845" h="30275">
                      <a:moveTo>
                        <a:pt x="14435" y="29670"/>
                      </a:moveTo>
                      <a:cubicBezTo>
                        <a:pt x="13185" y="32172"/>
                        <a:pt x="6833" y="26398"/>
                        <a:pt x="6640" y="21875"/>
                      </a:cubicBezTo>
                      <a:cubicBezTo>
                        <a:pt x="6448" y="17448"/>
                        <a:pt x="0" y="16582"/>
                        <a:pt x="0" y="8883"/>
                      </a:cubicBezTo>
                      <a:cubicBezTo>
                        <a:pt x="0" y="1184"/>
                        <a:pt x="3176" y="-3532"/>
                        <a:pt x="7122" y="3301"/>
                      </a:cubicBezTo>
                      <a:cubicBezTo>
                        <a:pt x="11067" y="10038"/>
                        <a:pt x="8469" y="14561"/>
                        <a:pt x="9142" y="17833"/>
                      </a:cubicBezTo>
                      <a:cubicBezTo>
                        <a:pt x="9816" y="21105"/>
                        <a:pt x="16553" y="25243"/>
                        <a:pt x="14435" y="29766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79" name="צורה חופשית: צורה 2178">
                  <a:extLst>
                    <a:ext uri="{FF2B5EF4-FFF2-40B4-BE49-F238E27FC236}">
                      <a16:creationId xmlns:a16="http://schemas.microsoft.com/office/drawing/2014/main" id="{8EF0C987-434B-5A12-1E8A-291BCDB4785A}"/>
                    </a:ext>
                  </a:extLst>
                </p:cNvPr>
                <p:cNvSpPr/>
                <p:nvPr/>
              </p:nvSpPr>
              <p:spPr>
                <a:xfrm>
                  <a:off x="6535461" y="3258989"/>
                  <a:ext cx="19310" cy="15691"/>
                </a:xfrm>
                <a:custGeom>
                  <a:avLst/>
                  <a:gdLst>
                    <a:gd name="connsiteX0" fmla="*/ 1300 w 18744"/>
                    <a:gd name="connsiteY0" fmla="*/ 14382 h 15231"/>
                    <a:gd name="connsiteX1" fmla="*/ 818 w 18744"/>
                    <a:gd name="connsiteY1" fmla="*/ 5239 h 15231"/>
                    <a:gd name="connsiteX2" fmla="*/ 15061 w 18744"/>
                    <a:gd name="connsiteY2" fmla="*/ 1294 h 15231"/>
                    <a:gd name="connsiteX3" fmla="*/ 16024 w 18744"/>
                    <a:gd name="connsiteY3" fmla="*/ 12553 h 15231"/>
                    <a:gd name="connsiteX4" fmla="*/ 1300 w 18744"/>
                    <a:gd name="connsiteY4" fmla="*/ 14382 h 1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44" h="15231">
                      <a:moveTo>
                        <a:pt x="1300" y="14382"/>
                      </a:moveTo>
                      <a:cubicBezTo>
                        <a:pt x="-1299" y="11976"/>
                        <a:pt x="5149" y="7260"/>
                        <a:pt x="818" y="5239"/>
                      </a:cubicBezTo>
                      <a:cubicBezTo>
                        <a:pt x="-3512" y="3218"/>
                        <a:pt x="10538" y="-2556"/>
                        <a:pt x="15061" y="1294"/>
                      </a:cubicBezTo>
                      <a:cubicBezTo>
                        <a:pt x="19488" y="5143"/>
                        <a:pt x="20066" y="10917"/>
                        <a:pt x="16024" y="12553"/>
                      </a:cubicBezTo>
                      <a:cubicBezTo>
                        <a:pt x="12078" y="14189"/>
                        <a:pt x="3609" y="16499"/>
                        <a:pt x="1300" y="14382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80" name="צורה חופשית: צורה 2179">
                  <a:extLst>
                    <a:ext uri="{FF2B5EF4-FFF2-40B4-BE49-F238E27FC236}">
                      <a16:creationId xmlns:a16="http://schemas.microsoft.com/office/drawing/2014/main" id="{933F33AC-739D-0DB2-7010-C5772ABD8BB6}"/>
                    </a:ext>
                  </a:extLst>
                </p:cNvPr>
                <p:cNvSpPr/>
                <p:nvPr/>
              </p:nvSpPr>
              <p:spPr>
                <a:xfrm>
                  <a:off x="8633882" y="2594866"/>
                  <a:ext cx="66723" cy="56716"/>
                </a:xfrm>
                <a:custGeom>
                  <a:avLst/>
                  <a:gdLst>
                    <a:gd name="connsiteX0" fmla="*/ 60918 w 64767"/>
                    <a:gd name="connsiteY0" fmla="*/ 42928 h 55053"/>
                    <a:gd name="connsiteX1" fmla="*/ 48888 w 64767"/>
                    <a:gd name="connsiteY1" fmla="*/ 28588 h 55053"/>
                    <a:gd name="connsiteX2" fmla="*/ 42055 w 64767"/>
                    <a:gd name="connsiteY2" fmla="*/ 13191 h 55053"/>
                    <a:gd name="connsiteX3" fmla="*/ 36762 w 64767"/>
                    <a:gd name="connsiteY3" fmla="*/ 1931 h 55053"/>
                    <a:gd name="connsiteX4" fmla="*/ 19632 w 64767"/>
                    <a:gd name="connsiteY4" fmla="*/ 199 h 55053"/>
                    <a:gd name="connsiteX5" fmla="*/ 0 w 64767"/>
                    <a:gd name="connsiteY5" fmla="*/ 4144 h 55053"/>
                    <a:gd name="connsiteX6" fmla="*/ 4331 w 64767"/>
                    <a:gd name="connsiteY6" fmla="*/ 19446 h 55053"/>
                    <a:gd name="connsiteX7" fmla="*/ 19151 w 64767"/>
                    <a:gd name="connsiteY7" fmla="*/ 25701 h 55053"/>
                    <a:gd name="connsiteX8" fmla="*/ 22712 w 64767"/>
                    <a:gd name="connsiteY8" fmla="*/ 32823 h 55053"/>
                    <a:gd name="connsiteX9" fmla="*/ 24541 w 64767"/>
                    <a:gd name="connsiteY9" fmla="*/ 32823 h 55053"/>
                    <a:gd name="connsiteX10" fmla="*/ 29641 w 64767"/>
                    <a:gd name="connsiteY10" fmla="*/ 37057 h 55053"/>
                    <a:gd name="connsiteX11" fmla="*/ 39072 w 64767"/>
                    <a:gd name="connsiteY11" fmla="*/ 41484 h 55053"/>
                    <a:gd name="connsiteX12" fmla="*/ 48118 w 64767"/>
                    <a:gd name="connsiteY12" fmla="*/ 44756 h 55053"/>
                    <a:gd name="connsiteX13" fmla="*/ 52256 w 64767"/>
                    <a:gd name="connsiteY13" fmla="*/ 55053 h 55053"/>
                    <a:gd name="connsiteX14" fmla="*/ 64767 w 64767"/>
                    <a:gd name="connsiteY14" fmla="*/ 52455 h 55053"/>
                    <a:gd name="connsiteX15" fmla="*/ 60918 w 64767"/>
                    <a:gd name="connsiteY15" fmla="*/ 42832 h 55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767" h="55053">
                      <a:moveTo>
                        <a:pt x="60918" y="42928"/>
                      </a:moveTo>
                      <a:cubicBezTo>
                        <a:pt x="60918" y="38405"/>
                        <a:pt x="48888" y="34363"/>
                        <a:pt x="48888" y="28588"/>
                      </a:cubicBezTo>
                      <a:cubicBezTo>
                        <a:pt x="48888" y="22814"/>
                        <a:pt x="40901" y="17714"/>
                        <a:pt x="42055" y="13191"/>
                      </a:cubicBezTo>
                      <a:cubicBezTo>
                        <a:pt x="42825" y="10015"/>
                        <a:pt x="38783" y="5588"/>
                        <a:pt x="36762" y="1931"/>
                      </a:cubicBezTo>
                      <a:cubicBezTo>
                        <a:pt x="31469" y="680"/>
                        <a:pt x="24733" y="-475"/>
                        <a:pt x="19632" y="199"/>
                      </a:cubicBezTo>
                      <a:cubicBezTo>
                        <a:pt x="12415" y="1065"/>
                        <a:pt x="7121" y="3086"/>
                        <a:pt x="0" y="4144"/>
                      </a:cubicBezTo>
                      <a:cubicBezTo>
                        <a:pt x="3753" y="9919"/>
                        <a:pt x="1155" y="11458"/>
                        <a:pt x="4331" y="19446"/>
                      </a:cubicBezTo>
                      <a:cubicBezTo>
                        <a:pt x="7795" y="28011"/>
                        <a:pt x="16360" y="23488"/>
                        <a:pt x="19151" y="25701"/>
                      </a:cubicBezTo>
                      <a:cubicBezTo>
                        <a:pt x="20306" y="26568"/>
                        <a:pt x="21557" y="29551"/>
                        <a:pt x="22712" y="32823"/>
                      </a:cubicBezTo>
                      <a:cubicBezTo>
                        <a:pt x="23289" y="32823"/>
                        <a:pt x="23770" y="32727"/>
                        <a:pt x="24541" y="32823"/>
                      </a:cubicBezTo>
                      <a:cubicBezTo>
                        <a:pt x="27716" y="33400"/>
                        <a:pt x="28967" y="35036"/>
                        <a:pt x="29641" y="37057"/>
                      </a:cubicBezTo>
                      <a:cubicBezTo>
                        <a:pt x="33683" y="38020"/>
                        <a:pt x="37244" y="40714"/>
                        <a:pt x="39072" y="41484"/>
                      </a:cubicBezTo>
                      <a:cubicBezTo>
                        <a:pt x="41574" y="42543"/>
                        <a:pt x="43210" y="39271"/>
                        <a:pt x="48118" y="44756"/>
                      </a:cubicBezTo>
                      <a:cubicBezTo>
                        <a:pt x="52449" y="49568"/>
                        <a:pt x="52738" y="50819"/>
                        <a:pt x="52256" y="55053"/>
                      </a:cubicBezTo>
                      <a:cubicBezTo>
                        <a:pt x="56683" y="55053"/>
                        <a:pt x="60822" y="54091"/>
                        <a:pt x="64767" y="52455"/>
                      </a:cubicBezTo>
                      <a:cubicBezTo>
                        <a:pt x="62842" y="48991"/>
                        <a:pt x="60918" y="45045"/>
                        <a:pt x="60918" y="42832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81" name="צורה חופשית: צורה 2180">
                  <a:extLst>
                    <a:ext uri="{FF2B5EF4-FFF2-40B4-BE49-F238E27FC236}">
                      <a16:creationId xmlns:a16="http://schemas.microsoft.com/office/drawing/2014/main" id="{6B615F98-BCBA-A009-A586-2D675EC5AB6B}"/>
                    </a:ext>
                  </a:extLst>
                </p:cNvPr>
                <p:cNvSpPr/>
                <p:nvPr/>
              </p:nvSpPr>
              <p:spPr>
                <a:xfrm>
                  <a:off x="8664417" y="2581687"/>
                  <a:ext cx="95527" cy="80900"/>
                </a:xfrm>
                <a:custGeom>
                  <a:avLst/>
                  <a:gdLst>
                    <a:gd name="connsiteX0" fmla="*/ 90751 w 92726"/>
                    <a:gd name="connsiteY0" fmla="*/ 25984 h 78528"/>
                    <a:gd name="connsiteX1" fmla="*/ 73525 w 92726"/>
                    <a:gd name="connsiteY1" fmla="*/ 3657 h 78528"/>
                    <a:gd name="connsiteX2" fmla="*/ 61014 w 92726"/>
                    <a:gd name="connsiteY2" fmla="*/ 12799 h 78528"/>
                    <a:gd name="connsiteX3" fmla="*/ 52449 w 92726"/>
                    <a:gd name="connsiteY3" fmla="*/ 12799 h 78528"/>
                    <a:gd name="connsiteX4" fmla="*/ 37821 w 92726"/>
                    <a:gd name="connsiteY4" fmla="*/ 2502 h 78528"/>
                    <a:gd name="connsiteX5" fmla="*/ 31662 w 92726"/>
                    <a:gd name="connsiteY5" fmla="*/ 0 h 78528"/>
                    <a:gd name="connsiteX6" fmla="*/ 27812 w 92726"/>
                    <a:gd name="connsiteY6" fmla="*/ 7025 h 78528"/>
                    <a:gd name="connsiteX7" fmla="*/ 34068 w 92726"/>
                    <a:gd name="connsiteY7" fmla="*/ 15590 h 78528"/>
                    <a:gd name="connsiteX8" fmla="*/ 19247 w 92726"/>
                    <a:gd name="connsiteY8" fmla="*/ 14435 h 78528"/>
                    <a:gd name="connsiteX9" fmla="*/ 6063 w 92726"/>
                    <a:gd name="connsiteY9" fmla="*/ 10394 h 78528"/>
                    <a:gd name="connsiteX10" fmla="*/ 12318 w 92726"/>
                    <a:gd name="connsiteY10" fmla="*/ 25888 h 78528"/>
                    <a:gd name="connsiteX11" fmla="*/ 19151 w 92726"/>
                    <a:gd name="connsiteY11" fmla="*/ 41285 h 78528"/>
                    <a:gd name="connsiteX12" fmla="*/ 31181 w 92726"/>
                    <a:gd name="connsiteY12" fmla="*/ 55625 h 78528"/>
                    <a:gd name="connsiteX13" fmla="*/ 35030 w 92726"/>
                    <a:gd name="connsiteY13" fmla="*/ 65248 h 78528"/>
                    <a:gd name="connsiteX14" fmla="*/ 58223 w 92726"/>
                    <a:gd name="connsiteY14" fmla="*/ 50909 h 78528"/>
                    <a:gd name="connsiteX15" fmla="*/ 62072 w 92726"/>
                    <a:gd name="connsiteY15" fmla="*/ 68520 h 78528"/>
                    <a:gd name="connsiteX16" fmla="*/ 75931 w 92726"/>
                    <a:gd name="connsiteY16" fmla="*/ 78529 h 78528"/>
                    <a:gd name="connsiteX17" fmla="*/ 79299 w 92726"/>
                    <a:gd name="connsiteY17" fmla="*/ 67077 h 78528"/>
                    <a:gd name="connsiteX18" fmla="*/ 90751 w 92726"/>
                    <a:gd name="connsiteY18" fmla="*/ 25888 h 78528"/>
                    <a:gd name="connsiteX19" fmla="*/ 9431 w 92726"/>
                    <a:gd name="connsiteY19" fmla="*/ 54470 h 78528"/>
                    <a:gd name="connsiteX20" fmla="*/ 0 w 92726"/>
                    <a:gd name="connsiteY20" fmla="*/ 50043 h 78528"/>
                    <a:gd name="connsiteX21" fmla="*/ 6351 w 92726"/>
                    <a:gd name="connsiteY21" fmla="*/ 60244 h 78528"/>
                    <a:gd name="connsiteX22" fmla="*/ 19343 w 92726"/>
                    <a:gd name="connsiteY22" fmla="*/ 67847 h 78528"/>
                    <a:gd name="connsiteX23" fmla="*/ 22615 w 92726"/>
                    <a:gd name="connsiteY23" fmla="*/ 68039 h 78528"/>
                    <a:gd name="connsiteX24" fmla="*/ 18477 w 92726"/>
                    <a:gd name="connsiteY24" fmla="*/ 57742 h 78528"/>
                    <a:gd name="connsiteX25" fmla="*/ 9431 w 92726"/>
                    <a:gd name="connsiteY25" fmla="*/ 54470 h 78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726" h="78528">
                      <a:moveTo>
                        <a:pt x="90751" y="25984"/>
                      </a:moveTo>
                      <a:cubicBezTo>
                        <a:pt x="88441" y="21749"/>
                        <a:pt x="81127" y="13088"/>
                        <a:pt x="73525" y="3657"/>
                      </a:cubicBezTo>
                      <a:cubicBezTo>
                        <a:pt x="71119" y="10682"/>
                        <a:pt x="62650" y="8757"/>
                        <a:pt x="61014" y="12799"/>
                      </a:cubicBezTo>
                      <a:cubicBezTo>
                        <a:pt x="59281" y="17130"/>
                        <a:pt x="55047" y="11933"/>
                        <a:pt x="52449" y="12799"/>
                      </a:cubicBezTo>
                      <a:cubicBezTo>
                        <a:pt x="49850" y="13666"/>
                        <a:pt x="43884" y="3368"/>
                        <a:pt x="37821" y="2502"/>
                      </a:cubicBezTo>
                      <a:cubicBezTo>
                        <a:pt x="35992" y="2213"/>
                        <a:pt x="33875" y="1251"/>
                        <a:pt x="31662" y="0"/>
                      </a:cubicBezTo>
                      <a:cubicBezTo>
                        <a:pt x="29160" y="2695"/>
                        <a:pt x="26946" y="5582"/>
                        <a:pt x="27812" y="7025"/>
                      </a:cubicBezTo>
                      <a:cubicBezTo>
                        <a:pt x="29544" y="9912"/>
                        <a:pt x="36955" y="12703"/>
                        <a:pt x="34068" y="15590"/>
                      </a:cubicBezTo>
                      <a:cubicBezTo>
                        <a:pt x="31181" y="18477"/>
                        <a:pt x="22038" y="17322"/>
                        <a:pt x="19247" y="14435"/>
                      </a:cubicBezTo>
                      <a:cubicBezTo>
                        <a:pt x="16360" y="11548"/>
                        <a:pt x="7795" y="7025"/>
                        <a:pt x="6063" y="10394"/>
                      </a:cubicBezTo>
                      <a:cubicBezTo>
                        <a:pt x="4330" y="13858"/>
                        <a:pt x="13473" y="21268"/>
                        <a:pt x="12318" y="25888"/>
                      </a:cubicBezTo>
                      <a:cubicBezTo>
                        <a:pt x="11163" y="30411"/>
                        <a:pt x="19151" y="35607"/>
                        <a:pt x="19151" y="41285"/>
                      </a:cubicBezTo>
                      <a:cubicBezTo>
                        <a:pt x="19151" y="46963"/>
                        <a:pt x="31181" y="51005"/>
                        <a:pt x="31181" y="55625"/>
                      </a:cubicBezTo>
                      <a:cubicBezTo>
                        <a:pt x="31181" y="57838"/>
                        <a:pt x="33105" y="61784"/>
                        <a:pt x="35030" y="65248"/>
                      </a:cubicBezTo>
                      <a:cubicBezTo>
                        <a:pt x="44461" y="61303"/>
                        <a:pt x="52160" y="53892"/>
                        <a:pt x="58223" y="50909"/>
                      </a:cubicBezTo>
                      <a:cubicBezTo>
                        <a:pt x="67366" y="46290"/>
                        <a:pt x="63612" y="65441"/>
                        <a:pt x="62072" y="68520"/>
                      </a:cubicBezTo>
                      <a:cubicBezTo>
                        <a:pt x="61014" y="70638"/>
                        <a:pt x="68328" y="75642"/>
                        <a:pt x="75931" y="78529"/>
                      </a:cubicBezTo>
                      <a:cubicBezTo>
                        <a:pt x="75642" y="74391"/>
                        <a:pt x="76701" y="70349"/>
                        <a:pt x="79299" y="67077"/>
                      </a:cubicBezTo>
                      <a:cubicBezTo>
                        <a:pt x="89019" y="55047"/>
                        <a:pt x="96429" y="36185"/>
                        <a:pt x="90751" y="25888"/>
                      </a:cubicBezTo>
                      <a:close/>
                      <a:moveTo>
                        <a:pt x="9431" y="54470"/>
                      </a:moveTo>
                      <a:cubicBezTo>
                        <a:pt x="7602" y="53604"/>
                        <a:pt x="3945" y="50909"/>
                        <a:pt x="0" y="50043"/>
                      </a:cubicBezTo>
                      <a:cubicBezTo>
                        <a:pt x="1251" y="53411"/>
                        <a:pt x="1155" y="57934"/>
                        <a:pt x="6351" y="60244"/>
                      </a:cubicBezTo>
                      <a:cubicBezTo>
                        <a:pt x="14724" y="64093"/>
                        <a:pt x="2502" y="65537"/>
                        <a:pt x="19343" y="67847"/>
                      </a:cubicBezTo>
                      <a:cubicBezTo>
                        <a:pt x="20498" y="68039"/>
                        <a:pt x="21557" y="68039"/>
                        <a:pt x="22615" y="68039"/>
                      </a:cubicBezTo>
                      <a:cubicBezTo>
                        <a:pt x="23097" y="63805"/>
                        <a:pt x="22808" y="62554"/>
                        <a:pt x="18477" y="57742"/>
                      </a:cubicBezTo>
                      <a:cubicBezTo>
                        <a:pt x="13569" y="52256"/>
                        <a:pt x="11837" y="55528"/>
                        <a:pt x="9431" y="5447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82" name="צורה חופשית: צורה 2181">
                  <a:extLst>
                    <a:ext uri="{FF2B5EF4-FFF2-40B4-BE49-F238E27FC236}">
                      <a16:creationId xmlns:a16="http://schemas.microsoft.com/office/drawing/2014/main" id="{9621C6D7-EB31-F3A3-410B-1750ADDADE6A}"/>
                    </a:ext>
                  </a:extLst>
                </p:cNvPr>
                <p:cNvSpPr/>
                <p:nvPr/>
              </p:nvSpPr>
              <p:spPr>
                <a:xfrm>
                  <a:off x="8983615" y="2665724"/>
                  <a:ext cx="283793" cy="202452"/>
                </a:xfrm>
                <a:custGeom>
                  <a:avLst/>
                  <a:gdLst>
                    <a:gd name="connsiteX0" fmla="*/ 265464 w 275472"/>
                    <a:gd name="connsiteY0" fmla="*/ 27558 h 196516"/>
                    <a:gd name="connsiteX1" fmla="*/ 258054 w 275472"/>
                    <a:gd name="connsiteY1" fmla="*/ 22169 h 196516"/>
                    <a:gd name="connsiteX2" fmla="*/ 236882 w 275472"/>
                    <a:gd name="connsiteY2" fmla="*/ 36027 h 196516"/>
                    <a:gd name="connsiteX3" fmla="*/ 226873 w 275472"/>
                    <a:gd name="connsiteY3" fmla="*/ 39395 h 196516"/>
                    <a:gd name="connsiteX4" fmla="*/ 217442 w 275472"/>
                    <a:gd name="connsiteY4" fmla="*/ 39011 h 196516"/>
                    <a:gd name="connsiteX5" fmla="*/ 216672 w 275472"/>
                    <a:gd name="connsiteY5" fmla="*/ 16106 h 196516"/>
                    <a:gd name="connsiteX6" fmla="*/ 209070 w 275472"/>
                    <a:gd name="connsiteY6" fmla="*/ 35 h 196516"/>
                    <a:gd name="connsiteX7" fmla="*/ 191554 w 275472"/>
                    <a:gd name="connsiteY7" fmla="*/ 16876 h 196516"/>
                    <a:gd name="connsiteX8" fmla="*/ 173173 w 275472"/>
                    <a:gd name="connsiteY8" fmla="*/ 26019 h 196516"/>
                    <a:gd name="connsiteX9" fmla="*/ 153348 w 275472"/>
                    <a:gd name="connsiteY9" fmla="*/ 31408 h 196516"/>
                    <a:gd name="connsiteX10" fmla="*/ 136507 w 275472"/>
                    <a:gd name="connsiteY10" fmla="*/ 26788 h 196516"/>
                    <a:gd name="connsiteX11" fmla="*/ 120436 w 275472"/>
                    <a:gd name="connsiteY11" fmla="*/ 21399 h 196516"/>
                    <a:gd name="connsiteX12" fmla="*/ 104364 w 275472"/>
                    <a:gd name="connsiteY12" fmla="*/ 18320 h 196516"/>
                    <a:gd name="connsiteX13" fmla="*/ 89063 w 275472"/>
                    <a:gd name="connsiteY13" fmla="*/ 27462 h 196516"/>
                    <a:gd name="connsiteX14" fmla="*/ 77610 w 275472"/>
                    <a:gd name="connsiteY14" fmla="*/ 46613 h 196516"/>
                    <a:gd name="connsiteX15" fmla="*/ 50087 w 275472"/>
                    <a:gd name="connsiteY15" fmla="*/ 62685 h 196516"/>
                    <a:gd name="connsiteX16" fmla="*/ 33245 w 275472"/>
                    <a:gd name="connsiteY16" fmla="*/ 68844 h 196516"/>
                    <a:gd name="connsiteX17" fmla="*/ 19484 w 275472"/>
                    <a:gd name="connsiteY17" fmla="*/ 64994 h 196516"/>
                    <a:gd name="connsiteX18" fmla="*/ 11111 w 275472"/>
                    <a:gd name="connsiteY18" fmla="*/ 74137 h 196516"/>
                    <a:gd name="connsiteX19" fmla="*/ 3508 w 275472"/>
                    <a:gd name="connsiteY19" fmla="*/ 89438 h 196516"/>
                    <a:gd name="connsiteX20" fmla="*/ 1198 w 275472"/>
                    <a:gd name="connsiteY20" fmla="*/ 106280 h 196516"/>
                    <a:gd name="connsiteX21" fmla="*/ 1198 w 275472"/>
                    <a:gd name="connsiteY21" fmla="*/ 126874 h 196516"/>
                    <a:gd name="connsiteX22" fmla="*/ 4278 w 275472"/>
                    <a:gd name="connsiteY22" fmla="*/ 149009 h 196516"/>
                    <a:gd name="connsiteX23" fmla="*/ 23333 w 275472"/>
                    <a:gd name="connsiteY23" fmla="*/ 158921 h 196516"/>
                    <a:gd name="connsiteX24" fmla="*/ 3508 w 275472"/>
                    <a:gd name="connsiteY24" fmla="*/ 186445 h 196516"/>
                    <a:gd name="connsiteX25" fmla="*/ 7454 w 275472"/>
                    <a:gd name="connsiteY25" fmla="*/ 192893 h 196516"/>
                    <a:gd name="connsiteX26" fmla="*/ 37191 w 275472"/>
                    <a:gd name="connsiteY26" fmla="*/ 196165 h 196516"/>
                    <a:gd name="connsiteX27" fmla="*/ 114950 w 275472"/>
                    <a:gd name="connsiteY27" fmla="*/ 186445 h 196516"/>
                    <a:gd name="connsiteX28" fmla="*/ 113218 w 275472"/>
                    <a:gd name="connsiteY28" fmla="*/ 167005 h 196516"/>
                    <a:gd name="connsiteX29" fmla="*/ 128712 w 275472"/>
                    <a:gd name="connsiteY29" fmla="*/ 157863 h 196516"/>
                    <a:gd name="connsiteX30" fmla="*/ 141896 w 275472"/>
                    <a:gd name="connsiteY30" fmla="*/ 154398 h 196516"/>
                    <a:gd name="connsiteX31" fmla="*/ 162491 w 275472"/>
                    <a:gd name="connsiteY31" fmla="*/ 147565 h 196516"/>
                    <a:gd name="connsiteX32" fmla="*/ 171634 w 275472"/>
                    <a:gd name="connsiteY32" fmla="*/ 139000 h 196516"/>
                    <a:gd name="connsiteX33" fmla="*/ 177889 w 275472"/>
                    <a:gd name="connsiteY33" fmla="*/ 118406 h 196516"/>
                    <a:gd name="connsiteX34" fmla="*/ 191073 w 275472"/>
                    <a:gd name="connsiteY34" fmla="*/ 110418 h 196516"/>
                    <a:gd name="connsiteX35" fmla="*/ 184818 w 275472"/>
                    <a:gd name="connsiteY35" fmla="*/ 97811 h 196516"/>
                    <a:gd name="connsiteX36" fmla="*/ 206567 w 275472"/>
                    <a:gd name="connsiteY36" fmla="*/ 98388 h 196516"/>
                    <a:gd name="connsiteX37" fmla="*/ 208300 w 275472"/>
                    <a:gd name="connsiteY37" fmla="*/ 82991 h 196516"/>
                    <a:gd name="connsiteX38" fmla="*/ 217442 w 275472"/>
                    <a:gd name="connsiteY38" fmla="*/ 69229 h 196516"/>
                    <a:gd name="connsiteX39" fmla="*/ 213978 w 275472"/>
                    <a:gd name="connsiteY39" fmla="*/ 57777 h 196516"/>
                    <a:gd name="connsiteX40" fmla="*/ 216865 w 275472"/>
                    <a:gd name="connsiteY40" fmla="*/ 48057 h 196516"/>
                    <a:gd name="connsiteX41" fmla="*/ 219752 w 275472"/>
                    <a:gd name="connsiteY41" fmla="*/ 46806 h 196516"/>
                    <a:gd name="connsiteX42" fmla="*/ 229760 w 275472"/>
                    <a:gd name="connsiteY42" fmla="*/ 43341 h 196516"/>
                    <a:gd name="connsiteX43" fmla="*/ 255841 w 275472"/>
                    <a:gd name="connsiteY43" fmla="*/ 35546 h 196516"/>
                    <a:gd name="connsiteX44" fmla="*/ 275473 w 275472"/>
                    <a:gd name="connsiteY44" fmla="*/ 29579 h 196516"/>
                    <a:gd name="connsiteX45" fmla="*/ 265464 w 275472"/>
                    <a:gd name="connsiteY45" fmla="*/ 27558 h 196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75472" h="196516">
                      <a:moveTo>
                        <a:pt x="265464" y="27558"/>
                      </a:moveTo>
                      <a:cubicBezTo>
                        <a:pt x="261422" y="28136"/>
                        <a:pt x="262288" y="24671"/>
                        <a:pt x="258054" y="22169"/>
                      </a:cubicBezTo>
                      <a:cubicBezTo>
                        <a:pt x="254686" y="20148"/>
                        <a:pt x="244485" y="29387"/>
                        <a:pt x="236882" y="36027"/>
                      </a:cubicBezTo>
                      <a:cubicBezTo>
                        <a:pt x="233321" y="37182"/>
                        <a:pt x="229857" y="38529"/>
                        <a:pt x="226873" y="39395"/>
                      </a:cubicBezTo>
                      <a:cubicBezTo>
                        <a:pt x="222639" y="40647"/>
                        <a:pt x="219271" y="41031"/>
                        <a:pt x="217442" y="39011"/>
                      </a:cubicBezTo>
                      <a:cubicBezTo>
                        <a:pt x="212823" y="33621"/>
                        <a:pt x="225045" y="19956"/>
                        <a:pt x="216672" y="16106"/>
                      </a:cubicBezTo>
                      <a:cubicBezTo>
                        <a:pt x="208300" y="12257"/>
                        <a:pt x="215902" y="805"/>
                        <a:pt x="209070" y="35"/>
                      </a:cubicBezTo>
                      <a:cubicBezTo>
                        <a:pt x="202237" y="-735"/>
                        <a:pt x="191554" y="11487"/>
                        <a:pt x="191554" y="16876"/>
                      </a:cubicBezTo>
                      <a:cubicBezTo>
                        <a:pt x="191554" y="22265"/>
                        <a:pt x="173173" y="20726"/>
                        <a:pt x="173173" y="26019"/>
                      </a:cubicBezTo>
                      <a:cubicBezTo>
                        <a:pt x="173173" y="31312"/>
                        <a:pt x="156332" y="25249"/>
                        <a:pt x="153348" y="31408"/>
                      </a:cubicBezTo>
                      <a:cubicBezTo>
                        <a:pt x="150269" y="37471"/>
                        <a:pt x="141896" y="26788"/>
                        <a:pt x="136507" y="26788"/>
                      </a:cubicBezTo>
                      <a:cubicBezTo>
                        <a:pt x="131118" y="26788"/>
                        <a:pt x="127365" y="19186"/>
                        <a:pt x="120436" y="21399"/>
                      </a:cubicBezTo>
                      <a:cubicBezTo>
                        <a:pt x="113603" y="23709"/>
                        <a:pt x="109753" y="19090"/>
                        <a:pt x="104364" y="18320"/>
                      </a:cubicBezTo>
                      <a:cubicBezTo>
                        <a:pt x="98975" y="17550"/>
                        <a:pt x="95222" y="29772"/>
                        <a:pt x="89063" y="27462"/>
                      </a:cubicBezTo>
                      <a:cubicBezTo>
                        <a:pt x="82904" y="25152"/>
                        <a:pt x="79920" y="38914"/>
                        <a:pt x="77610" y="46613"/>
                      </a:cubicBezTo>
                      <a:cubicBezTo>
                        <a:pt x="75301" y="54216"/>
                        <a:pt x="49317" y="54216"/>
                        <a:pt x="50087" y="62685"/>
                      </a:cubicBezTo>
                      <a:cubicBezTo>
                        <a:pt x="50857" y="71057"/>
                        <a:pt x="34785" y="74137"/>
                        <a:pt x="33245" y="68844"/>
                      </a:cubicBezTo>
                      <a:cubicBezTo>
                        <a:pt x="31706" y="63455"/>
                        <a:pt x="21793" y="66534"/>
                        <a:pt x="19484" y="64994"/>
                      </a:cubicBezTo>
                      <a:cubicBezTo>
                        <a:pt x="17174" y="63455"/>
                        <a:pt x="10341" y="66534"/>
                        <a:pt x="11111" y="74137"/>
                      </a:cubicBezTo>
                      <a:cubicBezTo>
                        <a:pt x="11881" y="81740"/>
                        <a:pt x="4278" y="86359"/>
                        <a:pt x="3508" y="89438"/>
                      </a:cubicBezTo>
                      <a:cubicBezTo>
                        <a:pt x="2738" y="92518"/>
                        <a:pt x="-1881" y="101661"/>
                        <a:pt x="1198" y="106280"/>
                      </a:cubicBezTo>
                      <a:cubicBezTo>
                        <a:pt x="4278" y="110899"/>
                        <a:pt x="-2651" y="118502"/>
                        <a:pt x="1198" y="126874"/>
                      </a:cubicBezTo>
                      <a:cubicBezTo>
                        <a:pt x="5048" y="135247"/>
                        <a:pt x="2738" y="145929"/>
                        <a:pt x="4278" y="149009"/>
                      </a:cubicBezTo>
                      <a:cubicBezTo>
                        <a:pt x="5818" y="152089"/>
                        <a:pt x="20350" y="150549"/>
                        <a:pt x="23333" y="158921"/>
                      </a:cubicBezTo>
                      <a:cubicBezTo>
                        <a:pt x="26412" y="167294"/>
                        <a:pt x="4278" y="181826"/>
                        <a:pt x="3508" y="186445"/>
                      </a:cubicBezTo>
                      <a:cubicBezTo>
                        <a:pt x="3220" y="188370"/>
                        <a:pt x="5048" y="190583"/>
                        <a:pt x="7454" y="192893"/>
                      </a:cubicBezTo>
                      <a:cubicBezTo>
                        <a:pt x="16211" y="193278"/>
                        <a:pt x="27182" y="194336"/>
                        <a:pt x="37191" y="196165"/>
                      </a:cubicBezTo>
                      <a:cubicBezTo>
                        <a:pt x="49798" y="198474"/>
                        <a:pt x="113892" y="188755"/>
                        <a:pt x="114950" y="186445"/>
                      </a:cubicBezTo>
                      <a:cubicBezTo>
                        <a:pt x="116105" y="184135"/>
                        <a:pt x="112641" y="169796"/>
                        <a:pt x="113218" y="167005"/>
                      </a:cubicBezTo>
                      <a:cubicBezTo>
                        <a:pt x="113795" y="164118"/>
                        <a:pt x="121783" y="157285"/>
                        <a:pt x="128712" y="157863"/>
                      </a:cubicBezTo>
                      <a:cubicBezTo>
                        <a:pt x="135545" y="158440"/>
                        <a:pt x="141896" y="159595"/>
                        <a:pt x="141896" y="154398"/>
                      </a:cubicBezTo>
                      <a:cubicBezTo>
                        <a:pt x="141896" y="149201"/>
                        <a:pt x="160759" y="142946"/>
                        <a:pt x="162491" y="147565"/>
                      </a:cubicBezTo>
                      <a:cubicBezTo>
                        <a:pt x="164223" y="152185"/>
                        <a:pt x="171056" y="150452"/>
                        <a:pt x="171634" y="139000"/>
                      </a:cubicBezTo>
                      <a:cubicBezTo>
                        <a:pt x="172211" y="127548"/>
                        <a:pt x="171056" y="118983"/>
                        <a:pt x="177889" y="118406"/>
                      </a:cubicBezTo>
                      <a:cubicBezTo>
                        <a:pt x="184722" y="117828"/>
                        <a:pt x="191651" y="113786"/>
                        <a:pt x="191073" y="110418"/>
                      </a:cubicBezTo>
                      <a:cubicBezTo>
                        <a:pt x="190496" y="106954"/>
                        <a:pt x="182508" y="100121"/>
                        <a:pt x="184818" y="97811"/>
                      </a:cubicBezTo>
                      <a:cubicBezTo>
                        <a:pt x="187128" y="95501"/>
                        <a:pt x="204258" y="103585"/>
                        <a:pt x="206567" y="98388"/>
                      </a:cubicBezTo>
                      <a:cubicBezTo>
                        <a:pt x="208877" y="93192"/>
                        <a:pt x="205413" y="87514"/>
                        <a:pt x="208300" y="82991"/>
                      </a:cubicBezTo>
                      <a:cubicBezTo>
                        <a:pt x="211187" y="78371"/>
                        <a:pt x="218019" y="73848"/>
                        <a:pt x="217442" y="69229"/>
                      </a:cubicBezTo>
                      <a:cubicBezTo>
                        <a:pt x="216865" y="64610"/>
                        <a:pt x="218019" y="61819"/>
                        <a:pt x="213978" y="57777"/>
                      </a:cubicBezTo>
                      <a:cubicBezTo>
                        <a:pt x="209936" y="53735"/>
                        <a:pt x="211668" y="48634"/>
                        <a:pt x="216865" y="48057"/>
                      </a:cubicBezTo>
                      <a:cubicBezTo>
                        <a:pt x="217731" y="48057"/>
                        <a:pt x="218790" y="47479"/>
                        <a:pt x="219752" y="46806"/>
                      </a:cubicBezTo>
                      <a:cubicBezTo>
                        <a:pt x="223697" y="46036"/>
                        <a:pt x="227162" y="45266"/>
                        <a:pt x="229760" y="43341"/>
                      </a:cubicBezTo>
                      <a:cubicBezTo>
                        <a:pt x="236882" y="38048"/>
                        <a:pt x="250644" y="33621"/>
                        <a:pt x="255841" y="35546"/>
                      </a:cubicBezTo>
                      <a:cubicBezTo>
                        <a:pt x="260171" y="37086"/>
                        <a:pt x="269699" y="35835"/>
                        <a:pt x="275473" y="29579"/>
                      </a:cubicBezTo>
                      <a:cubicBezTo>
                        <a:pt x="272008" y="27943"/>
                        <a:pt x="267870" y="27270"/>
                        <a:pt x="265464" y="27558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83" name="צורה חופשית: צורה 2182">
                  <a:extLst>
                    <a:ext uri="{FF2B5EF4-FFF2-40B4-BE49-F238E27FC236}">
                      <a16:creationId xmlns:a16="http://schemas.microsoft.com/office/drawing/2014/main" id="{BBA753C7-A0CD-15BE-E84F-C8FBDB1645AD}"/>
                    </a:ext>
                  </a:extLst>
                </p:cNvPr>
                <p:cNvSpPr/>
                <p:nvPr/>
              </p:nvSpPr>
              <p:spPr>
                <a:xfrm>
                  <a:off x="8991195" y="2695999"/>
                  <a:ext cx="329750" cy="297727"/>
                </a:xfrm>
                <a:custGeom>
                  <a:avLst/>
                  <a:gdLst>
                    <a:gd name="connsiteX0" fmla="*/ 304974 w 320082"/>
                    <a:gd name="connsiteY0" fmla="*/ 30122 h 288998"/>
                    <a:gd name="connsiteX1" fmla="*/ 295061 w 320082"/>
                    <a:gd name="connsiteY1" fmla="*/ 15494 h 288998"/>
                    <a:gd name="connsiteX2" fmla="*/ 277450 w 320082"/>
                    <a:gd name="connsiteY2" fmla="*/ 1155 h 288998"/>
                    <a:gd name="connsiteX3" fmla="*/ 271580 w 320082"/>
                    <a:gd name="connsiteY3" fmla="*/ 2310 h 288998"/>
                    <a:gd name="connsiteX4" fmla="*/ 268019 w 320082"/>
                    <a:gd name="connsiteY4" fmla="*/ 0 h 288998"/>
                    <a:gd name="connsiteX5" fmla="*/ 248387 w 320082"/>
                    <a:gd name="connsiteY5" fmla="*/ 5967 h 288998"/>
                    <a:gd name="connsiteX6" fmla="*/ 222307 w 320082"/>
                    <a:gd name="connsiteY6" fmla="*/ 13762 h 288998"/>
                    <a:gd name="connsiteX7" fmla="*/ 212298 w 320082"/>
                    <a:gd name="connsiteY7" fmla="*/ 17226 h 288998"/>
                    <a:gd name="connsiteX8" fmla="*/ 209411 w 320082"/>
                    <a:gd name="connsiteY8" fmla="*/ 18477 h 288998"/>
                    <a:gd name="connsiteX9" fmla="*/ 206524 w 320082"/>
                    <a:gd name="connsiteY9" fmla="*/ 28197 h 288998"/>
                    <a:gd name="connsiteX10" fmla="*/ 209988 w 320082"/>
                    <a:gd name="connsiteY10" fmla="*/ 39649 h 288998"/>
                    <a:gd name="connsiteX11" fmla="*/ 200846 w 320082"/>
                    <a:gd name="connsiteY11" fmla="*/ 53411 h 288998"/>
                    <a:gd name="connsiteX12" fmla="*/ 199114 w 320082"/>
                    <a:gd name="connsiteY12" fmla="*/ 68809 h 288998"/>
                    <a:gd name="connsiteX13" fmla="*/ 177364 w 320082"/>
                    <a:gd name="connsiteY13" fmla="*/ 68232 h 288998"/>
                    <a:gd name="connsiteX14" fmla="*/ 183619 w 320082"/>
                    <a:gd name="connsiteY14" fmla="*/ 80839 h 288998"/>
                    <a:gd name="connsiteX15" fmla="*/ 170435 w 320082"/>
                    <a:gd name="connsiteY15" fmla="*/ 88826 h 288998"/>
                    <a:gd name="connsiteX16" fmla="*/ 164180 w 320082"/>
                    <a:gd name="connsiteY16" fmla="*/ 109421 h 288998"/>
                    <a:gd name="connsiteX17" fmla="*/ 155037 w 320082"/>
                    <a:gd name="connsiteY17" fmla="*/ 117986 h 288998"/>
                    <a:gd name="connsiteX18" fmla="*/ 134443 w 320082"/>
                    <a:gd name="connsiteY18" fmla="*/ 124819 h 288998"/>
                    <a:gd name="connsiteX19" fmla="*/ 121258 w 320082"/>
                    <a:gd name="connsiteY19" fmla="*/ 128283 h 288998"/>
                    <a:gd name="connsiteX20" fmla="*/ 105764 w 320082"/>
                    <a:gd name="connsiteY20" fmla="*/ 137426 h 288998"/>
                    <a:gd name="connsiteX21" fmla="*/ 107496 w 320082"/>
                    <a:gd name="connsiteY21" fmla="*/ 156866 h 288998"/>
                    <a:gd name="connsiteX22" fmla="*/ 29737 w 320082"/>
                    <a:gd name="connsiteY22" fmla="*/ 166585 h 288998"/>
                    <a:gd name="connsiteX23" fmla="*/ 0 w 320082"/>
                    <a:gd name="connsiteY23" fmla="*/ 163313 h 288998"/>
                    <a:gd name="connsiteX24" fmla="*/ 9046 w 320082"/>
                    <a:gd name="connsiteY24" fmla="*/ 173707 h 288998"/>
                    <a:gd name="connsiteX25" fmla="*/ 28871 w 320082"/>
                    <a:gd name="connsiteY25" fmla="*/ 190548 h 288998"/>
                    <a:gd name="connsiteX26" fmla="*/ 38013 w 320082"/>
                    <a:gd name="connsiteY26" fmla="*/ 211913 h 288998"/>
                    <a:gd name="connsiteX27" fmla="*/ 42633 w 320082"/>
                    <a:gd name="connsiteY27" fmla="*/ 226445 h 288998"/>
                    <a:gd name="connsiteX28" fmla="*/ 25022 w 320082"/>
                    <a:gd name="connsiteY28" fmla="*/ 231834 h 288998"/>
                    <a:gd name="connsiteX29" fmla="*/ 12799 w 320082"/>
                    <a:gd name="connsiteY29" fmla="*/ 251658 h 288998"/>
                    <a:gd name="connsiteX30" fmla="*/ 13281 w 320082"/>
                    <a:gd name="connsiteY30" fmla="*/ 256470 h 288998"/>
                    <a:gd name="connsiteX31" fmla="*/ 49369 w 320082"/>
                    <a:gd name="connsiteY31" fmla="*/ 253872 h 288998"/>
                    <a:gd name="connsiteX32" fmla="*/ 64286 w 320082"/>
                    <a:gd name="connsiteY32" fmla="*/ 251562 h 288998"/>
                    <a:gd name="connsiteX33" fmla="*/ 95467 w 320082"/>
                    <a:gd name="connsiteY33" fmla="*/ 251274 h 288998"/>
                    <a:gd name="connsiteX34" fmla="*/ 110864 w 320082"/>
                    <a:gd name="connsiteY34" fmla="*/ 255893 h 288998"/>
                    <a:gd name="connsiteX35" fmla="*/ 119718 w 320082"/>
                    <a:gd name="connsiteY35" fmla="*/ 266479 h 288998"/>
                    <a:gd name="connsiteX36" fmla="*/ 123760 w 320082"/>
                    <a:gd name="connsiteY36" fmla="*/ 279663 h 288998"/>
                    <a:gd name="connsiteX37" fmla="*/ 140602 w 320082"/>
                    <a:gd name="connsiteY37" fmla="*/ 287074 h 288998"/>
                    <a:gd name="connsiteX38" fmla="*/ 143681 w 320082"/>
                    <a:gd name="connsiteY38" fmla="*/ 288998 h 288998"/>
                    <a:gd name="connsiteX39" fmla="*/ 144932 w 320082"/>
                    <a:gd name="connsiteY39" fmla="*/ 287555 h 288998"/>
                    <a:gd name="connsiteX40" fmla="*/ 162543 w 320082"/>
                    <a:gd name="connsiteY40" fmla="*/ 275333 h 288998"/>
                    <a:gd name="connsiteX41" fmla="*/ 180925 w 320082"/>
                    <a:gd name="connsiteY41" fmla="*/ 274563 h 288998"/>
                    <a:gd name="connsiteX42" fmla="*/ 195456 w 320082"/>
                    <a:gd name="connsiteY42" fmla="*/ 270713 h 288998"/>
                    <a:gd name="connsiteX43" fmla="*/ 188624 w 320082"/>
                    <a:gd name="connsiteY43" fmla="*/ 253102 h 288998"/>
                    <a:gd name="connsiteX44" fmla="*/ 180251 w 320082"/>
                    <a:gd name="connsiteY44" fmla="*/ 233277 h 288998"/>
                    <a:gd name="connsiteX45" fmla="*/ 168029 w 320082"/>
                    <a:gd name="connsiteY45" fmla="*/ 219516 h 288998"/>
                    <a:gd name="connsiteX46" fmla="*/ 182561 w 320082"/>
                    <a:gd name="connsiteY46" fmla="*/ 201231 h 288998"/>
                    <a:gd name="connsiteX47" fmla="*/ 197092 w 320082"/>
                    <a:gd name="connsiteY47" fmla="*/ 202770 h 288998"/>
                    <a:gd name="connsiteX48" fmla="*/ 210084 w 320082"/>
                    <a:gd name="connsiteY48" fmla="*/ 202000 h 288998"/>
                    <a:gd name="connsiteX49" fmla="*/ 220767 w 320082"/>
                    <a:gd name="connsiteY49" fmla="*/ 187469 h 288998"/>
                    <a:gd name="connsiteX50" fmla="*/ 236838 w 320082"/>
                    <a:gd name="connsiteY50" fmla="*/ 177556 h 288998"/>
                    <a:gd name="connsiteX51" fmla="*/ 244441 w 320082"/>
                    <a:gd name="connsiteY51" fmla="*/ 156962 h 288998"/>
                    <a:gd name="connsiteX52" fmla="*/ 255893 w 320082"/>
                    <a:gd name="connsiteY52" fmla="*/ 147819 h 288998"/>
                    <a:gd name="connsiteX53" fmla="*/ 265036 w 320082"/>
                    <a:gd name="connsiteY53" fmla="*/ 137137 h 288998"/>
                    <a:gd name="connsiteX54" fmla="*/ 268885 w 320082"/>
                    <a:gd name="connsiteY54" fmla="*/ 122605 h 288998"/>
                    <a:gd name="connsiteX55" fmla="*/ 278797 w 320082"/>
                    <a:gd name="connsiteY55" fmla="*/ 108074 h 288998"/>
                    <a:gd name="connsiteX56" fmla="*/ 269655 w 320082"/>
                    <a:gd name="connsiteY56" fmla="*/ 99701 h 288998"/>
                    <a:gd name="connsiteX57" fmla="*/ 258203 w 320082"/>
                    <a:gd name="connsiteY57" fmla="*/ 81320 h 288998"/>
                    <a:gd name="connsiteX58" fmla="*/ 255123 w 320082"/>
                    <a:gd name="connsiteY58" fmla="*/ 63035 h 288998"/>
                    <a:gd name="connsiteX59" fmla="*/ 265036 w 320082"/>
                    <a:gd name="connsiteY59" fmla="*/ 52353 h 288998"/>
                    <a:gd name="connsiteX60" fmla="*/ 294099 w 320082"/>
                    <a:gd name="connsiteY60" fmla="*/ 57646 h 288998"/>
                    <a:gd name="connsiteX61" fmla="*/ 313154 w 320082"/>
                    <a:gd name="connsiteY61" fmla="*/ 50043 h 288998"/>
                    <a:gd name="connsiteX62" fmla="*/ 320083 w 320082"/>
                    <a:gd name="connsiteY62" fmla="*/ 38110 h 288998"/>
                    <a:gd name="connsiteX63" fmla="*/ 304974 w 320082"/>
                    <a:gd name="connsiteY63" fmla="*/ 30122 h 288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320082" h="288998">
                      <a:moveTo>
                        <a:pt x="304974" y="30122"/>
                      </a:moveTo>
                      <a:cubicBezTo>
                        <a:pt x="295927" y="25791"/>
                        <a:pt x="295061" y="18092"/>
                        <a:pt x="295061" y="15494"/>
                      </a:cubicBezTo>
                      <a:cubicBezTo>
                        <a:pt x="295061" y="13281"/>
                        <a:pt x="284860" y="7025"/>
                        <a:pt x="277450" y="1155"/>
                      </a:cubicBezTo>
                      <a:cubicBezTo>
                        <a:pt x="276488" y="1251"/>
                        <a:pt x="274178" y="1636"/>
                        <a:pt x="271580" y="2310"/>
                      </a:cubicBezTo>
                      <a:cubicBezTo>
                        <a:pt x="270617" y="1347"/>
                        <a:pt x="269366" y="674"/>
                        <a:pt x="268019" y="0"/>
                      </a:cubicBezTo>
                      <a:cubicBezTo>
                        <a:pt x="262245" y="6159"/>
                        <a:pt x="252717" y="7506"/>
                        <a:pt x="248387" y="5967"/>
                      </a:cubicBezTo>
                      <a:cubicBezTo>
                        <a:pt x="243094" y="4042"/>
                        <a:pt x="229428" y="8469"/>
                        <a:pt x="222307" y="13762"/>
                      </a:cubicBezTo>
                      <a:cubicBezTo>
                        <a:pt x="219708" y="15686"/>
                        <a:pt x="216244" y="16456"/>
                        <a:pt x="212298" y="17226"/>
                      </a:cubicBezTo>
                      <a:cubicBezTo>
                        <a:pt x="211335" y="17900"/>
                        <a:pt x="210277" y="18381"/>
                        <a:pt x="209411" y="18477"/>
                      </a:cubicBezTo>
                      <a:cubicBezTo>
                        <a:pt x="204214" y="19055"/>
                        <a:pt x="202578" y="24155"/>
                        <a:pt x="206524" y="28197"/>
                      </a:cubicBezTo>
                      <a:cubicBezTo>
                        <a:pt x="210566" y="32239"/>
                        <a:pt x="209411" y="35030"/>
                        <a:pt x="209988" y="39649"/>
                      </a:cubicBezTo>
                      <a:cubicBezTo>
                        <a:pt x="210566" y="44269"/>
                        <a:pt x="203733" y="48792"/>
                        <a:pt x="200846" y="53411"/>
                      </a:cubicBezTo>
                      <a:cubicBezTo>
                        <a:pt x="197959" y="57934"/>
                        <a:pt x="201423" y="63709"/>
                        <a:pt x="199114" y="68809"/>
                      </a:cubicBezTo>
                      <a:cubicBezTo>
                        <a:pt x="196804" y="74006"/>
                        <a:pt x="179674" y="65922"/>
                        <a:pt x="177364" y="68232"/>
                      </a:cubicBezTo>
                      <a:cubicBezTo>
                        <a:pt x="175054" y="70541"/>
                        <a:pt x="183042" y="77374"/>
                        <a:pt x="183619" y="80839"/>
                      </a:cubicBezTo>
                      <a:cubicBezTo>
                        <a:pt x="184197" y="84303"/>
                        <a:pt x="177364" y="88249"/>
                        <a:pt x="170435" y="88826"/>
                      </a:cubicBezTo>
                      <a:cubicBezTo>
                        <a:pt x="163602" y="89404"/>
                        <a:pt x="164757" y="97969"/>
                        <a:pt x="164180" y="109421"/>
                      </a:cubicBezTo>
                      <a:cubicBezTo>
                        <a:pt x="163602" y="120873"/>
                        <a:pt x="156769" y="122605"/>
                        <a:pt x="155037" y="117986"/>
                      </a:cubicBezTo>
                      <a:cubicBezTo>
                        <a:pt x="153305" y="113463"/>
                        <a:pt x="134443" y="119718"/>
                        <a:pt x="134443" y="124819"/>
                      </a:cubicBezTo>
                      <a:cubicBezTo>
                        <a:pt x="134443" y="129919"/>
                        <a:pt x="128187" y="128861"/>
                        <a:pt x="121258" y="128283"/>
                      </a:cubicBezTo>
                      <a:cubicBezTo>
                        <a:pt x="114425" y="127706"/>
                        <a:pt x="106438" y="134635"/>
                        <a:pt x="105764" y="137426"/>
                      </a:cubicBezTo>
                      <a:cubicBezTo>
                        <a:pt x="105187" y="140313"/>
                        <a:pt x="108651" y="154556"/>
                        <a:pt x="107496" y="156866"/>
                      </a:cubicBezTo>
                      <a:cubicBezTo>
                        <a:pt x="106341" y="159175"/>
                        <a:pt x="42248" y="168895"/>
                        <a:pt x="29737" y="166585"/>
                      </a:cubicBezTo>
                      <a:cubicBezTo>
                        <a:pt x="19728" y="164757"/>
                        <a:pt x="8661" y="163698"/>
                        <a:pt x="0" y="163313"/>
                      </a:cubicBezTo>
                      <a:cubicBezTo>
                        <a:pt x="3272" y="166585"/>
                        <a:pt x="7699" y="170146"/>
                        <a:pt x="9046" y="173707"/>
                      </a:cubicBezTo>
                      <a:cubicBezTo>
                        <a:pt x="11548" y="180443"/>
                        <a:pt x="19728" y="186699"/>
                        <a:pt x="28871" y="190548"/>
                      </a:cubicBezTo>
                      <a:cubicBezTo>
                        <a:pt x="38013" y="194398"/>
                        <a:pt x="33394" y="210373"/>
                        <a:pt x="38013" y="211913"/>
                      </a:cubicBezTo>
                      <a:cubicBezTo>
                        <a:pt x="42633" y="213453"/>
                        <a:pt x="48696" y="225675"/>
                        <a:pt x="42633" y="226445"/>
                      </a:cubicBezTo>
                      <a:cubicBezTo>
                        <a:pt x="36474" y="227214"/>
                        <a:pt x="31181" y="228754"/>
                        <a:pt x="25022" y="231834"/>
                      </a:cubicBezTo>
                      <a:cubicBezTo>
                        <a:pt x="18862" y="234913"/>
                        <a:pt x="12030" y="242516"/>
                        <a:pt x="12799" y="251658"/>
                      </a:cubicBezTo>
                      <a:cubicBezTo>
                        <a:pt x="12896" y="252910"/>
                        <a:pt x="13088" y="254546"/>
                        <a:pt x="13281" y="256470"/>
                      </a:cubicBezTo>
                      <a:cubicBezTo>
                        <a:pt x="28871" y="256855"/>
                        <a:pt x="47348" y="256085"/>
                        <a:pt x="49369" y="253872"/>
                      </a:cubicBezTo>
                      <a:cubicBezTo>
                        <a:pt x="52545" y="250407"/>
                        <a:pt x="59955" y="248675"/>
                        <a:pt x="64286" y="251562"/>
                      </a:cubicBezTo>
                      <a:cubicBezTo>
                        <a:pt x="68617" y="254449"/>
                        <a:pt x="87768" y="255604"/>
                        <a:pt x="95467" y="251274"/>
                      </a:cubicBezTo>
                      <a:cubicBezTo>
                        <a:pt x="104898" y="246077"/>
                        <a:pt x="110672" y="251274"/>
                        <a:pt x="110864" y="255893"/>
                      </a:cubicBezTo>
                      <a:cubicBezTo>
                        <a:pt x="111153" y="260416"/>
                        <a:pt x="115484" y="262437"/>
                        <a:pt x="119718" y="266479"/>
                      </a:cubicBezTo>
                      <a:cubicBezTo>
                        <a:pt x="124049" y="270521"/>
                        <a:pt x="120873" y="275044"/>
                        <a:pt x="123760" y="279663"/>
                      </a:cubicBezTo>
                      <a:cubicBezTo>
                        <a:pt x="126647" y="284186"/>
                        <a:pt x="132325" y="283417"/>
                        <a:pt x="140602" y="287074"/>
                      </a:cubicBezTo>
                      <a:cubicBezTo>
                        <a:pt x="141756" y="287555"/>
                        <a:pt x="142719" y="288228"/>
                        <a:pt x="143681" y="288998"/>
                      </a:cubicBezTo>
                      <a:cubicBezTo>
                        <a:pt x="144162" y="288421"/>
                        <a:pt x="144644" y="287940"/>
                        <a:pt x="144932" y="287555"/>
                      </a:cubicBezTo>
                      <a:cubicBezTo>
                        <a:pt x="149552" y="282165"/>
                        <a:pt x="150321" y="273023"/>
                        <a:pt x="162543" y="275333"/>
                      </a:cubicBezTo>
                      <a:cubicBezTo>
                        <a:pt x="174766" y="277642"/>
                        <a:pt x="173996" y="273023"/>
                        <a:pt x="180925" y="274563"/>
                      </a:cubicBezTo>
                      <a:cubicBezTo>
                        <a:pt x="187758" y="276103"/>
                        <a:pt x="192377" y="275333"/>
                        <a:pt x="195456" y="270713"/>
                      </a:cubicBezTo>
                      <a:cubicBezTo>
                        <a:pt x="198536" y="266094"/>
                        <a:pt x="192377" y="256952"/>
                        <a:pt x="188624" y="253102"/>
                      </a:cubicBezTo>
                      <a:cubicBezTo>
                        <a:pt x="184774" y="249253"/>
                        <a:pt x="179481" y="240880"/>
                        <a:pt x="180251" y="233277"/>
                      </a:cubicBezTo>
                      <a:cubicBezTo>
                        <a:pt x="181021" y="225675"/>
                        <a:pt x="168029" y="225675"/>
                        <a:pt x="168029" y="219516"/>
                      </a:cubicBezTo>
                      <a:cubicBezTo>
                        <a:pt x="168029" y="213356"/>
                        <a:pt x="180251" y="203444"/>
                        <a:pt x="182561" y="201231"/>
                      </a:cubicBezTo>
                      <a:cubicBezTo>
                        <a:pt x="184870" y="198921"/>
                        <a:pt x="194783" y="207390"/>
                        <a:pt x="197092" y="202770"/>
                      </a:cubicBezTo>
                      <a:cubicBezTo>
                        <a:pt x="199402" y="198151"/>
                        <a:pt x="206235" y="201231"/>
                        <a:pt x="210084" y="202000"/>
                      </a:cubicBezTo>
                      <a:cubicBezTo>
                        <a:pt x="213934" y="202770"/>
                        <a:pt x="219997" y="194398"/>
                        <a:pt x="220767" y="187469"/>
                      </a:cubicBezTo>
                      <a:cubicBezTo>
                        <a:pt x="221537" y="180636"/>
                        <a:pt x="234529" y="179866"/>
                        <a:pt x="236838" y="177556"/>
                      </a:cubicBezTo>
                      <a:cubicBezTo>
                        <a:pt x="239148" y="175247"/>
                        <a:pt x="242901" y="159945"/>
                        <a:pt x="244441" y="156962"/>
                      </a:cubicBezTo>
                      <a:cubicBezTo>
                        <a:pt x="245981" y="153882"/>
                        <a:pt x="255893" y="156192"/>
                        <a:pt x="255893" y="147819"/>
                      </a:cubicBezTo>
                      <a:cubicBezTo>
                        <a:pt x="255893" y="139447"/>
                        <a:pt x="260512" y="137907"/>
                        <a:pt x="265036" y="137137"/>
                      </a:cubicBezTo>
                      <a:cubicBezTo>
                        <a:pt x="269655" y="136367"/>
                        <a:pt x="268115" y="128764"/>
                        <a:pt x="268885" y="122605"/>
                      </a:cubicBezTo>
                      <a:cubicBezTo>
                        <a:pt x="269655" y="116446"/>
                        <a:pt x="272734" y="109613"/>
                        <a:pt x="278797" y="108074"/>
                      </a:cubicBezTo>
                      <a:cubicBezTo>
                        <a:pt x="284956" y="106534"/>
                        <a:pt x="276488" y="98161"/>
                        <a:pt x="269655" y="99701"/>
                      </a:cubicBezTo>
                      <a:cubicBezTo>
                        <a:pt x="262822" y="101241"/>
                        <a:pt x="258203" y="81320"/>
                        <a:pt x="258203" y="81320"/>
                      </a:cubicBezTo>
                      <a:cubicBezTo>
                        <a:pt x="258203" y="81320"/>
                        <a:pt x="258973" y="65248"/>
                        <a:pt x="255123" y="63035"/>
                      </a:cubicBezTo>
                      <a:cubicBezTo>
                        <a:pt x="251274" y="60725"/>
                        <a:pt x="256663" y="52353"/>
                        <a:pt x="265036" y="52353"/>
                      </a:cubicBezTo>
                      <a:cubicBezTo>
                        <a:pt x="273408" y="52353"/>
                        <a:pt x="288710" y="61495"/>
                        <a:pt x="294099" y="57646"/>
                      </a:cubicBezTo>
                      <a:cubicBezTo>
                        <a:pt x="299392" y="53796"/>
                        <a:pt x="310170" y="51583"/>
                        <a:pt x="313154" y="50043"/>
                      </a:cubicBezTo>
                      <a:cubicBezTo>
                        <a:pt x="315464" y="48888"/>
                        <a:pt x="318639" y="41574"/>
                        <a:pt x="320083" y="38110"/>
                      </a:cubicBezTo>
                      <a:cubicBezTo>
                        <a:pt x="316522" y="35704"/>
                        <a:pt x="310652" y="32817"/>
                        <a:pt x="304974" y="30122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84" name="צורה חופשית: צורה 2183">
                  <a:extLst>
                    <a:ext uri="{FF2B5EF4-FFF2-40B4-BE49-F238E27FC236}">
                      <a16:creationId xmlns:a16="http://schemas.microsoft.com/office/drawing/2014/main" id="{F31658EB-356A-C4A4-143D-B727F317D754}"/>
                    </a:ext>
                  </a:extLst>
                </p:cNvPr>
                <p:cNvSpPr/>
                <p:nvPr/>
              </p:nvSpPr>
              <p:spPr>
                <a:xfrm>
                  <a:off x="9654809" y="3365498"/>
                  <a:ext cx="913658" cy="323016"/>
                </a:xfrm>
                <a:custGeom>
                  <a:avLst/>
                  <a:gdLst>
                    <a:gd name="connsiteX0" fmla="*/ 61930 w 886870"/>
                    <a:gd name="connsiteY0" fmla="*/ 131857 h 313546"/>
                    <a:gd name="connsiteX1" fmla="*/ 71073 w 886870"/>
                    <a:gd name="connsiteY1" fmla="*/ 142732 h 313546"/>
                    <a:gd name="connsiteX2" fmla="*/ 61930 w 886870"/>
                    <a:gd name="connsiteY2" fmla="*/ 131857 h 313546"/>
                    <a:gd name="connsiteX3" fmla="*/ 249014 w 886870"/>
                    <a:gd name="connsiteY3" fmla="*/ 166695 h 313546"/>
                    <a:gd name="connsiteX4" fmla="*/ 238717 w 886870"/>
                    <a:gd name="connsiteY4" fmla="*/ 171314 h 313546"/>
                    <a:gd name="connsiteX5" fmla="*/ 249014 w 886870"/>
                    <a:gd name="connsiteY5" fmla="*/ 166695 h 313546"/>
                    <a:gd name="connsiteX6" fmla="*/ 33926 w 886870"/>
                    <a:gd name="connsiteY6" fmla="*/ 82584 h 313546"/>
                    <a:gd name="connsiteX7" fmla="*/ 45955 w 886870"/>
                    <a:gd name="connsiteY7" fmla="*/ 98078 h 313546"/>
                    <a:gd name="connsiteX8" fmla="*/ 33926 w 886870"/>
                    <a:gd name="connsiteY8" fmla="*/ 82584 h 313546"/>
                    <a:gd name="connsiteX9" fmla="*/ 465835 w 886870"/>
                    <a:gd name="connsiteY9" fmla="*/ 180457 h 313546"/>
                    <a:gd name="connsiteX10" fmla="*/ 471610 w 886870"/>
                    <a:gd name="connsiteY10" fmla="*/ 201051 h 313546"/>
                    <a:gd name="connsiteX11" fmla="*/ 473919 w 886870"/>
                    <a:gd name="connsiteY11" fmla="*/ 223378 h 313546"/>
                    <a:gd name="connsiteX12" fmla="*/ 483639 w 886870"/>
                    <a:gd name="connsiteY12" fmla="*/ 204516 h 313546"/>
                    <a:gd name="connsiteX13" fmla="*/ 481330 w 886870"/>
                    <a:gd name="connsiteY13" fmla="*/ 169005 h 313546"/>
                    <a:gd name="connsiteX14" fmla="*/ 493936 w 886870"/>
                    <a:gd name="connsiteY14" fmla="*/ 176992 h 313546"/>
                    <a:gd name="connsiteX15" fmla="*/ 503656 w 886870"/>
                    <a:gd name="connsiteY15" fmla="*/ 196432 h 313546"/>
                    <a:gd name="connsiteX16" fmla="*/ 521364 w 886870"/>
                    <a:gd name="connsiteY16" fmla="*/ 198742 h 313546"/>
                    <a:gd name="connsiteX17" fmla="*/ 522518 w 886870"/>
                    <a:gd name="connsiteY17" fmla="*/ 183825 h 313546"/>
                    <a:gd name="connsiteX18" fmla="*/ 518477 w 886870"/>
                    <a:gd name="connsiteY18" fmla="*/ 161498 h 313546"/>
                    <a:gd name="connsiteX19" fmla="*/ 512125 w 886870"/>
                    <a:gd name="connsiteY19" fmla="*/ 145523 h 313546"/>
                    <a:gd name="connsiteX20" fmla="*/ 541285 w 886870"/>
                    <a:gd name="connsiteY20" fmla="*/ 124351 h 313546"/>
                    <a:gd name="connsiteX21" fmla="*/ 501828 w 886870"/>
                    <a:gd name="connsiteY21" fmla="*/ 135803 h 313546"/>
                    <a:gd name="connsiteX22" fmla="*/ 477769 w 886870"/>
                    <a:gd name="connsiteY22" fmla="*/ 116941 h 313546"/>
                    <a:gd name="connsiteX23" fmla="*/ 541862 w 886870"/>
                    <a:gd name="connsiteY23" fmla="*/ 102601 h 313546"/>
                    <a:gd name="connsiteX24" fmla="*/ 575641 w 886870"/>
                    <a:gd name="connsiteY24" fmla="*/ 82584 h 313546"/>
                    <a:gd name="connsiteX25" fmla="*/ 555047 w 886870"/>
                    <a:gd name="connsiteY25" fmla="*/ 90572 h 313546"/>
                    <a:gd name="connsiteX26" fmla="*/ 506447 w 886870"/>
                    <a:gd name="connsiteY26" fmla="*/ 85375 h 313546"/>
                    <a:gd name="connsiteX27" fmla="*/ 482965 w 886870"/>
                    <a:gd name="connsiteY27" fmla="*/ 95095 h 313546"/>
                    <a:gd name="connsiteX28" fmla="*/ 469204 w 886870"/>
                    <a:gd name="connsiteY28" fmla="*/ 123677 h 313546"/>
                    <a:gd name="connsiteX29" fmla="*/ 453710 w 886870"/>
                    <a:gd name="connsiteY29" fmla="*/ 160921 h 313546"/>
                    <a:gd name="connsiteX30" fmla="*/ 465739 w 886870"/>
                    <a:gd name="connsiteY30" fmla="*/ 180360 h 313546"/>
                    <a:gd name="connsiteX31" fmla="*/ 204360 w 886870"/>
                    <a:gd name="connsiteY31" fmla="*/ 195374 h 313546"/>
                    <a:gd name="connsiteX32" fmla="*/ 207247 w 886870"/>
                    <a:gd name="connsiteY32" fmla="*/ 175356 h 313546"/>
                    <a:gd name="connsiteX33" fmla="*/ 215235 w 886870"/>
                    <a:gd name="connsiteY33" fmla="*/ 170737 h 313546"/>
                    <a:gd name="connsiteX34" fmla="*/ 215813 w 886870"/>
                    <a:gd name="connsiteY34" fmla="*/ 158707 h 313546"/>
                    <a:gd name="connsiteX35" fmla="*/ 199741 w 886870"/>
                    <a:gd name="connsiteY35" fmla="*/ 143310 h 313546"/>
                    <a:gd name="connsiteX36" fmla="*/ 197432 w 886870"/>
                    <a:gd name="connsiteY36" fmla="*/ 151875 h 313546"/>
                    <a:gd name="connsiteX37" fmla="*/ 204841 w 886870"/>
                    <a:gd name="connsiteY37" fmla="*/ 161017 h 313546"/>
                    <a:gd name="connsiteX38" fmla="*/ 192812 w 886870"/>
                    <a:gd name="connsiteY38" fmla="*/ 157552 h 313546"/>
                    <a:gd name="connsiteX39" fmla="*/ 180782 w 886870"/>
                    <a:gd name="connsiteY39" fmla="*/ 147255 h 313546"/>
                    <a:gd name="connsiteX40" fmla="*/ 163652 w 886870"/>
                    <a:gd name="connsiteY40" fmla="*/ 130125 h 313546"/>
                    <a:gd name="connsiteX41" fmla="*/ 159611 w 886870"/>
                    <a:gd name="connsiteY41" fmla="*/ 116363 h 313546"/>
                    <a:gd name="connsiteX42" fmla="*/ 149891 w 886870"/>
                    <a:gd name="connsiteY42" fmla="*/ 98656 h 313546"/>
                    <a:gd name="connsiteX43" fmla="*/ 139593 w 886870"/>
                    <a:gd name="connsiteY43" fmla="*/ 90091 h 313546"/>
                    <a:gd name="connsiteX44" fmla="*/ 129873 w 886870"/>
                    <a:gd name="connsiteY44" fmla="*/ 80371 h 313546"/>
                    <a:gd name="connsiteX45" fmla="*/ 117844 w 886870"/>
                    <a:gd name="connsiteY45" fmla="*/ 74693 h 313546"/>
                    <a:gd name="connsiteX46" fmla="*/ 103024 w 886870"/>
                    <a:gd name="connsiteY46" fmla="*/ 68437 h 313546"/>
                    <a:gd name="connsiteX47" fmla="*/ 86471 w 886870"/>
                    <a:gd name="connsiteY47" fmla="*/ 51885 h 313546"/>
                    <a:gd name="connsiteX48" fmla="*/ 53846 w 886870"/>
                    <a:gd name="connsiteY48" fmla="*/ 22725 h 313546"/>
                    <a:gd name="connsiteX49" fmla="*/ 25842 w 886870"/>
                    <a:gd name="connsiteY49" fmla="*/ 9541 h 313546"/>
                    <a:gd name="connsiteX50" fmla="*/ 628 w 886870"/>
                    <a:gd name="connsiteY50" fmla="*/ 2131 h 313546"/>
                    <a:gd name="connsiteX51" fmla="*/ 26996 w 886870"/>
                    <a:gd name="connsiteY51" fmla="*/ 39374 h 313546"/>
                    <a:gd name="connsiteX52" fmla="*/ 53269 w 886870"/>
                    <a:gd name="connsiteY52" fmla="*/ 66801 h 313546"/>
                    <a:gd name="connsiteX53" fmla="*/ 74441 w 886870"/>
                    <a:gd name="connsiteY53" fmla="*/ 105681 h 313546"/>
                    <a:gd name="connsiteX54" fmla="*/ 104178 w 886870"/>
                    <a:gd name="connsiteY54" fmla="*/ 150335 h 313546"/>
                    <a:gd name="connsiteX55" fmla="*/ 132183 w 886870"/>
                    <a:gd name="connsiteY55" fmla="*/ 183536 h 313546"/>
                    <a:gd name="connsiteX56" fmla="*/ 167117 w 886870"/>
                    <a:gd name="connsiteY56" fmla="*/ 213851 h 313546"/>
                    <a:gd name="connsiteX57" fmla="*/ 176837 w 886870"/>
                    <a:gd name="connsiteY57" fmla="*/ 223571 h 313546"/>
                    <a:gd name="connsiteX58" fmla="*/ 197432 w 886870"/>
                    <a:gd name="connsiteY58" fmla="*/ 224148 h 313546"/>
                    <a:gd name="connsiteX59" fmla="*/ 204264 w 886870"/>
                    <a:gd name="connsiteY59" fmla="*/ 195566 h 313546"/>
                    <a:gd name="connsiteX60" fmla="*/ 641467 w 886870"/>
                    <a:gd name="connsiteY60" fmla="*/ 103852 h 313546"/>
                    <a:gd name="connsiteX61" fmla="*/ 648300 w 886870"/>
                    <a:gd name="connsiteY61" fmla="*/ 89513 h 313546"/>
                    <a:gd name="connsiteX62" fmla="*/ 636848 w 886870"/>
                    <a:gd name="connsiteY62" fmla="*/ 84316 h 313546"/>
                    <a:gd name="connsiteX63" fmla="*/ 623663 w 886870"/>
                    <a:gd name="connsiteY63" fmla="*/ 76906 h 313546"/>
                    <a:gd name="connsiteX64" fmla="*/ 633961 w 886870"/>
                    <a:gd name="connsiteY64" fmla="*/ 119250 h 313546"/>
                    <a:gd name="connsiteX65" fmla="*/ 641371 w 886870"/>
                    <a:gd name="connsiteY65" fmla="*/ 103852 h 313546"/>
                    <a:gd name="connsiteX66" fmla="*/ 594504 w 886870"/>
                    <a:gd name="connsiteY66" fmla="*/ 175356 h 313546"/>
                    <a:gd name="connsiteX67" fmla="*/ 617986 w 886870"/>
                    <a:gd name="connsiteY67" fmla="*/ 181708 h 313546"/>
                    <a:gd name="connsiteX68" fmla="*/ 594504 w 886870"/>
                    <a:gd name="connsiteY68" fmla="*/ 175356 h 313546"/>
                    <a:gd name="connsiteX69" fmla="*/ 549273 w 886870"/>
                    <a:gd name="connsiteY69" fmla="*/ 272074 h 313546"/>
                    <a:gd name="connsiteX70" fmla="*/ 508083 w 886870"/>
                    <a:gd name="connsiteY70" fmla="*/ 275539 h 313546"/>
                    <a:gd name="connsiteX71" fmla="*/ 471994 w 886870"/>
                    <a:gd name="connsiteY71" fmla="*/ 280735 h 313546"/>
                    <a:gd name="connsiteX72" fmla="*/ 503464 w 886870"/>
                    <a:gd name="connsiteY72" fmla="*/ 286413 h 313546"/>
                    <a:gd name="connsiteX73" fmla="*/ 542921 w 886870"/>
                    <a:gd name="connsiteY73" fmla="*/ 277848 h 313546"/>
                    <a:gd name="connsiteX74" fmla="*/ 549273 w 886870"/>
                    <a:gd name="connsiteY74" fmla="*/ 272170 h 313546"/>
                    <a:gd name="connsiteX75" fmla="*/ 671685 w 886870"/>
                    <a:gd name="connsiteY75" fmla="*/ 167369 h 313546"/>
                    <a:gd name="connsiteX76" fmla="*/ 633961 w 886870"/>
                    <a:gd name="connsiteY76" fmla="*/ 174201 h 313546"/>
                    <a:gd name="connsiteX77" fmla="*/ 660329 w 886870"/>
                    <a:gd name="connsiteY77" fmla="*/ 178243 h 313546"/>
                    <a:gd name="connsiteX78" fmla="*/ 684966 w 886870"/>
                    <a:gd name="connsiteY78" fmla="*/ 186808 h 313546"/>
                    <a:gd name="connsiteX79" fmla="*/ 671782 w 886870"/>
                    <a:gd name="connsiteY79" fmla="*/ 167369 h 313546"/>
                    <a:gd name="connsiteX80" fmla="*/ 370176 w 886870"/>
                    <a:gd name="connsiteY80" fmla="*/ 265722 h 313546"/>
                    <a:gd name="connsiteX81" fmla="*/ 336397 w 886870"/>
                    <a:gd name="connsiteY81" fmla="*/ 260622 h 313546"/>
                    <a:gd name="connsiteX82" fmla="*/ 355837 w 886870"/>
                    <a:gd name="connsiteY82" fmla="*/ 247437 h 313546"/>
                    <a:gd name="connsiteX83" fmla="*/ 332932 w 886870"/>
                    <a:gd name="connsiteY83" fmla="*/ 246860 h 313546"/>
                    <a:gd name="connsiteX84" fmla="*/ 292898 w 886870"/>
                    <a:gd name="connsiteY84" fmla="*/ 242241 h 313546"/>
                    <a:gd name="connsiteX85" fmla="*/ 251709 w 886870"/>
                    <a:gd name="connsiteY85" fmla="*/ 233098 h 313546"/>
                    <a:gd name="connsiteX86" fmla="*/ 206478 w 886870"/>
                    <a:gd name="connsiteY86" fmla="*/ 230788 h 313546"/>
                    <a:gd name="connsiteX87" fmla="*/ 197335 w 886870"/>
                    <a:gd name="connsiteY87" fmla="*/ 242241 h 313546"/>
                    <a:gd name="connsiteX88" fmla="*/ 211674 w 886870"/>
                    <a:gd name="connsiteY88" fmla="*/ 245128 h 313546"/>
                    <a:gd name="connsiteX89" fmla="*/ 221972 w 886870"/>
                    <a:gd name="connsiteY89" fmla="*/ 256002 h 313546"/>
                    <a:gd name="connsiteX90" fmla="*/ 256328 w 886870"/>
                    <a:gd name="connsiteY90" fmla="*/ 258890 h 313546"/>
                    <a:gd name="connsiteX91" fmla="*/ 292898 w 886870"/>
                    <a:gd name="connsiteY91" fmla="*/ 268032 h 313546"/>
                    <a:gd name="connsiteX92" fmla="*/ 340920 w 886870"/>
                    <a:gd name="connsiteY92" fmla="*/ 276020 h 313546"/>
                    <a:gd name="connsiteX93" fmla="*/ 366615 w 886870"/>
                    <a:gd name="connsiteY93" fmla="*/ 277175 h 313546"/>
                    <a:gd name="connsiteX94" fmla="*/ 389519 w 886870"/>
                    <a:gd name="connsiteY94" fmla="*/ 277752 h 313546"/>
                    <a:gd name="connsiteX95" fmla="*/ 370080 w 886870"/>
                    <a:gd name="connsiteY95" fmla="*/ 265722 h 313546"/>
                    <a:gd name="connsiteX96" fmla="*/ 820467 w 886870"/>
                    <a:gd name="connsiteY96" fmla="*/ 141000 h 313546"/>
                    <a:gd name="connsiteX97" fmla="*/ 803337 w 886870"/>
                    <a:gd name="connsiteY97" fmla="*/ 156494 h 313546"/>
                    <a:gd name="connsiteX98" fmla="*/ 771868 w 886870"/>
                    <a:gd name="connsiteY98" fmla="*/ 176511 h 313546"/>
                    <a:gd name="connsiteX99" fmla="*/ 751273 w 886870"/>
                    <a:gd name="connsiteY99" fmla="*/ 128489 h 313546"/>
                    <a:gd name="connsiteX100" fmla="*/ 707197 w 886870"/>
                    <a:gd name="connsiteY100" fmla="*/ 122811 h 313546"/>
                    <a:gd name="connsiteX101" fmla="*/ 690548 w 886870"/>
                    <a:gd name="connsiteY101" fmla="*/ 135418 h 313546"/>
                    <a:gd name="connsiteX102" fmla="*/ 700845 w 886870"/>
                    <a:gd name="connsiteY102" fmla="*/ 140519 h 313546"/>
                    <a:gd name="connsiteX103" fmla="*/ 711720 w 886870"/>
                    <a:gd name="connsiteY103" fmla="*/ 153703 h 313546"/>
                    <a:gd name="connsiteX104" fmla="*/ 742612 w 886870"/>
                    <a:gd name="connsiteY104" fmla="*/ 155435 h 313546"/>
                    <a:gd name="connsiteX105" fmla="*/ 740879 w 886870"/>
                    <a:gd name="connsiteY105" fmla="*/ 161113 h 313546"/>
                    <a:gd name="connsiteX106" fmla="*/ 724327 w 886870"/>
                    <a:gd name="connsiteY106" fmla="*/ 164000 h 313546"/>
                    <a:gd name="connsiteX107" fmla="*/ 712875 w 886870"/>
                    <a:gd name="connsiteY107" fmla="*/ 166887 h 313546"/>
                    <a:gd name="connsiteX108" fmla="*/ 724904 w 886870"/>
                    <a:gd name="connsiteY108" fmla="*/ 184018 h 313546"/>
                    <a:gd name="connsiteX109" fmla="*/ 738089 w 886870"/>
                    <a:gd name="connsiteY109" fmla="*/ 184018 h 313546"/>
                    <a:gd name="connsiteX110" fmla="*/ 758106 w 886870"/>
                    <a:gd name="connsiteY110" fmla="*/ 189695 h 313546"/>
                    <a:gd name="connsiteX111" fmla="*/ 775236 w 886870"/>
                    <a:gd name="connsiteY111" fmla="*/ 198838 h 313546"/>
                    <a:gd name="connsiteX112" fmla="*/ 829610 w 886870"/>
                    <a:gd name="connsiteY112" fmla="*/ 217700 h 313546"/>
                    <a:gd name="connsiteX113" fmla="*/ 840485 w 886870"/>
                    <a:gd name="connsiteY113" fmla="*/ 240027 h 313546"/>
                    <a:gd name="connsiteX114" fmla="*/ 839907 w 886870"/>
                    <a:gd name="connsiteY114" fmla="*/ 257157 h 313546"/>
                    <a:gd name="connsiteX115" fmla="*/ 821622 w 886870"/>
                    <a:gd name="connsiteY115" fmla="*/ 272555 h 313546"/>
                    <a:gd name="connsiteX116" fmla="*/ 866276 w 886870"/>
                    <a:gd name="connsiteY116" fmla="*/ 270246 h 313546"/>
                    <a:gd name="connsiteX117" fmla="*/ 886870 w 886870"/>
                    <a:gd name="connsiteY117" fmla="*/ 286317 h 313546"/>
                    <a:gd name="connsiteX118" fmla="*/ 886870 w 886870"/>
                    <a:gd name="connsiteY118" fmla="*/ 164193 h 313546"/>
                    <a:gd name="connsiteX119" fmla="*/ 820467 w 886870"/>
                    <a:gd name="connsiteY119" fmla="*/ 140904 h 313546"/>
                    <a:gd name="connsiteX120" fmla="*/ 572754 w 886870"/>
                    <a:gd name="connsiteY120" fmla="*/ 286028 h 313546"/>
                    <a:gd name="connsiteX121" fmla="*/ 566499 w 886870"/>
                    <a:gd name="connsiteY121" fmla="*/ 288723 h 313546"/>
                    <a:gd name="connsiteX122" fmla="*/ 563612 w 886870"/>
                    <a:gd name="connsiteY122" fmla="*/ 294208 h 313546"/>
                    <a:gd name="connsiteX123" fmla="*/ 557260 w 886870"/>
                    <a:gd name="connsiteY123" fmla="*/ 290744 h 313546"/>
                    <a:gd name="connsiteX124" fmla="*/ 548021 w 886870"/>
                    <a:gd name="connsiteY124" fmla="*/ 312686 h 313546"/>
                    <a:gd name="connsiteX125" fmla="*/ 572273 w 886870"/>
                    <a:gd name="connsiteY125" fmla="*/ 298828 h 313546"/>
                    <a:gd name="connsiteX126" fmla="*/ 574871 w 886870"/>
                    <a:gd name="connsiteY126" fmla="*/ 295556 h 313546"/>
                    <a:gd name="connsiteX127" fmla="*/ 576796 w 886870"/>
                    <a:gd name="connsiteY127" fmla="*/ 293823 h 313546"/>
                    <a:gd name="connsiteX128" fmla="*/ 578721 w 886870"/>
                    <a:gd name="connsiteY128" fmla="*/ 292572 h 313546"/>
                    <a:gd name="connsiteX129" fmla="*/ 572658 w 886870"/>
                    <a:gd name="connsiteY129" fmla="*/ 286124 h 313546"/>
                    <a:gd name="connsiteX130" fmla="*/ 413675 w 886870"/>
                    <a:gd name="connsiteY130" fmla="*/ 138690 h 313546"/>
                    <a:gd name="connsiteX131" fmla="*/ 425127 w 886870"/>
                    <a:gd name="connsiteY131" fmla="*/ 108953 h 313546"/>
                    <a:gd name="connsiteX132" fmla="*/ 454287 w 886870"/>
                    <a:gd name="connsiteY132" fmla="*/ 92400 h 313546"/>
                    <a:gd name="connsiteX133" fmla="*/ 441103 w 886870"/>
                    <a:gd name="connsiteY133" fmla="*/ 76906 h 313546"/>
                    <a:gd name="connsiteX134" fmla="*/ 434847 w 886870"/>
                    <a:gd name="connsiteY134" fmla="*/ 61508 h 313546"/>
                    <a:gd name="connsiteX135" fmla="*/ 428591 w 886870"/>
                    <a:gd name="connsiteY135" fmla="*/ 44378 h 313546"/>
                    <a:gd name="connsiteX136" fmla="*/ 429746 w 886870"/>
                    <a:gd name="connsiteY136" fmla="*/ 30039 h 313546"/>
                    <a:gd name="connsiteX137" fmla="*/ 432634 w 886870"/>
                    <a:gd name="connsiteY137" fmla="*/ 28596 h 313546"/>
                    <a:gd name="connsiteX138" fmla="*/ 423491 w 886870"/>
                    <a:gd name="connsiteY138" fmla="*/ 25516 h 313546"/>
                    <a:gd name="connsiteX139" fmla="*/ 393754 w 886870"/>
                    <a:gd name="connsiteY139" fmla="*/ 38123 h 313546"/>
                    <a:gd name="connsiteX140" fmla="*/ 382302 w 886870"/>
                    <a:gd name="connsiteY140" fmla="*/ 55253 h 313546"/>
                    <a:gd name="connsiteX141" fmla="*/ 376624 w 886870"/>
                    <a:gd name="connsiteY141" fmla="*/ 73538 h 313546"/>
                    <a:gd name="connsiteX142" fmla="*/ 359494 w 886870"/>
                    <a:gd name="connsiteY142" fmla="*/ 84990 h 313546"/>
                    <a:gd name="connsiteX143" fmla="*/ 341209 w 886870"/>
                    <a:gd name="connsiteY143" fmla="*/ 81526 h 313546"/>
                    <a:gd name="connsiteX144" fmla="*/ 321769 w 886870"/>
                    <a:gd name="connsiteY144" fmla="*/ 89513 h 313546"/>
                    <a:gd name="connsiteX145" fmla="*/ 296555 w 886870"/>
                    <a:gd name="connsiteY145" fmla="*/ 91823 h 313546"/>
                    <a:gd name="connsiteX146" fmla="*/ 280580 w 886870"/>
                    <a:gd name="connsiteY146" fmla="*/ 83835 h 313546"/>
                    <a:gd name="connsiteX147" fmla="*/ 274806 w 886870"/>
                    <a:gd name="connsiteY147" fmla="*/ 71421 h 313546"/>
                    <a:gd name="connsiteX148" fmla="*/ 272592 w 886870"/>
                    <a:gd name="connsiteY148" fmla="*/ 71228 h 313546"/>
                    <a:gd name="connsiteX149" fmla="*/ 259985 w 886870"/>
                    <a:gd name="connsiteY149" fmla="*/ 98078 h 313546"/>
                    <a:gd name="connsiteX150" fmla="*/ 270283 w 886870"/>
                    <a:gd name="connsiteY150" fmla="*/ 124928 h 313546"/>
                    <a:gd name="connsiteX151" fmla="*/ 286932 w 886870"/>
                    <a:gd name="connsiteY151" fmla="*/ 144368 h 313546"/>
                    <a:gd name="connsiteX152" fmla="*/ 305217 w 886870"/>
                    <a:gd name="connsiteY152" fmla="*/ 170159 h 313546"/>
                    <a:gd name="connsiteX153" fmla="*/ 320614 w 886870"/>
                    <a:gd name="connsiteY153" fmla="*/ 177570 h 313546"/>
                    <a:gd name="connsiteX154" fmla="*/ 346406 w 886870"/>
                    <a:gd name="connsiteY154" fmla="*/ 174683 h 313546"/>
                    <a:gd name="connsiteX155" fmla="*/ 371042 w 886870"/>
                    <a:gd name="connsiteY155" fmla="*/ 186135 h 313546"/>
                    <a:gd name="connsiteX156" fmla="*/ 399047 w 886870"/>
                    <a:gd name="connsiteY156" fmla="*/ 181612 h 313546"/>
                    <a:gd name="connsiteX157" fmla="*/ 413964 w 886870"/>
                    <a:gd name="connsiteY157" fmla="*/ 138690 h 313546"/>
                    <a:gd name="connsiteX158" fmla="*/ 456597 w 886870"/>
                    <a:gd name="connsiteY158" fmla="*/ 298828 h 313546"/>
                    <a:gd name="connsiteX159" fmla="*/ 473823 w 886870"/>
                    <a:gd name="connsiteY159" fmla="*/ 307393 h 313546"/>
                    <a:gd name="connsiteX160" fmla="*/ 492108 w 886870"/>
                    <a:gd name="connsiteY160" fmla="*/ 308548 h 313546"/>
                    <a:gd name="connsiteX161" fmla="*/ 456597 w 886870"/>
                    <a:gd name="connsiteY161" fmla="*/ 298828 h 313546"/>
                    <a:gd name="connsiteX162" fmla="*/ 428014 w 886870"/>
                    <a:gd name="connsiteY162" fmla="*/ 270823 h 313546"/>
                    <a:gd name="connsiteX163" fmla="*/ 410307 w 886870"/>
                    <a:gd name="connsiteY163" fmla="*/ 273133 h 313546"/>
                    <a:gd name="connsiteX164" fmla="*/ 401164 w 886870"/>
                    <a:gd name="connsiteY164" fmla="*/ 283430 h 313546"/>
                    <a:gd name="connsiteX165" fmla="*/ 429169 w 886870"/>
                    <a:gd name="connsiteY165" fmla="*/ 288049 h 313546"/>
                    <a:gd name="connsiteX166" fmla="*/ 456597 w 886870"/>
                    <a:gd name="connsiteY166" fmla="*/ 280062 h 313546"/>
                    <a:gd name="connsiteX167" fmla="*/ 428014 w 886870"/>
                    <a:gd name="connsiteY167" fmla="*/ 270919 h 313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</a:cxnLst>
                  <a:rect l="l" t="t" r="r" b="b"/>
                  <a:pathLst>
                    <a:path w="886870" h="313546">
                      <a:moveTo>
                        <a:pt x="61930" y="131857"/>
                      </a:moveTo>
                      <a:cubicBezTo>
                        <a:pt x="60776" y="134744"/>
                        <a:pt x="67127" y="146197"/>
                        <a:pt x="71073" y="142732"/>
                      </a:cubicBezTo>
                      <a:cubicBezTo>
                        <a:pt x="75115" y="139268"/>
                        <a:pt x="65491" y="122811"/>
                        <a:pt x="61930" y="131857"/>
                      </a:cubicBezTo>
                      <a:close/>
                      <a:moveTo>
                        <a:pt x="249014" y="166695"/>
                      </a:moveTo>
                      <a:cubicBezTo>
                        <a:pt x="249014" y="161594"/>
                        <a:pt x="234290" y="164000"/>
                        <a:pt x="238717" y="171314"/>
                      </a:cubicBezTo>
                      <a:cubicBezTo>
                        <a:pt x="243336" y="178724"/>
                        <a:pt x="249014" y="171892"/>
                        <a:pt x="249014" y="166695"/>
                      </a:cubicBezTo>
                      <a:close/>
                      <a:moveTo>
                        <a:pt x="33926" y="82584"/>
                      </a:moveTo>
                      <a:cubicBezTo>
                        <a:pt x="32770" y="88262"/>
                        <a:pt x="39026" y="104911"/>
                        <a:pt x="45955" y="98078"/>
                      </a:cubicBezTo>
                      <a:cubicBezTo>
                        <a:pt x="52788" y="91246"/>
                        <a:pt x="35081" y="77003"/>
                        <a:pt x="33926" y="82584"/>
                      </a:cubicBezTo>
                      <a:close/>
                      <a:moveTo>
                        <a:pt x="465835" y="180457"/>
                      </a:moveTo>
                      <a:cubicBezTo>
                        <a:pt x="474400" y="181034"/>
                        <a:pt x="473245" y="193641"/>
                        <a:pt x="471610" y="201051"/>
                      </a:cubicBezTo>
                      <a:cubicBezTo>
                        <a:pt x="469877" y="208462"/>
                        <a:pt x="466413" y="226169"/>
                        <a:pt x="473919" y="223378"/>
                      </a:cubicBezTo>
                      <a:cubicBezTo>
                        <a:pt x="483062" y="219914"/>
                        <a:pt x="488739" y="208462"/>
                        <a:pt x="483639" y="204516"/>
                      </a:cubicBezTo>
                      <a:cubicBezTo>
                        <a:pt x="478443" y="200474"/>
                        <a:pt x="479020" y="175356"/>
                        <a:pt x="481330" y="169005"/>
                      </a:cubicBezTo>
                      <a:cubicBezTo>
                        <a:pt x="483639" y="162749"/>
                        <a:pt x="499037" y="167272"/>
                        <a:pt x="493936" y="176992"/>
                      </a:cubicBezTo>
                      <a:cubicBezTo>
                        <a:pt x="488836" y="186712"/>
                        <a:pt x="503656" y="185557"/>
                        <a:pt x="503656" y="196432"/>
                      </a:cubicBezTo>
                      <a:cubicBezTo>
                        <a:pt x="503656" y="207307"/>
                        <a:pt x="512221" y="201629"/>
                        <a:pt x="521364" y="198742"/>
                      </a:cubicBezTo>
                      <a:cubicBezTo>
                        <a:pt x="530506" y="195855"/>
                        <a:pt x="528774" y="190754"/>
                        <a:pt x="522518" y="183825"/>
                      </a:cubicBezTo>
                      <a:cubicBezTo>
                        <a:pt x="516263" y="176992"/>
                        <a:pt x="527138" y="167272"/>
                        <a:pt x="518477" y="161498"/>
                      </a:cubicBezTo>
                      <a:cubicBezTo>
                        <a:pt x="509912" y="155820"/>
                        <a:pt x="504138" y="147159"/>
                        <a:pt x="512125" y="145523"/>
                      </a:cubicBezTo>
                      <a:cubicBezTo>
                        <a:pt x="520113" y="143791"/>
                        <a:pt x="544172" y="130029"/>
                        <a:pt x="541285" y="124351"/>
                      </a:cubicBezTo>
                      <a:cubicBezTo>
                        <a:pt x="538398" y="118673"/>
                        <a:pt x="504715" y="125506"/>
                        <a:pt x="501828" y="135803"/>
                      </a:cubicBezTo>
                      <a:cubicBezTo>
                        <a:pt x="498940" y="146100"/>
                        <a:pt x="474978" y="134648"/>
                        <a:pt x="477769" y="116941"/>
                      </a:cubicBezTo>
                      <a:cubicBezTo>
                        <a:pt x="480656" y="99233"/>
                        <a:pt x="528100" y="96346"/>
                        <a:pt x="541862" y="102601"/>
                      </a:cubicBezTo>
                      <a:cubicBezTo>
                        <a:pt x="555624" y="108857"/>
                        <a:pt x="570445" y="92304"/>
                        <a:pt x="575641" y="82584"/>
                      </a:cubicBezTo>
                      <a:cubicBezTo>
                        <a:pt x="580838" y="72864"/>
                        <a:pt x="564766" y="84316"/>
                        <a:pt x="555047" y="90572"/>
                      </a:cubicBezTo>
                      <a:cubicBezTo>
                        <a:pt x="545327" y="96827"/>
                        <a:pt x="519631" y="89994"/>
                        <a:pt x="506447" y="85375"/>
                      </a:cubicBezTo>
                      <a:cubicBezTo>
                        <a:pt x="493263" y="80852"/>
                        <a:pt x="493840" y="93363"/>
                        <a:pt x="482965" y="95095"/>
                      </a:cubicBezTo>
                      <a:cubicBezTo>
                        <a:pt x="472091" y="96827"/>
                        <a:pt x="474400" y="120886"/>
                        <a:pt x="469204" y="123677"/>
                      </a:cubicBezTo>
                      <a:cubicBezTo>
                        <a:pt x="464007" y="126564"/>
                        <a:pt x="464007" y="144272"/>
                        <a:pt x="453710" y="160921"/>
                      </a:cubicBezTo>
                      <a:cubicBezTo>
                        <a:pt x="443412" y="177474"/>
                        <a:pt x="457174" y="179783"/>
                        <a:pt x="465739" y="180360"/>
                      </a:cubicBezTo>
                      <a:close/>
                      <a:moveTo>
                        <a:pt x="204360" y="195374"/>
                      </a:moveTo>
                      <a:cubicBezTo>
                        <a:pt x="203783" y="187386"/>
                        <a:pt x="207247" y="179398"/>
                        <a:pt x="207247" y="175356"/>
                      </a:cubicBezTo>
                      <a:cubicBezTo>
                        <a:pt x="207247" y="171314"/>
                        <a:pt x="210135" y="169678"/>
                        <a:pt x="215235" y="170737"/>
                      </a:cubicBezTo>
                      <a:cubicBezTo>
                        <a:pt x="220432" y="171892"/>
                        <a:pt x="219854" y="159862"/>
                        <a:pt x="215813" y="158707"/>
                      </a:cubicBezTo>
                      <a:cubicBezTo>
                        <a:pt x="211771" y="157552"/>
                        <a:pt x="209558" y="143310"/>
                        <a:pt x="199741" y="143310"/>
                      </a:cubicBezTo>
                      <a:cubicBezTo>
                        <a:pt x="189925" y="143310"/>
                        <a:pt x="191753" y="151297"/>
                        <a:pt x="197432" y="151875"/>
                      </a:cubicBezTo>
                      <a:cubicBezTo>
                        <a:pt x="203206" y="152452"/>
                        <a:pt x="206574" y="157071"/>
                        <a:pt x="204841" y="161017"/>
                      </a:cubicBezTo>
                      <a:cubicBezTo>
                        <a:pt x="203109" y="165059"/>
                        <a:pt x="200800" y="156975"/>
                        <a:pt x="192812" y="157552"/>
                      </a:cubicBezTo>
                      <a:cubicBezTo>
                        <a:pt x="184825" y="158130"/>
                        <a:pt x="189925" y="147833"/>
                        <a:pt x="180782" y="147255"/>
                      </a:cubicBezTo>
                      <a:cubicBezTo>
                        <a:pt x="171640" y="146678"/>
                        <a:pt x="173372" y="130125"/>
                        <a:pt x="163652" y="130125"/>
                      </a:cubicBezTo>
                      <a:cubicBezTo>
                        <a:pt x="153932" y="130125"/>
                        <a:pt x="153355" y="122137"/>
                        <a:pt x="159611" y="116363"/>
                      </a:cubicBezTo>
                      <a:cubicBezTo>
                        <a:pt x="165866" y="110589"/>
                        <a:pt x="149891" y="105488"/>
                        <a:pt x="149891" y="98656"/>
                      </a:cubicBezTo>
                      <a:cubicBezTo>
                        <a:pt x="149891" y="91823"/>
                        <a:pt x="139593" y="95769"/>
                        <a:pt x="139593" y="90091"/>
                      </a:cubicBezTo>
                      <a:cubicBezTo>
                        <a:pt x="139593" y="84413"/>
                        <a:pt x="135070" y="87204"/>
                        <a:pt x="129873" y="80371"/>
                      </a:cubicBezTo>
                      <a:cubicBezTo>
                        <a:pt x="124773" y="73538"/>
                        <a:pt x="122463" y="79793"/>
                        <a:pt x="117844" y="74693"/>
                      </a:cubicBezTo>
                      <a:cubicBezTo>
                        <a:pt x="113321" y="69496"/>
                        <a:pt x="106969" y="66705"/>
                        <a:pt x="103024" y="68437"/>
                      </a:cubicBezTo>
                      <a:cubicBezTo>
                        <a:pt x="98981" y="70170"/>
                        <a:pt x="89839" y="61027"/>
                        <a:pt x="86471" y="51885"/>
                      </a:cubicBezTo>
                      <a:cubicBezTo>
                        <a:pt x="83776" y="44571"/>
                        <a:pt x="57311" y="32445"/>
                        <a:pt x="53846" y="22725"/>
                      </a:cubicBezTo>
                      <a:cubicBezTo>
                        <a:pt x="50382" y="13005"/>
                        <a:pt x="41239" y="8963"/>
                        <a:pt x="25842" y="9541"/>
                      </a:cubicBezTo>
                      <a:cubicBezTo>
                        <a:pt x="10444" y="10118"/>
                        <a:pt x="4285" y="-5568"/>
                        <a:pt x="628" y="2131"/>
                      </a:cubicBezTo>
                      <a:cubicBezTo>
                        <a:pt x="-3896" y="11850"/>
                        <a:pt x="17180" y="33600"/>
                        <a:pt x="26996" y="39374"/>
                      </a:cubicBezTo>
                      <a:cubicBezTo>
                        <a:pt x="36716" y="45052"/>
                        <a:pt x="41817" y="65647"/>
                        <a:pt x="53269" y="66801"/>
                      </a:cubicBezTo>
                      <a:cubicBezTo>
                        <a:pt x="64721" y="67956"/>
                        <a:pt x="65876" y="103949"/>
                        <a:pt x="74441" y="105681"/>
                      </a:cubicBezTo>
                      <a:cubicBezTo>
                        <a:pt x="83006" y="107413"/>
                        <a:pt x="101387" y="135418"/>
                        <a:pt x="104178" y="150335"/>
                      </a:cubicBezTo>
                      <a:cubicBezTo>
                        <a:pt x="107065" y="165251"/>
                        <a:pt x="125928" y="172662"/>
                        <a:pt x="132183" y="183536"/>
                      </a:cubicBezTo>
                      <a:cubicBezTo>
                        <a:pt x="138439" y="194411"/>
                        <a:pt x="163652" y="209328"/>
                        <a:pt x="167117" y="213851"/>
                      </a:cubicBezTo>
                      <a:cubicBezTo>
                        <a:pt x="170581" y="218470"/>
                        <a:pt x="173950" y="228768"/>
                        <a:pt x="176837" y="223571"/>
                      </a:cubicBezTo>
                      <a:cubicBezTo>
                        <a:pt x="179724" y="218470"/>
                        <a:pt x="191657" y="223571"/>
                        <a:pt x="197432" y="224148"/>
                      </a:cubicBezTo>
                      <a:cubicBezTo>
                        <a:pt x="203206" y="224726"/>
                        <a:pt x="204841" y="203554"/>
                        <a:pt x="204264" y="195566"/>
                      </a:cubicBezTo>
                      <a:close/>
                      <a:moveTo>
                        <a:pt x="641467" y="103852"/>
                      </a:moveTo>
                      <a:cubicBezTo>
                        <a:pt x="654074" y="105007"/>
                        <a:pt x="648300" y="97597"/>
                        <a:pt x="648300" y="89513"/>
                      </a:cubicBezTo>
                      <a:cubicBezTo>
                        <a:pt x="648300" y="81429"/>
                        <a:pt x="636848" y="88358"/>
                        <a:pt x="636848" y="84316"/>
                      </a:cubicBezTo>
                      <a:cubicBezTo>
                        <a:pt x="636848" y="80275"/>
                        <a:pt x="632806" y="64299"/>
                        <a:pt x="623663" y="76906"/>
                      </a:cubicBezTo>
                      <a:cubicBezTo>
                        <a:pt x="614521" y="89513"/>
                        <a:pt x="626647" y="120598"/>
                        <a:pt x="633961" y="119250"/>
                      </a:cubicBezTo>
                      <a:cubicBezTo>
                        <a:pt x="640312" y="118096"/>
                        <a:pt x="628860" y="102698"/>
                        <a:pt x="641371" y="103852"/>
                      </a:cubicBezTo>
                      <a:close/>
                      <a:moveTo>
                        <a:pt x="594504" y="175356"/>
                      </a:moveTo>
                      <a:cubicBezTo>
                        <a:pt x="596813" y="184499"/>
                        <a:pt x="613366" y="189695"/>
                        <a:pt x="617986" y="181708"/>
                      </a:cubicBezTo>
                      <a:cubicBezTo>
                        <a:pt x="622508" y="173720"/>
                        <a:pt x="591905" y="164770"/>
                        <a:pt x="594504" y="175356"/>
                      </a:cubicBezTo>
                      <a:close/>
                      <a:moveTo>
                        <a:pt x="549273" y="272074"/>
                      </a:moveTo>
                      <a:cubicBezTo>
                        <a:pt x="533779" y="269764"/>
                        <a:pt x="523481" y="281216"/>
                        <a:pt x="508083" y="275539"/>
                      </a:cubicBezTo>
                      <a:cubicBezTo>
                        <a:pt x="492685" y="269860"/>
                        <a:pt x="469492" y="275635"/>
                        <a:pt x="471994" y="280735"/>
                      </a:cubicBezTo>
                      <a:cubicBezTo>
                        <a:pt x="474304" y="285355"/>
                        <a:pt x="487970" y="285932"/>
                        <a:pt x="503464" y="286413"/>
                      </a:cubicBezTo>
                      <a:cubicBezTo>
                        <a:pt x="518861" y="286991"/>
                        <a:pt x="532623" y="278426"/>
                        <a:pt x="542921" y="277848"/>
                      </a:cubicBezTo>
                      <a:cubicBezTo>
                        <a:pt x="553218" y="277271"/>
                        <a:pt x="564670" y="274384"/>
                        <a:pt x="549273" y="272170"/>
                      </a:cubicBezTo>
                      <a:close/>
                      <a:moveTo>
                        <a:pt x="671685" y="167369"/>
                      </a:moveTo>
                      <a:cubicBezTo>
                        <a:pt x="656769" y="162749"/>
                        <a:pt x="631458" y="166695"/>
                        <a:pt x="633961" y="174201"/>
                      </a:cubicBezTo>
                      <a:cubicBezTo>
                        <a:pt x="636270" y="181034"/>
                        <a:pt x="648300" y="178243"/>
                        <a:pt x="660329" y="178243"/>
                      </a:cubicBezTo>
                      <a:cubicBezTo>
                        <a:pt x="672359" y="178243"/>
                        <a:pt x="678615" y="186808"/>
                        <a:pt x="684966" y="186808"/>
                      </a:cubicBezTo>
                      <a:cubicBezTo>
                        <a:pt x="691318" y="186808"/>
                        <a:pt x="686698" y="171892"/>
                        <a:pt x="671782" y="167369"/>
                      </a:cubicBezTo>
                      <a:close/>
                      <a:moveTo>
                        <a:pt x="370176" y="265722"/>
                      </a:moveTo>
                      <a:cubicBezTo>
                        <a:pt x="369598" y="258890"/>
                        <a:pt x="347272" y="265145"/>
                        <a:pt x="336397" y="260622"/>
                      </a:cubicBezTo>
                      <a:cubicBezTo>
                        <a:pt x="325522" y="256002"/>
                        <a:pt x="348427" y="252057"/>
                        <a:pt x="355837" y="247437"/>
                      </a:cubicBezTo>
                      <a:cubicBezTo>
                        <a:pt x="363247" y="242914"/>
                        <a:pt x="351217" y="241182"/>
                        <a:pt x="332932" y="246860"/>
                      </a:cubicBezTo>
                      <a:cubicBezTo>
                        <a:pt x="314648" y="252538"/>
                        <a:pt x="293476" y="234253"/>
                        <a:pt x="292898" y="242241"/>
                      </a:cubicBezTo>
                      <a:cubicBezTo>
                        <a:pt x="292321" y="250228"/>
                        <a:pt x="259696" y="238776"/>
                        <a:pt x="251709" y="233098"/>
                      </a:cubicBezTo>
                      <a:cubicBezTo>
                        <a:pt x="243721" y="227420"/>
                        <a:pt x="212829" y="219914"/>
                        <a:pt x="206478" y="230788"/>
                      </a:cubicBezTo>
                      <a:cubicBezTo>
                        <a:pt x="200222" y="241663"/>
                        <a:pt x="194737" y="231943"/>
                        <a:pt x="197335" y="242241"/>
                      </a:cubicBezTo>
                      <a:cubicBezTo>
                        <a:pt x="199067" y="249074"/>
                        <a:pt x="206478" y="245128"/>
                        <a:pt x="211674" y="245128"/>
                      </a:cubicBezTo>
                      <a:cubicBezTo>
                        <a:pt x="216871" y="245128"/>
                        <a:pt x="214561" y="254848"/>
                        <a:pt x="221972" y="256002"/>
                      </a:cubicBezTo>
                      <a:cubicBezTo>
                        <a:pt x="229382" y="257157"/>
                        <a:pt x="254019" y="263990"/>
                        <a:pt x="256328" y="258890"/>
                      </a:cubicBezTo>
                      <a:cubicBezTo>
                        <a:pt x="258638" y="253693"/>
                        <a:pt x="281542" y="258890"/>
                        <a:pt x="292898" y="268032"/>
                      </a:cubicBezTo>
                      <a:cubicBezTo>
                        <a:pt x="304350" y="277175"/>
                        <a:pt x="330623" y="277752"/>
                        <a:pt x="340920" y="276020"/>
                      </a:cubicBezTo>
                      <a:cubicBezTo>
                        <a:pt x="351217" y="274287"/>
                        <a:pt x="362670" y="282852"/>
                        <a:pt x="366615" y="277175"/>
                      </a:cubicBezTo>
                      <a:cubicBezTo>
                        <a:pt x="370657" y="271496"/>
                        <a:pt x="378067" y="286317"/>
                        <a:pt x="389519" y="277752"/>
                      </a:cubicBezTo>
                      <a:cubicBezTo>
                        <a:pt x="400972" y="269187"/>
                        <a:pt x="370657" y="272555"/>
                        <a:pt x="370080" y="265722"/>
                      </a:cubicBezTo>
                      <a:close/>
                      <a:moveTo>
                        <a:pt x="820467" y="141000"/>
                      </a:moveTo>
                      <a:cubicBezTo>
                        <a:pt x="811902" y="141577"/>
                        <a:pt x="810747" y="156494"/>
                        <a:pt x="803337" y="156494"/>
                      </a:cubicBezTo>
                      <a:cubicBezTo>
                        <a:pt x="795927" y="156494"/>
                        <a:pt x="785630" y="171988"/>
                        <a:pt x="771868" y="176511"/>
                      </a:cubicBezTo>
                      <a:cubicBezTo>
                        <a:pt x="758106" y="181034"/>
                        <a:pt x="757529" y="137054"/>
                        <a:pt x="751273" y="128489"/>
                      </a:cubicBezTo>
                      <a:cubicBezTo>
                        <a:pt x="745017" y="119924"/>
                        <a:pt x="710661" y="112995"/>
                        <a:pt x="707197" y="122811"/>
                      </a:cubicBezTo>
                      <a:cubicBezTo>
                        <a:pt x="703732" y="132531"/>
                        <a:pt x="691799" y="127430"/>
                        <a:pt x="690548" y="135418"/>
                      </a:cubicBezTo>
                      <a:cubicBezTo>
                        <a:pt x="689393" y="142828"/>
                        <a:pt x="693435" y="140519"/>
                        <a:pt x="700845" y="140519"/>
                      </a:cubicBezTo>
                      <a:cubicBezTo>
                        <a:pt x="708255" y="140519"/>
                        <a:pt x="708255" y="146197"/>
                        <a:pt x="711720" y="153703"/>
                      </a:cubicBezTo>
                      <a:cubicBezTo>
                        <a:pt x="715184" y="161113"/>
                        <a:pt x="735779" y="156013"/>
                        <a:pt x="742612" y="155435"/>
                      </a:cubicBezTo>
                      <a:cubicBezTo>
                        <a:pt x="749445" y="154858"/>
                        <a:pt x="750599" y="164578"/>
                        <a:pt x="740879" y="161113"/>
                      </a:cubicBezTo>
                      <a:cubicBezTo>
                        <a:pt x="731159" y="157649"/>
                        <a:pt x="731159" y="165636"/>
                        <a:pt x="724327" y="164000"/>
                      </a:cubicBezTo>
                      <a:cubicBezTo>
                        <a:pt x="717494" y="162268"/>
                        <a:pt x="708255" y="162846"/>
                        <a:pt x="712875" y="166887"/>
                      </a:cubicBezTo>
                      <a:cubicBezTo>
                        <a:pt x="717494" y="170929"/>
                        <a:pt x="724904" y="174875"/>
                        <a:pt x="724904" y="184018"/>
                      </a:cubicBezTo>
                      <a:cubicBezTo>
                        <a:pt x="724904" y="193160"/>
                        <a:pt x="738089" y="191428"/>
                        <a:pt x="738089" y="184018"/>
                      </a:cubicBezTo>
                      <a:cubicBezTo>
                        <a:pt x="738089" y="176607"/>
                        <a:pt x="744921" y="186327"/>
                        <a:pt x="758106" y="189695"/>
                      </a:cubicBezTo>
                      <a:cubicBezTo>
                        <a:pt x="771290" y="193160"/>
                        <a:pt x="762148" y="198260"/>
                        <a:pt x="775236" y="198838"/>
                      </a:cubicBezTo>
                      <a:cubicBezTo>
                        <a:pt x="788420" y="199415"/>
                        <a:pt x="818158" y="209135"/>
                        <a:pt x="829610" y="217700"/>
                      </a:cubicBezTo>
                      <a:cubicBezTo>
                        <a:pt x="841062" y="226265"/>
                        <a:pt x="833074" y="232040"/>
                        <a:pt x="840485" y="240027"/>
                      </a:cubicBezTo>
                      <a:cubicBezTo>
                        <a:pt x="847894" y="248015"/>
                        <a:pt x="850204" y="257157"/>
                        <a:pt x="839907" y="257157"/>
                      </a:cubicBezTo>
                      <a:cubicBezTo>
                        <a:pt x="829610" y="257157"/>
                        <a:pt x="818735" y="267455"/>
                        <a:pt x="821622" y="272555"/>
                      </a:cubicBezTo>
                      <a:cubicBezTo>
                        <a:pt x="824509" y="277752"/>
                        <a:pt x="858288" y="270246"/>
                        <a:pt x="866276" y="270246"/>
                      </a:cubicBezTo>
                      <a:cubicBezTo>
                        <a:pt x="871472" y="270246"/>
                        <a:pt x="876765" y="279580"/>
                        <a:pt x="886870" y="286317"/>
                      </a:cubicBezTo>
                      <a:lnTo>
                        <a:pt x="886870" y="164193"/>
                      </a:lnTo>
                      <a:cubicBezTo>
                        <a:pt x="862138" y="155820"/>
                        <a:pt x="827589" y="140422"/>
                        <a:pt x="820467" y="140904"/>
                      </a:cubicBezTo>
                      <a:close/>
                      <a:moveTo>
                        <a:pt x="572754" y="286028"/>
                      </a:moveTo>
                      <a:cubicBezTo>
                        <a:pt x="571022" y="287183"/>
                        <a:pt x="568905" y="288146"/>
                        <a:pt x="566499" y="288723"/>
                      </a:cubicBezTo>
                      <a:cubicBezTo>
                        <a:pt x="565729" y="290840"/>
                        <a:pt x="564959" y="293246"/>
                        <a:pt x="563612" y="294208"/>
                      </a:cubicBezTo>
                      <a:cubicBezTo>
                        <a:pt x="561976" y="295459"/>
                        <a:pt x="559281" y="292957"/>
                        <a:pt x="557260" y="290744"/>
                      </a:cubicBezTo>
                      <a:cubicBezTo>
                        <a:pt x="546193" y="295363"/>
                        <a:pt x="540418" y="308548"/>
                        <a:pt x="548021" y="312686"/>
                      </a:cubicBezTo>
                      <a:cubicBezTo>
                        <a:pt x="555432" y="316631"/>
                        <a:pt x="566114" y="306142"/>
                        <a:pt x="572273" y="298828"/>
                      </a:cubicBezTo>
                      <a:cubicBezTo>
                        <a:pt x="573235" y="297673"/>
                        <a:pt x="574197" y="296518"/>
                        <a:pt x="574871" y="295556"/>
                      </a:cubicBezTo>
                      <a:cubicBezTo>
                        <a:pt x="575257" y="294978"/>
                        <a:pt x="576026" y="294401"/>
                        <a:pt x="576796" y="293823"/>
                      </a:cubicBezTo>
                      <a:cubicBezTo>
                        <a:pt x="577373" y="293438"/>
                        <a:pt x="578047" y="292957"/>
                        <a:pt x="578721" y="292572"/>
                      </a:cubicBezTo>
                      <a:cubicBezTo>
                        <a:pt x="576892" y="290070"/>
                        <a:pt x="574583" y="287664"/>
                        <a:pt x="572658" y="286124"/>
                      </a:cubicBezTo>
                      <a:close/>
                      <a:moveTo>
                        <a:pt x="413675" y="138690"/>
                      </a:moveTo>
                      <a:cubicBezTo>
                        <a:pt x="423972" y="132435"/>
                        <a:pt x="426282" y="120405"/>
                        <a:pt x="425127" y="108953"/>
                      </a:cubicBezTo>
                      <a:cubicBezTo>
                        <a:pt x="423972" y="97501"/>
                        <a:pt x="450341" y="96923"/>
                        <a:pt x="454287" y="92400"/>
                      </a:cubicBezTo>
                      <a:cubicBezTo>
                        <a:pt x="458329" y="87877"/>
                        <a:pt x="448513" y="80371"/>
                        <a:pt x="441103" y="76906"/>
                      </a:cubicBezTo>
                      <a:cubicBezTo>
                        <a:pt x="433692" y="73442"/>
                        <a:pt x="439948" y="66032"/>
                        <a:pt x="434847" y="61508"/>
                      </a:cubicBezTo>
                      <a:cubicBezTo>
                        <a:pt x="429651" y="56985"/>
                        <a:pt x="421085" y="44956"/>
                        <a:pt x="428591" y="44378"/>
                      </a:cubicBezTo>
                      <a:cubicBezTo>
                        <a:pt x="436002" y="43801"/>
                        <a:pt x="423395" y="33504"/>
                        <a:pt x="429746" y="30039"/>
                      </a:cubicBezTo>
                      <a:cubicBezTo>
                        <a:pt x="430613" y="29558"/>
                        <a:pt x="431575" y="29077"/>
                        <a:pt x="432634" y="28596"/>
                      </a:cubicBezTo>
                      <a:cubicBezTo>
                        <a:pt x="428880" y="26767"/>
                        <a:pt x="425608" y="25516"/>
                        <a:pt x="423491" y="25516"/>
                      </a:cubicBezTo>
                      <a:cubicBezTo>
                        <a:pt x="414349" y="25516"/>
                        <a:pt x="392599" y="23206"/>
                        <a:pt x="393754" y="38123"/>
                      </a:cubicBezTo>
                      <a:cubicBezTo>
                        <a:pt x="394909" y="53040"/>
                        <a:pt x="381147" y="47265"/>
                        <a:pt x="382302" y="55253"/>
                      </a:cubicBezTo>
                      <a:cubicBezTo>
                        <a:pt x="383457" y="63241"/>
                        <a:pt x="375469" y="63241"/>
                        <a:pt x="376624" y="73538"/>
                      </a:cubicBezTo>
                      <a:cubicBezTo>
                        <a:pt x="377779" y="83835"/>
                        <a:pt x="370946" y="79216"/>
                        <a:pt x="359494" y="84990"/>
                      </a:cubicBezTo>
                      <a:cubicBezTo>
                        <a:pt x="348042" y="90668"/>
                        <a:pt x="352661" y="81526"/>
                        <a:pt x="341209" y="81526"/>
                      </a:cubicBezTo>
                      <a:cubicBezTo>
                        <a:pt x="329757" y="81526"/>
                        <a:pt x="328602" y="87300"/>
                        <a:pt x="321769" y="89513"/>
                      </a:cubicBezTo>
                      <a:cubicBezTo>
                        <a:pt x="314936" y="91823"/>
                        <a:pt x="301174" y="88358"/>
                        <a:pt x="296555" y="91823"/>
                      </a:cubicBezTo>
                      <a:cubicBezTo>
                        <a:pt x="292032" y="95287"/>
                        <a:pt x="285103" y="83835"/>
                        <a:pt x="280580" y="83835"/>
                      </a:cubicBezTo>
                      <a:cubicBezTo>
                        <a:pt x="278270" y="83835"/>
                        <a:pt x="276249" y="77580"/>
                        <a:pt x="274806" y="71421"/>
                      </a:cubicBezTo>
                      <a:cubicBezTo>
                        <a:pt x="274036" y="71228"/>
                        <a:pt x="273266" y="71132"/>
                        <a:pt x="272592" y="71228"/>
                      </a:cubicBezTo>
                      <a:cubicBezTo>
                        <a:pt x="265182" y="71806"/>
                        <a:pt x="252864" y="91438"/>
                        <a:pt x="259985" y="98078"/>
                      </a:cubicBezTo>
                      <a:cubicBezTo>
                        <a:pt x="268550" y="106066"/>
                        <a:pt x="266240" y="118673"/>
                        <a:pt x="270283" y="124928"/>
                      </a:cubicBezTo>
                      <a:cubicBezTo>
                        <a:pt x="274325" y="131184"/>
                        <a:pt x="286932" y="132339"/>
                        <a:pt x="286932" y="144368"/>
                      </a:cubicBezTo>
                      <a:cubicBezTo>
                        <a:pt x="286932" y="156398"/>
                        <a:pt x="297806" y="175260"/>
                        <a:pt x="305217" y="170159"/>
                      </a:cubicBezTo>
                      <a:cubicBezTo>
                        <a:pt x="312627" y="164963"/>
                        <a:pt x="318401" y="172469"/>
                        <a:pt x="320614" y="177570"/>
                      </a:cubicBezTo>
                      <a:cubicBezTo>
                        <a:pt x="322924" y="182766"/>
                        <a:pt x="340632" y="173528"/>
                        <a:pt x="346406" y="174683"/>
                      </a:cubicBezTo>
                      <a:cubicBezTo>
                        <a:pt x="352084" y="175838"/>
                        <a:pt x="369887" y="179302"/>
                        <a:pt x="371042" y="186135"/>
                      </a:cubicBezTo>
                      <a:cubicBezTo>
                        <a:pt x="372197" y="192968"/>
                        <a:pt x="388173" y="185557"/>
                        <a:pt x="399047" y="181612"/>
                      </a:cubicBezTo>
                      <a:cubicBezTo>
                        <a:pt x="409922" y="177570"/>
                        <a:pt x="403667" y="144946"/>
                        <a:pt x="413964" y="138690"/>
                      </a:cubicBezTo>
                      <a:close/>
                      <a:moveTo>
                        <a:pt x="456597" y="298828"/>
                      </a:moveTo>
                      <a:cubicBezTo>
                        <a:pt x="460061" y="304024"/>
                        <a:pt x="469781" y="304024"/>
                        <a:pt x="473823" y="307393"/>
                      </a:cubicBezTo>
                      <a:cubicBezTo>
                        <a:pt x="477865" y="310857"/>
                        <a:pt x="492108" y="318267"/>
                        <a:pt x="492108" y="308548"/>
                      </a:cubicBezTo>
                      <a:cubicBezTo>
                        <a:pt x="492108" y="298828"/>
                        <a:pt x="452843" y="293054"/>
                        <a:pt x="456597" y="298828"/>
                      </a:cubicBezTo>
                      <a:close/>
                      <a:moveTo>
                        <a:pt x="428014" y="270823"/>
                      </a:moveTo>
                      <a:cubicBezTo>
                        <a:pt x="425705" y="276020"/>
                        <a:pt x="415985" y="277078"/>
                        <a:pt x="410307" y="273133"/>
                      </a:cubicBezTo>
                      <a:cubicBezTo>
                        <a:pt x="404629" y="269091"/>
                        <a:pt x="397507" y="278522"/>
                        <a:pt x="401164" y="283430"/>
                      </a:cubicBezTo>
                      <a:cubicBezTo>
                        <a:pt x="402896" y="285740"/>
                        <a:pt x="414926" y="294882"/>
                        <a:pt x="429169" y="288049"/>
                      </a:cubicBezTo>
                      <a:cubicBezTo>
                        <a:pt x="443509" y="281216"/>
                        <a:pt x="453228" y="287472"/>
                        <a:pt x="456597" y="280062"/>
                      </a:cubicBezTo>
                      <a:cubicBezTo>
                        <a:pt x="460061" y="272651"/>
                        <a:pt x="430324" y="265722"/>
                        <a:pt x="428014" y="270919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85" name="צורה חופשית: צורה 2184">
                  <a:extLst>
                    <a:ext uri="{FF2B5EF4-FFF2-40B4-BE49-F238E27FC236}">
                      <a16:creationId xmlns:a16="http://schemas.microsoft.com/office/drawing/2014/main" id="{C1131D31-5BA0-3182-F281-4DDA335491C7}"/>
                    </a:ext>
                  </a:extLst>
                </p:cNvPr>
                <p:cNvSpPr/>
                <p:nvPr/>
              </p:nvSpPr>
              <p:spPr>
                <a:xfrm>
                  <a:off x="10229001" y="3645660"/>
                  <a:ext cx="64360" cy="23277"/>
                </a:xfrm>
                <a:custGeom>
                  <a:avLst/>
                  <a:gdLst>
                    <a:gd name="connsiteX0" fmla="*/ 6256 w 62473"/>
                    <a:gd name="connsiteY0" fmla="*/ 17257 h 22595"/>
                    <a:gd name="connsiteX1" fmla="*/ 0 w 62473"/>
                    <a:gd name="connsiteY1" fmla="*/ 18797 h 22595"/>
                    <a:gd name="connsiteX2" fmla="*/ 6352 w 62473"/>
                    <a:gd name="connsiteY2" fmla="*/ 22261 h 22595"/>
                    <a:gd name="connsiteX3" fmla="*/ 9239 w 62473"/>
                    <a:gd name="connsiteY3" fmla="*/ 16776 h 22595"/>
                    <a:gd name="connsiteX4" fmla="*/ 6640 w 62473"/>
                    <a:gd name="connsiteY4" fmla="*/ 17257 h 22595"/>
                    <a:gd name="connsiteX5" fmla="*/ 6256 w 62473"/>
                    <a:gd name="connsiteY5" fmla="*/ 17257 h 22595"/>
                    <a:gd name="connsiteX6" fmla="*/ 33683 w 62473"/>
                    <a:gd name="connsiteY6" fmla="*/ 2436 h 22595"/>
                    <a:gd name="connsiteX7" fmla="*/ 17130 w 62473"/>
                    <a:gd name="connsiteY7" fmla="*/ 12926 h 22595"/>
                    <a:gd name="connsiteX8" fmla="*/ 15495 w 62473"/>
                    <a:gd name="connsiteY8" fmla="*/ 14081 h 22595"/>
                    <a:gd name="connsiteX9" fmla="*/ 21557 w 62473"/>
                    <a:gd name="connsiteY9" fmla="*/ 20529 h 22595"/>
                    <a:gd name="connsiteX10" fmla="*/ 62362 w 62473"/>
                    <a:gd name="connsiteY10" fmla="*/ 1763 h 22595"/>
                    <a:gd name="connsiteX11" fmla="*/ 33779 w 62473"/>
                    <a:gd name="connsiteY11" fmla="*/ 2340 h 22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2473" h="22595">
                      <a:moveTo>
                        <a:pt x="6256" y="17257"/>
                      </a:moveTo>
                      <a:cubicBezTo>
                        <a:pt x="4042" y="17449"/>
                        <a:pt x="1925" y="18027"/>
                        <a:pt x="0" y="18797"/>
                      </a:cubicBezTo>
                      <a:cubicBezTo>
                        <a:pt x="1925" y="21010"/>
                        <a:pt x="4715" y="23512"/>
                        <a:pt x="6352" y="22261"/>
                      </a:cubicBezTo>
                      <a:cubicBezTo>
                        <a:pt x="7699" y="21202"/>
                        <a:pt x="8469" y="18893"/>
                        <a:pt x="9239" y="16776"/>
                      </a:cubicBezTo>
                      <a:cubicBezTo>
                        <a:pt x="8469" y="16968"/>
                        <a:pt x="7603" y="17161"/>
                        <a:pt x="6640" y="17257"/>
                      </a:cubicBezTo>
                      <a:cubicBezTo>
                        <a:pt x="6544" y="17257"/>
                        <a:pt x="6448" y="17257"/>
                        <a:pt x="6256" y="17257"/>
                      </a:cubicBezTo>
                      <a:close/>
                      <a:moveTo>
                        <a:pt x="33683" y="2436"/>
                      </a:moveTo>
                      <a:cubicBezTo>
                        <a:pt x="25984" y="2051"/>
                        <a:pt x="22904" y="8403"/>
                        <a:pt x="17130" y="12926"/>
                      </a:cubicBezTo>
                      <a:cubicBezTo>
                        <a:pt x="16553" y="13311"/>
                        <a:pt x="16072" y="13696"/>
                        <a:pt x="15495" y="14081"/>
                      </a:cubicBezTo>
                      <a:cubicBezTo>
                        <a:pt x="17515" y="15621"/>
                        <a:pt x="19825" y="18027"/>
                        <a:pt x="21557" y="20529"/>
                      </a:cubicBezTo>
                      <a:cubicBezTo>
                        <a:pt x="32624" y="13985"/>
                        <a:pt x="60822" y="5708"/>
                        <a:pt x="62362" y="1763"/>
                      </a:cubicBezTo>
                      <a:cubicBezTo>
                        <a:pt x="64094" y="-2760"/>
                        <a:pt x="45231" y="2918"/>
                        <a:pt x="33779" y="234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86" name="צורה חופשית: צורה 2185">
                  <a:extLst>
                    <a:ext uri="{FF2B5EF4-FFF2-40B4-BE49-F238E27FC236}">
                      <a16:creationId xmlns:a16="http://schemas.microsoft.com/office/drawing/2014/main" id="{323459E4-F03A-551C-C3AE-E4DF9840B533}"/>
                    </a:ext>
                  </a:extLst>
                </p:cNvPr>
                <p:cNvSpPr/>
                <p:nvPr/>
              </p:nvSpPr>
              <p:spPr>
                <a:xfrm>
                  <a:off x="7913746" y="2452110"/>
                  <a:ext cx="227307" cy="250049"/>
                </a:xfrm>
                <a:custGeom>
                  <a:avLst/>
                  <a:gdLst>
                    <a:gd name="connsiteX0" fmla="*/ 152885 w 220643"/>
                    <a:gd name="connsiteY0" fmla="*/ 210373 h 242718"/>
                    <a:gd name="connsiteX1" fmla="*/ 129403 w 220643"/>
                    <a:gd name="connsiteY1" fmla="*/ 210373 h 242718"/>
                    <a:gd name="connsiteX2" fmla="*/ 113139 w 220643"/>
                    <a:gd name="connsiteY2" fmla="*/ 218072 h 242718"/>
                    <a:gd name="connsiteX3" fmla="*/ 133156 w 220643"/>
                    <a:gd name="connsiteY3" fmla="*/ 228947 h 242718"/>
                    <a:gd name="connsiteX4" fmla="*/ 155194 w 220643"/>
                    <a:gd name="connsiteY4" fmla="*/ 242709 h 242718"/>
                    <a:gd name="connsiteX5" fmla="*/ 160391 w 220643"/>
                    <a:gd name="connsiteY5" fmla="*/ 229524 h 242718"/>
                    <a:gd name="connsiteX6" fmla="*/ 168379 w 220643"/>
                    <a:gd name="connsiteY6" fmla="*/ 211528 h 242718"/>
                    <a:gd name="connsiteX7" fmla="*/ 152981 w 220643"/>
                    <a:gd name="connsiteY7" fmla="*/ 210373 h 242718"/>
                    <a:gd name="connsiteX8" fmla="*/ 42213 w 220643"/>
                    <a:gd name="connsiteY8" fmla="*/ 145413 h 242718"/>
                    <a:gd name="connsiteX9" fmla="*/ 28162 w 220643"/>
                    <a:gd name="connsiteY9" fmla="*/ 148878 h 242718"/>
                    <a:gd name="connsiteX10" fmla="*/ 35283 w 220643"/>
                    <a:gd name="connsiteY10" fmla="*/ 173803 h 242718"/>
                    <a:gd name="connsiteX11" fmla="*/ 43271 w 220643"/>
                    <a:gd name="connsiteY11" fmla="*/ 192377 h 242718"/>
                    <a:gd name="connsiteX12" fmla="*/ 56744 w 220643"/>
                    <a:gd name="connsiteY12" fmla="*/ 184101 h 242718"/>
                    <a:gd name="connsiteX13" fmla="*/ 59920 w 220643"/>
                    <a:gd name="connsiteY13" fmla="*/ 152631 h 242718"/>
                    <a:gd name="connsiteX14" fmla="*/ 42213 w 220643"/>
                    <a:gd name="connsiteY14" fmla="*/ 145510 h 242718"/>
                    <a:gd name="connsiteX15" fmla="*/ 182333 w 220643"/>
                    <a:gd name="connsiteY15" fmla="*/ 136271 h 242718"/>
                    <a:gd name="connsiteX16" fmla="*/ 167994 w 220643"/>
                    <a:gd name="connsiteY16" fmla="*/ 124819 h 242718"/>
                    <a:gd name="connsiteX17" fmla="*/ 137968 w 220643"/>
                    <a:gd name="connsiteY17" fmla="*/ 93927 h 242718"/>
                    <a:gd name="connsiteX18" fmla="*/ 110829 w 220643"/>
                    <a:gd name="connsiteY18" fmla="*/ 66211 h 242718"/>
                    <a:gd name="connsiteX19" fmla="*/ 111118 w 220643"/>
                    <a:gd name="connsiteY19" fmla="*/ 46771 h 242718"/>
                    <a:gd name="connsiteX20" fmla="*/ 119683 w 220643"/>
                    <a:gd name="connsiteY20" fmla="*/ 35800 h 242718"/>
                    <a:gd name="connsiteX21" fmla="*/ 120742 w 220643"/>
                    <a:gd name="connsiteY21" fmla="*/ 10105 h 242718"/>
                    <a:gd name="connsiteX22" fmla="*/ 110926 w 220643"/>
                    <a:gd name="connsiteY22" fmla="*/ 8180 h 242718"/>
                    <a:gd name="connsiteX23" fmla="*/ 107076 w 220643"/>
                    <a:gd name="connsiteY23" fmla="*/ 0 h 242718"/>
                    <a:gd name="connsiteX24" fmla="*/ 91582 w 220643"/>
                    <a:gd name="connsiteY24" fmla="*/ 2117 h 242718"/>
                    <a:gd name="connsiteX25" fmla="*/ 79552 w 220643"/>
                    <a:gd name="connsiteY25" fmla="*/ 5967 h 242718"/>
                    <a:gd name="connsiteX26" fmla="*/ 77146 w 220643"/>
                    <a:gd name="connsiteY26" fmla="*/ 4619 h 242718"/>
                    <a:gd name="connsiteX27" fmla="*/ 73393 w 220643"/>
                    <a:gd name="connsiteY27" fmla="*/ 8084 h 242718"/>
                    <a:gd name="connsiteX28" fmla="*/ 70506 w 220643"/>
                    <a:gd name="connsiteY28" fmla="*/ 12703 h 242718"/>
                    <a:gd name="connsiteX29" fmla="*/ 64828 w 220643"/>
                    <a:gd name="connsiteY29" fmla="*/ 15013 h 242718"/>
                    <a:gd name="connsiteX30" fmla="*/ 55686 w 220643"/>
                    <a:gd name="connsiteY30" fmla="*/ 17323 h 242718"/>
                    <a:gd name="connsiteX31" fmla="*/ 48853 w 220643"/>
                    <a:gd name="connsiteY31" fmla="*/ 21365 h 242718"/>
                    <a:gd name="connsiteX32" fmla="*/ 43656 w 220643"/>
                    <a:gd name="connsiteY32" fmla="*/ 28197 h 242718"/>
                    <a:gd name="connsiteX33" fmla="*/ 32781 w 220643"/>
                    <a:gd name="connsiteY33" fmla="*/ 15013 h 242718"/>
                    <a:gd name="connsiteX34" fmla="*/ 23062 w 220643"/>
                    <a:gd name="connsiteY34" fmla="*/ 28775 h 242718"/>
                    <a:gd name="connsiteX35" fmla="*/ 6509 w 220643"/>
                    <a:gd name="connsiteY35" fmla="*/ 29930 h 242718"/>
                    <a:gd name="connsiteX36" fmla="*/ 8722 w 220643"/>
                    <a:gd name="connsiteY36" fmla="*/ 39072 h 242718"/>
                    <a:gd name="connsiteX37" fmla="*/ 4873 w 220643"/>
                    <a:gd name="connsiteY37" fmla="*/ 46771 h 242718"/>
                    <a:gd name="connsiteX38" fmla="*/ 1023 w 220643"/>
                    <a:gd name="connsiteY38" fmla="*/ 51487 h 242718"/>
                    <a:gd name="connsiteX39" fmla="*/ 6605 w 220643"/>
                    <a:gd name="connsiteY39" fmla="*/ 61399 h 242718"/>
                    <a:gd name="connsiteX40" fmla="*/ 10936 w 220643"/>
                    <a:gd name="connsiteY40" fmla="*/ 70830 h 242718"/>
                    <a:gd name="connsiteX41" fmla="*/ 19982 w 220643"/>
                    <a:gd name="connsiteY41" fmla="*/ 73813 h 242718"/>
                    <a:gd name="connsiteX42" fmla="*/ 17768 w 220643"/>
                    <a:gd name="connsiteY42" fmla="*/ 80358 h 242718"/>
                    <a:gd name="connsiteX43" fmla="*/ 27103 w 220643"/>
                    <a:gd name="connsiteY43" fmla="*/ 77663 h 242718"/>
                    <a:gd name="connsiteX44" fmla="*/ 40577 w 220643"/>
                    <a:gd name="connsiteY44" fmla="*/ 66211 h 242718"/>
                    <a:gd name="connsiteX45" fmla="*/ 67715 w 220643"/>
                    <a:gd name="connsiteY45" fmla="*/ 77663 h 242718"/>
                    <a:gd name="connsiteX46" fmla="*/ 73682 w 220643"/>
                    <a:gd name="connsiteY46" fmla="*/ 89115 h 242718"/>
                    <a:gd name="connsiteX47" fmla="*/ 91967 w 220643"/>
                    <a:gd name="connsiteY47" fmla="*/ 112597 h 242718"/>
                    <a:gd name="connsiteX48" fmla="*/ 118239 w 220643"/>
                    <a:gd name="connsiteY48" fmla="*/ 135212 h 242718"/>
                    <a:gd name="connsiteX49" fmla="*/ 136813 w 220643"/>
                    <a:gd name="connsiteY49" fmla="*/ 143200 h 242718"/>
                    <a:gd name="connsiteX50" fmla="*/ 153655 w 220643"/>
                    <a:gd name="connsiteY50" fmla="*/ 154363 h 242718"/>
                    <a:gd name="connsiteX51" fmla="*/ 167416 w 220643"/>
                    <a:gd name="connsiteY51" fmla="*/ 165816 h 242718"/>
                    <a:gd name="connsiteX52" fmla="*/ 173672 w 220643"/>
                    <a:gd name="connsiteY52" fmla="*/ 177268 h 242718"/>
                    <a:gd name="connsiteX53" fmla="*/ 174538 w 220643"/>
                    <a:gd name="connsiteY53" fmla="*/ 198151 h 242718"/>
                    <a:gd name="connsiteX54" fmla="*/ 175404 w 220643"/>
                    <a:gd name="connsiteY54" fmla="*/ 213549 h 242718"/>
                    <a:gd name="connsiteX55" fmla="*/ 185124 w 220643"/>
                    <a:gd name="connsiteY55" fmla="*/ 197477 h 242718"/>
                    <a:gd name="connsiteX56" fmla="*/ 196287 w 220643"/>
                    <a:gd name="connsiteY56" fmla="*/ 186025 h 242718"/>
                    <a:gd name="connsiteX57" fmla="*/ 187433 w 220643"/>
                    <a:gd name="connsiteY57" fmla="*/ 170820 h 242718"/>
                    <a:gd name="connsiteX58" fmla="*/ 206007 w 220643"/>
                    <a:gd name="connsiteY58" fmla="*/ 162543 h 242718"/>
                    <a:gd name="connsiteX59" fmla="*/ 220635 w 220643"/>
                    <a:gd name="connsiteY59" fmla="*/ 163410 h 242718"/>
                    <a:gd name="connsiteX60" fmla="*/ 182333 w 220643"/>
                    <a:gd name="connsiteY60" fmla="*/ 136271 h 242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220643" h="242718">
                      <a:moveTo>
                        <a:pt x="152885" y="210373"/>
                      </a:moveTo>
                      <a:cubicBezTo>
                        <a:pt x="141144" y="212971"/>
                        <a:pt x="136332" y="213838"/>
                        <a:pt x="129403" y="210373"/>
                      </a:cubicBezTo>
                      <a:cubicBezTo>
                        <a:pt x="122570" y="206909"/>
                        <a:pt x="111407" y="213549"/>
                        <a:pt x="113139" y="218072"/>
                      </a:cubicBezTo>
                      <a:cubicBezTo>
                        <a:pt x="114294" y="221248"/>
                        <a:pt x="118817" y="225194"/>
                        <a:pt x="133156" y="228947"/>
                      </a:cubicBezTo>
                      <a:cubicBezTo>
                        <a:pt x="147495" y="232700"/>
                        <a:pt x="149228" y="242420"/>
                        <a:pt x="155194" y="242709"/>
                      </a:cubicBezTo>
                      <a:cubicBezTo>
                        <a:pt x="161161" y="242997"/>
                        <a:pt x="161738" y="237223"/>
                        <a:pt x="160391" y="229524"/>
                      </a:cubicBezTo>
                      <a:cubicBezTo>
                        <a:pt x="158948" y="221825"/>
                        <a:pt x="167512" y="212971"/>
                        <a:pt x="168379" y="211528"/>
                      </a:cubicBezTo>
                      <a:cubicBezTo>
                        <a:pt x="169245" y="210084"/>
                        <a:pt x="164625" y="207775"/>
                        <a:pt x="152981" y="210373"/>
                      </a:cubicBezTo>
                      <a:close/>
                      <a:moveTo>
                        <a:pt x="42213" y="145413"/>
                      </a:moveTo>
                      <a:cubicBezTo>
                        <a:pt x="35957" y="150899"/>
                        <a:pt x="30760" y="144451"/>
                        <a:pt x="28162" y="148878"/>
                      </a:cubicBezTo>
                      <a:cubicBezTo>
                        <a:pt x="24986" y="154363"/>
                        <a:pt x="37882" y="162640"/>
                        <a:pt x="35283" y="173803"/>
                      </a:cubicBezTo>
                      <a:cubicBezTo>
                        <a:pt x="32685" y="184967"/>
                        <a:pt x="36727" y="199017"/>
                        <a:pt x="43271" y="192377"/>
                      </a:cubicBezTo>
                      <a:cubicBezTo>
                        <a:pt x="49815" y="185833"/>
                        <a:pt x="52991" y="188912"/>
                        <a:pt x="56744" y="184101"/>
                      </a:cubicBezTo>
                      <a:cubicBezTo>
                        <a:pt x="60497" y="179289"/>
                        <a:pt x="57322" y="161196"/>
                        <a:pt x="59920" y="152631"/>
                      </a:cubicBezTo>
                      <a:cubicBezTo>
                        <a:pt x="62519" y="144066"/>
                        <a:pt x="48468" y="140024"/>
                        <a:pt x="42213" y="145510"/>
                      </a:cubicBezTo>
                      <a:close/>
                      <a:moveTo>
                        <a:pt x="182333" y="136271"/>
                      </a:moveTo>
                      <a:cubicBezTo>
                        <a:pt x="174923" y="131748"/>
                        <a:pt x="179735" y="124241"/>
                        <a:pt x="167994" y="124819"/>
                      </a:cubicBezTo>
                      <a:cubicBezTo>
                        <a:pt x="156253" y="125396"/>
                        <a:pt x="142299" y="110865"/>
                        <a:pt x="137968" y="93927"/>
                      </a:cubicBezTo>
                      <a:cubicBezTo>
                        <a:pt x="133637" y="77086"/>
                        <a:pt x="115352" y="76219"/>
                        <a:pt x="110829" y="66211"/>
                      </a:cubicBezTo>
                      <a:cubicBezTo>
                        <a:pt x="106210" y="56202"/>
                        <a:pt x="115160" y="55047"/>
                        <a:pt x="111118" y="46771"/>
                      </a:cubicBezTo>
                      <a:cubicBezTo>
                        <a:pt x="108904" y="42152"/>
                        <a:pt x="113813" y="38110"/>
                        <a:pt x="119683" y="35800"/>
                      </a:cubicBezTo>
                      <a:cubicBezTo>
                        <a:pt x="119202" y="26658"/>
                        <a:pt x="119972" y="16649"/>
                        <a:pt x="120742" y="10105"/>
                      </a:cubicBezTo>
                      <a:cubicBezTo>
                        <a:pt x="116218" y="9624"/>
                        <a:pt x="112273" y="8950"/>
                        <a:pt x="110926" y="8180"/>
                      </a:cubicBezTo>
                      <a:cubicBezTo>
                        <a:pt x="108808" y="6929"/>
                        <a:pt x="108327" y="0"/>
                        <a:pt x="107076" y="0"/>
                      </a:cubicBezTo>
                      <a:cubicBezTo>
                        <a:pt x="105825" y="0"/>
                        <a:pt x="93795" y="0"/>
                        <a:pt x="91582" y="2117"/>
                      </a:cubicBezTo>
                      <a:cubicBezTo>
                        <a:pt x="89465" y="4234"/>
                        <a:pt x="83017" y="8084"/>
                        <a:pt x="79552" y="5967"/>
                      </a:cubicBezTo>
                      <a:cubicBezTo>
                        <a:pt x="78783" y="5486"/>
                        <a:pt x="78013" y="5004"/>
                        <a:pt x="77146" y="4619"/>
                      </a:cubicBezTo>
                      <a:lnTo>
                        <a:pt x="73393" y="8084"/>
                      </a:lnTo>
                      <a:cubicBezTo>
                        <a:pt x="73393" y="8084"/>
                        <a:pt x="72816" y="12703"/>
                        <a:pt x="70506" y="12703"/>
                      </a:cubicBezTo>
                      <a:cubicBezTo>
                        <a:pt x="68197" y="12703"/>
                        <a:pt x="64828" y="10971"/>
                        <a:pt x="64828" y="15013"/>
                      </a:cubicBezTo>
                      <a:cubicBezTo>
                        <a:pt x="64828" y="19055"/>
                        <a:pt x="58477" y="17900"/>
                        <a:pt x="55686" y="17323"/>
                      </a:cubicBezTo>
                      <a:cubicBezTo>
                        <a:pt x="52799" y="16745"/>
                        <a:pt x="48853" y="17900"/>
                        <a:pt x="48853" y="21365"/>
                      </a:cubicBezTo>
                      <a:cubicBezTo>
                        <a:pt x="48853" y="24829"/>
                        <a:pt x="48275" y="32239"/>
                        <a:pt x="43656" y="28197"/>
                      </a:cubicBezTo>
                      <a:cubicBezTo>
                        <a:pt x="39037" y="24155"/>
                        <a:pt x="34514" y="13858"/>
                        <a:pt x="32781" y="15013"/>
                      </a:cubicBezTo>
                      <a:cubicBezTo>
                        <a:pt x="31049" y="16168"/>
                        <a:pt x="27103" y="28775"/>
                        <a:pt x="23062" y="28775"/>
                      </a:cubicBezTo>
                      <a:cubicBezTo>
                        <a:pt x="20559" y="28775"/>
                        <a:pt x="12379" y="29448"/>
                        <a:pt x="6509" y="29930"/>
                      </a:cubicBezTo>
                      <a:cubicBezTo>
                        <a:pt x="4969" y="34838"/>
                        <a:pt x="6605" y="37821"/>
                        <a:pt x="8722" y="39072"/>
                      </a:cubicBezTo>
                      <a:cubicBezTo>
                        <a:pt x="10839" y="40323"/>
                        <a:pt x="7471" y="45520"/>
                        <a:pt x="4873" y="46771"/>
                      </a:cubicBezTo>
                      <a:cubicBezTo>
                        <a:pt x="2274" y="48022"/>
                        <a:pt x="-1960" y="46771"/>
                        <a:pt x="1023" y="51487"/>
                      </a:cubicBezTo>
                      <a:cubicBezTo>
                        <a:pt x="4007" y="56202"/>
                        <a:pt x="9588" y="56683"/>
                        <a:pt x="6605" y="61399"/>
                      </a:cubicBezTo>
                      <a:cubicBezTo>
                        <a:pt x="3622" y="66114"/>
                        <a:pt x="6605" y="70445"/>
                        <a:pt x="10936" y="70830"/>
                      </a:cubicBezTo>
                      <a:cubicBezTo>
                        <a:pt x="15266" y="71215"/>
                        <a:pt x="21233" y="70445"/>
                        <a:pt x="19982" y="73813"/>
                      </a:cubicBezTo>
                      <a:cubicBezTo>
                        <a:pt x="19212" y="75834"/>
                        <a:pt x="18057" y="78144"/>
                        <a:pt x="17768" y="80358"/>
                      </a:cubicBezTo>
                      <a:cubicBezTo>
                        <a:pt x="21137" y="79395"/>
                        <a:pt x="24120" y="79203"/>
                        <a:pt x="27103" y="77663"/>
                      </a:cubicBezTo>
                      <a:cubicBezTo>
                        <a:pt x="33070" y="74487"/>
                        <a:pt x="30568" y="69098"/>
                        <a:pt x="40577" y="66211"/>
                      </a:cubicBezTo>
                      <a:cubicBezTo>
                        <a:pt x="50585" y="63324"/>
                        <a:pt x="63769" y="71600"/>
                        <a:pt x="67715" y="77663"/>
                      </a:cubicBezTo>
                      <a:cubicBezTo>
                        <a:pt x="71757" y="83630"/>
                        <a:pt x="72912" y="84207"/>
                        <a:pt x="73682" y="89115"/>
                      </a:cubicBezTo>
                      <a:cubicBezTo>
                        <a:pt x="74548" y="93927"/>
                        <a:pt x="78301" y="103743"/>
                        <a:pt x="91967" y="112597"/>
                      </a:cubicBezTo>
                      <a:cubicBezTo>
                        <a:pt x="105729" y="121450"/>
                        <a:pt x="111118" y="131459"/>
                        <a:pt x="118239" y="135212"/>
                      </a:cubicBezTo>
                      <a:cubicBezTo>
                        <a:pt x="125361" y="138966"/>
                        <a:pt x="132579" y="138099"/>
                        <a:pt x="136813" y="143200"/>
                      </a:cubicBezTo>
                      <a:cubicBezTo>
                        <a:pt x="141144" y="148397"/>
                        <a:pt x="146822" y="151188"/>
                        <a:pt x="153655" y="154363"/>
                      </a:cubicBezTo>
                      <a:cubicBezTo>
                        <a:pt x="160487" y="157539"/>
                        <a:pt x="160776" y="164949"/>
                        <a:pt x="167416" y="165816"/>
                      </a:cubicBezTo>
                      <a:cubicBezTo>
                        <a:pt x="173960" y="166682"/>
                        <a:pt x="169726" y="172360"/>
                        <a:pt x="173672" y="177268"/>
                      </a:cubicBezTo>
                      <a:cubicBezTo>
                        <a:pt x="177714" y="182079"/>
                        <a:pt x="178869" y="192473"/>
                        <a:pt x="174538" y="198151"/>
                      </a:cubicBezTo>
                      <a:cubicBezTo>
                        <a:pt x="170207" y="203829"/>
                        <a:pt x="172517" y="213549"/>
                        <a:pt x="175404" y="213549"/>
                      </a:cubicBezTo>
                      <a:cubicBezTo>
                        <a:pt x="178291" y="213549"/>
                        <a:pt x="184258" y="203252"/>
                        <a:pt x="185124" y="197477"/>
                      </a:cubicBezTo>
                      <a:cubicBezTo>
                        <a:pt x="185990" y="191799"/>
                        <a:pt x="191668" y="192088"/>
                        <a:pt x="196287" y="186025"/>
                      </a:cubicBezTo>
                      <a:cubicBezTo>
                        <a:pt x="200907" y="180059"/>
                        <a:pt x="189455" y="178615"/>
                        <a:pt x="187433" y="170820"/>
                      </a:cubicBezTo>
                      <a:cubicBezTo>
                        <a:pt x="185413" y="163121"/>
                        <a:pt x="195999" y="156192"/>
                        <a:pt x="206007" y="162543"/>
                      </a:cubicBezTo>
                      <a:cubicBezTo>
                        <a:pt x="216016" y="168799"/>
                        <a:pt x="220058" y="173130"/>
                        <a:pt x="220635" y="163410"/>
                      </a:cubicBezTo>
                      <a:cubicBezTo>
                        <a:pt x="221213" y="153690"/>
                        <a:pt x="189743" y="140794"/>
                        <a:pt x="182333" y="136271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87" name="צורה חופשית: צורה 2186">
                  <a:extLst>
                    <a:ext uri="{FF2B5EF4-FFF2-40B4-BE49-F238E27FC236}">
                      <a16:creationId xmlns:a16="http://schemas.microsoft.com/office/drawing/2014/main" id="{35560616-201E-2F44-4E19-8ACA9CC763A7}"/>
                    </a:ext>
                  </a:extLst>
                </p:cNvPr>
                <p:cNvSpPr/>
                <p:nvPr/>
              </p:nvSpPr>
              <p:spPr>
                <a:xfrm>
                  <a:off x="8141451" y="2544008"/>
                  <a:ext cx="24091" cy="31924"/>
                </a:xfrm>
                <a:custGeom>
                  <a:avLst/>
                  <a:gdLst>
                    <a:gd name="connsiteX0" fmla="*/ 8180 w 23385"/>
                    <a:gd name="connsiteY0" fmla="*/ 0 h 30988"/>
                    <a:gd name="connsiteX1" fmla="*/ 770 w 23385"/>
                    <a:gd name="connsiteY1" fmla="*/ 14339 h 30988"/>
                    <a:gd name="connsiteX2" fmla="*/ 0 w 23385"/>
                    <a:gd name="connsiteY2" fmla="*/ 20306 h 30988"/>
                    <a:gd name="connsiteX3" fmla="*/ 13665 w 23385"/>
                    <a:gd name="connsiteY3" fmla="*/ 30411 h 30988"/>
                    <a:gd name="connsiteX4" fmla="*/ 14724 w 23385"/>
                    <a:gd name="connsiteY4" fmla="*/ 30988 h 30988"/>
                    <a:gd name="connsiteX5" fmla="*/ 23385 w 23385"/>
                    <a:gd name="connsiteY5" fmla="*/ 17323 h 30988"/>
                    <a:gd name="connsiteX6" fmla="*/ 8180 w 23385"/>
                    <a:gd name="connsiteY6" fmla="*/ 0 h 30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385" h="30988">
                      <a:moveTo>
                        <a:pt x="8180" y="0"/>
                      </a:moveTo>
                      <a:cubicBezTo>
                        <a:pt x="4234" y="5389"/>
                        <a:pt x="289" y="12126"/>
                        <a:pt x="770" y="14339"/>
                      </a:cubicBezTo>
                      <a:cubicBezTo>
                        <a:pt x="962" y="15302"/>
                        <a:pt x="673" y="17515"/>
                        <a:pt x="0" y="20306"/>
                      </a:cubicBezTo>
                      <a:cubicBezTo>
                        <a:pt x="5101" y="24444"/>
                        <a:pt x="10008" y="28582"/>
                        <a:pt x="13665" y="30411"/>
                      </a:cubicBezTo>
                      <a:cubicBezTo>
                        <a:pt x="14050" y="30603"/>
                        <a:pt x="14339" y="30796"/>
                        <a:pt x="14724" y="30988"/>
                      </a:cubicBezTo>
                      <a:cubicBezTo>
                        <a:pt x="15879" y="24637"/>
                        <a:pt x="20209" y="18093"/>
                        <a:pt x="23385" y="17323"/>
                      </a:cubicBezTo>
                      <a:cubicBezTo>
                        <a:pt x="18959" y="11837"/>
                        <a:pt x="12414" y="4138"/>
                        <a:pt x="8180" y="0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sp>
              <p:nvSpPr>
                <p:cNvPr id="2188" name="צורה חופשית: צורה 2187">
                  <a:extLst>
                    <a:ext uri="{FF2B5EF4-FFF2-40B4-BE49-F238E27FC236}">
                      <a16:creationId xmlns:a16="http://schemas.microsoft.com/office/drawing/2014/main" id="{8DC97141-5B71-A4C3-495F-E7939798D41B}"/>
                    </a:ext>
                  </a:extLst>
                </p:cNvPr>
                <p:cNvSpPr/>
                <p:nvPr/>
              </p:nvSpPr>
              <p:spPr>
                <a:xfrm>
                  <a:off x="8147383" y="2472934"/>
                  <a:ext cx="79851" cy="99441"/>
                </a:xfrm>
                <a:custGeom>
                  <a:avLst/>
                  <a:gdLst>
                    <a:gd name="connsiteX0" fmla="*/ 70253 w 77510"/>
                    <a:gd name="connsiteY0" fmla="*/ 64286 h 96525"/>
                    <a:gd name="connsiteX1" fmla="*/ 70253 w 77510"/>
                    <a:gd name="connsiteY1" fmla="*/ 51005 h 96525"/>
                    <a:gd name="connsiteX2" fmla="*/ 70638 w 77510"/>
                    <a:gd name="connsiteY2" fmla="*/ 40708 h 96525"/>
                    <a:gd name="connsiteX3" fmla="*/ 49177 w 77510"/>
                    <a:gd name="connsiteY3" fmla="*/ 34260 h 96525"/>
                    <a:gd name="connsiteX4" fmla="*/ 46578 w 77510"/>
                    <a:gd name="connsiteY4" fmla="*/ 22231 h 96525"/>
                    <a:gd name="connsiteX5" fmla="*/ 40131 w 77510"/>
                    <a:gd name="connsiteY5" fmla="*/ 15398 h 96525"/>
                    <a:gd name="connsiteX6" fmla="*/ 33298 w 77510"/>
                    <a:gd name="connsiteY6" fmla="*/ 4234 h 96525"/>
                    <a:gd name="connsiteX7" fmla="*/ 33875 w 77510"/>
                    <a:gd name="connsiteY7" fmla="*/ 3368 h 96525"/>
                    <a:gd name="connsiteX8" fmla="*/ 28390 w 77510"/>
                    <a:gd name="connsiteY8" fmla="*/ 2502 h 96525"/>
                    <a:gd name="connsiteX9" fmla="*/ 20113 w 77510"/>
                    <a:gd name="connsiteY9" fmla="*/ 0 h 96525"/>
                    <a:gd name="connsiteX10" fmla="*/ 0 w 77510"/>
                    <a:gd name="connsiteY10" fmla="*/ 6352 h 96525"/>
                    <a:gd name="connsiteX11" fmla="*/ 5004 w 77510"/>
                    <a:gd name="connsiteY11" fmla="*/ 18092 h 96525"/>
                    <a:gd name="connsiteX12" fmla="*/ 11163 w 77510"/>
                    <a:gd name="connsiteY12" fmla="*/ 31950 h 96525"/>
                    <a:gd name="connsiteX13" fmla="*/ 9624 w 77510"/>
                    <a:gd name="connsiteY13" fmla="*/ 61976 h 96525"/>
                    <a:gd name="connsiteX14" fmla="*/ 2406 w 77510"/>
                    <a:gd name="connsiteY14" fmla="*/ 69194 h 96525"/>
                    <a:gd name="connsiteX15" fmla="*/ 17611 w 77510"/>
                    <a:gd name="connsiteY15" fmla="*/ 86517 h 96525"/>
                    <a:gd name="connsiteX16" fmla="*/ 18189 w 77510"/>
                    <a:gd name="connsiteY16" fmla="*/ 86324 h 96525"/>
                    <a:gd name="connsiteX17" fmla="*/ 36089 w 77510"/>
                    <a:gd name="connsiteY17" fmla="*/ 96525 h 96525"/>
                    <a:gd name="connsiteX18" fmla="*/ 69387 w 77510"/>
                    <a:gd name="connsiteY18" fmla="*/ 90462 h 96525"/>
                    <a:gd name="connsiteX19" fmla="*/ 69772 w 77510"/>
                    <a:gd name="connsiteY19" fmla="*/ 84592 h 96525"/>
                    <a:gd name="connsiteX20" fmla="*/ 76220 w 77510"/>
                    <a:gd name="connsiteY20" fmla="*/ 76893 h 96525"/>
                    <a:gd name="connsiteX21" fmla="*/ 70253 w 77510"/>
                    <a:gd name="connsiteY21" fmla="*/ 64478 h 96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510" h="96525">
                      <a:moveTo>
                        <a:pt x="70253" y="64286"/>
                      </a:moveTo>
                      <a:cubicBezTo>
                        <a:pt x="65922" y="60437"/>
                        <a:pt x="66403" y="53604"/>
                        <a:pt x="70253" y="51005"/>
                      </a:cubicBezTo>
                      <a:cubicBezTo>
                        <a:pt x="74102" y="48407"/>
                        <a:pt x="70638" y="45039"/>
                        <a:pt x="70638" y="40708"/>
                      </a:cubicBezTo>
                      <a:cubicBezTo>
                        <a:pt x="70638" y="36377"/>
                        <a:pt x="52160" y="35126"/>
                        <a:pt x="49177" y="34260"/>
                      </a:cubicBezTo>
                      <a:cubicBezTo>
                        <a:pt x="46194" y="33394"/>
                        <a:pt x="51294" y="22231"/>
                        <a:pt x="46578" y="22231"/>
                      </a:cubicBezTo>
                      <a:cubicBezTo>
                        <a:pt x="41863" y="22231"/>
                        <a:pt x="40131" y="18766"/>
                        <a:pt x="40131" y="15398"/>
                      </a:cubicBezTo>
                      <a:cubicBezTo>
                        <a:pt x="40131" y="12030"/>
                        <a:pt x="32817" y="6352"/>
                        <a:pt x="33298" y="4234"/>
                      </a:cubicBezTo>
                      <a:cubicBezTo>
                        <a:pt x="33298" y="3946"/>
                        <a:pt x="33587" y="3657"/>
                        <a:pt x="33875" y="3368"/>
                      </a:cubicBezTo>
                      <a:cubicBezTo>
                        <a:pt x="31181" y="2983"/>
                        <a:pt x="29160" y="2598"/>
                        <a:pt x="28390" y="2502"/>
                      </a:cubicBezTo>
                      <a:cubicBezTo>
                        <a:pt x="25214" y="1829"/>
                        <a:pt x="20113" y="0"/>
                        <a:pt x="20113" y="0"/>
                      </a:cubicBezTo>
                      <a:cubicBezTo>
                        <a:pt x="20113" y="0"/>
                        <a:pt x="8180" y="3849"/>
                        <a:pt x="0" y="6352"/>
                      </a:cubicBezTo>
                      <a:cubicBezTo>
                        <a:pt x="577" y="11356"/>
                        <a:pt x="1925" y="16841"/>
                        <a:pt x="5004" y="18092"/>
                      </a:cubicBezTo>
                      <a:cubicBezTo>
                        <a:pt x="11163" y="20402"/>
                        <a:pt x="8854" y="26561"/>
                        <a:pt x="11163" y="31950"/>
                      </a:cubicBezTo>
                      <a:cubicBezTo>
                        <a:pt x="13473" y="37340"/>
                        <a:pt x="12703" y="61976"/>
                        <a:pt x="9624" y="61976"/>
                      </a:cubicBezTo>
                      <a:cubicBezTo>
                        <a:pt x="8276" y="61976"/>
                        <a:pt x="5293" y="65152"/>
                        <a:pt x="2406" y="69194"/>
                      </a:cubicBezTo>
                      <a:cubicBezTo>
                        <a:pt x="6640" y="73428"/>
                        <a:pt x="13185" y="81127"/>
                        <a:pt x="17611" y="86517"/>
                      </a:cubicBezTo>
                      <a:cubicBezTo>
                        <a:pt x="17804" y="86517"/>
                        <a:pt x="17996" y="86324"/>
                        <a:pt x="18189" y="86324"/>
                      </a:cubicBezTo>
                      <a:cubicBezTo>
                        <a:pt x="22038" y="86324"/>
                        <a:pt x="36089" y="96525"/>
                        <a:pt x="36089" y="96525"/>
                      </a:cubicBezTo>
                      <a:cubicBezTo>
                        <a:pt x="36089" y="96525"/>
                        <a:pt x="56010" y="92387"/>
                        <a:pt x="69387" y="90462"/>
                      </a:cubicBezTo>
                      <a:cubicBezTo>
                        <a:pt x="69579" y="88441"/>
                        <a:pt x="69964" y="86035"/>
                        <a:pt x="69772" y="84592"/>
                      </a:cubicBezTo>
                      <a:cubicBezTo>
                        <a:pt x="69387" y="81993"/>
                        <a:pt x="72370" y="76893"/>
                        <a:pt x="76220" y="76893"/>
                      </a:cubicBezTo>
                      <a:cubicBezTo>
                        <a:pt x="80069" y="76893"/>
                        <a:pt x="74487" y="68328"/>
                        <a:pt x="70253" y="64478"/>
                      </a:cubicBezTo>
                      <a:close/>
                    </a:path>
                  </a:pathLst>
                </a:custGeom>
                <a:solidFill>
                  <a:srgbClr val="DCDADA"/>
                </a:solidFill>
                <a:ln w="2404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L" sz="1050">
                    <a:latin typeface="Helvetica Light"/>
                  </a:endParaRPr>
                </a:p>
              </p:txBody>
            </p:sp>
            <p:pic>
              <p:nvPicPr>
                <p:cNvPr id="2189" name="גרפיקה 2188">
                  <a:extLst>
                    <a:ext uri="{FF2B5EF4-FFF2-40B4-BE49-F238E27FC236}">
                      <a16:creationId xmlns:a16="http://schemas.microsoft.com/office/drawing/2014/main" id="{F6C77A60-03B8-3803-9D5C-83CCCB062A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5109" y="3446352"/>
                  <a:ext cx="130543" cy="150627"/>
                </a:xfrm>
                <a:prstGeom prst="rect">
                  <a:avLst/>
                </a:prstGeom>
              </p:spPr>
            </p:pic>
            <p:pic>
              <p:nvPicPr>
                <p:cNvPr id="2190" name="גרפיקה 2189">
                  <a:extLst>
                    <a:ext uri="{FF2B5EF4-FFF2-40B4-BE49-F238E27FC236}">
                      <a16:creationId xmlns:a16="http://schemas.microsoft.com/office/drawing/2014/main" id="{93E36CA8-4A73-ACE3-0ED7-18454947A7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03829" y="3423985"/>
                  <a:ext cx="28575" cy="28575"/>
                </a:xfrm>
                <a:prstGeom prst="rect">
                  <a:avLst/>
                </a:prstGeom>
              </p:spPr>
            </p:pic>
          </p:grpSp>
          <p:grpSp>
            <p:nvGrpSpPr>
              <p:cNvPr id="1033" name="קבוצה 1032">
                <a:extLst>
                  <a:ext uri="{FF2B5EF4-FFF2-40B4-BE49-F238E27FC236}">
                    <a16:creationId xmlns:a16="http://schemas.microsoft.com/office/drawing/2014/main" id="{D07A43D9-FD67-B305-0668-22AA46FC8B2B}"/>
                  </a:ext>
                </a:extLst>
              </p:cNvPr>
              <p:cNvGrpSpPr/>
              <p:nvPr/>
            </p:nvGrpSpPr>
            <p:grpSpPr>
              <a:xfrm>
                <a:off x="4912762" y="1765472"/>
                <a:ext cx="6208844" cy="2210777"/>
                <a:chOff x="4912762" y="1765472"/>
                <a:chExt cx="6208844" cy="2210777"/>
              </a:xfrm>
            </p:grpSpPr>
            <p:sp>
              <p:nvSpPr>
                <p:cNvPr id="1069" name="תיבת טקסט 1068">
                  <a:extLst>
                    <a:ext uri="{FF2B5EF4-FFF2-40B4-BE49-F238E27FC236}">
                      <a16:creationId xmlns:a16="http://schemas.microsoft.com/office/drawing/2014/main" id="{2A9B5E76-18EC-7FAD-6F40-EB40C96400B9}"/>
                    </a:ext>
                  </a:extLst>
                </p:cNvPr>
                <p:cNvSpPr txBox="1"/>
                <p:nvPr/>
              </p:nvSpPr>
              <p:spPr>
                <a:xfrm>
                  <a:off x="6911073" y="2186877"/>
                  <a:ext cx="995881" cy="1663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France</a:t>
                  </a:r>
                </a:p>
              </p:txBody>
            </p:sp>
            <p:sp>
              <p:nvSpPr>
                <p:cNvPr id="1070" name="תיבת טקסט 1069">
                  <a:extLst>
                    <a:ext uri="{FF2B5EF4-FFF2-40B4-BE49-F238E27FC236}">
                      <a16:creationId xmlns:a16="http://schemas.microsoft.com/office/drawing/2014/main" id="{6F8324D2-1059-1338-067C-57145C13015D}"/>
                    </a:ext>
                  </a:extLst>
                </p:cNvPr>
                <p:cNvSpPr txBox="1"/>
                <p:nvPr/>
              </p:nvSpPr>
              <p:spPr>
                <a:xfrm>
                  <a:off x="8131138" y="2291743"/>
                  <a:ext cx="995881" cy="1663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Poland</a:t>
                  </a:r>
                </a:p>
              </p:txBody>
            </p:sp>
            <p:sp>
              <p:nvSpPr>
                <p:cNvPr id="1071" name="תיבת טקסט 1070">
                  <a:extLst>
                    <a:ext uri="{FF2B5EF4-FFF2-40B4-BE49-F238E27FC236}">
                      <a16:creationId xmlns:a16="http://schemas.microsoft.com/office/drawing/2014/main" id="{74D7BCF6-9FEA-07C8-2204-FAB760B3F0F6}"/>
                    </a:ext>
                  </a:extLst>
                </p:cNvPr>
                <p:cNvSpPr txBox="1"/>
                <p:nvPr/>
              </p:nvSpPr>
              <p:spPr>
                <a:xfrm>
                  <a:off x="7244444" y="2616732"/>
                  <a:ext cx="995881" cy="1663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defRPr sz="600">
                      <a:solidFill>
                        <a:srgbClr val="973D96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j-cs"/>
                    </a:defRPr>
                  </a:lvl1pPr>
                </a:lstStyle>
                <a:p>
                  <a:r>
                    <a:rPr lang="en-US" dirty="0">
                      <a:latin typeface="Helvetica Light"/>
                    </a:rPr>
                    <a:t>Spain</a:t>
                  </a:r>
                </a:p>
              </p:txBody>
            </p:sp>
            <p:sp>
              <p:nvSpPr>
                <p:cNvPr id="1072" name="תיבת טקסט 1071">
                  <a:extLst>
                    <a:ext uri="{FF2B5EF4-FFF2-40B4-BE49-F238E27FC236}">
                      <a16:creationId xmlns:a16="http://schemas.microsoft.com/office/drawing/2014/main" id="{D4F9C948-C769-42C1-5374-9A9218CA0147}"/>
                    </a:ext>
                  </a:extLst>
                </p:cNvPr>
                <p:cNvSpPr txBox="1"/>
                <p:nvPr/>
              </p:nvSpPr>
              <p:spPr>
                <a:xfrm>
                  <a:off x="8138569" y="2789270"/>
                  <a:ext cx="995881" cy="1663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Israel</a:t>
                  </a:r>
                </a:p>
              </p:txBody>
            </p:sp>
            <p:sp>
              <p:nvSpPr>
                <p:cNvPr id="1073" name="תיבת טקסט 1072">
                  <a:extLst>
                    <a:ext uri="{FF2B5EF4-FFF2-40B4-BE49-F238E27FC236}">
                      <a16:creationId xmlns:a16="http://schemas.microsoft.com/office/drawing/2014/main" id="{34BFA074-FCA7-AF1D-2B53-DAF8A0EFC247}"/>
                    </a:ext>
                  </a:extLst>
                </p:cNvPr>
                <p:cNvSpPr txBox="1"/>
                <p:nvPr/>
              </p:nvSpPr>
              <p:spPr>
                <a:xfrm>
                  <a:off x="8886539" y="3269856"/>
                  <a:ext cx="1191098" cy="1663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Singapore</a:t>
                  </a:r>
                </a:p>
              </p:txBody>
            </p:sp>
            <p:sp>
              <p:nvSpPr>
                <p:cNvPr id="1074" name="תיבת טקסט 1073">
                  <a:extLst>
                    <a:ext uri="{FF2B5EF4-FFF2-40B4-BE49-F238E27FC236}">
                      <a16:creationId xmlns:a16="http://schemas.microsoft.com/office/drawing/2014/main" id="{F09BDC79-DFB6-22F1-41DD-2DE0D501EB45}"/>
                    </a:ext>
                  </a:extLst>
                </p:cNvPr>
                <p:cNvSpPr txBox="1"/>
                <p:nvPr/>
              </p:nvSpPr>
              <p:spPr>
                <a:xfrm>
                  <a:off x="9930508" y="2816758"/>
                  <a:ext cx="1191098" cy="1663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Hong Kong</a:t>
                  </a:r>
                </a:p>
              </p:txBody>
            </p:sp>
            <p:sp>
              <p:nvSpPr>
                <p:cNvPr id="1075" name="תיבת טקסט 1074">
                  <a:extLst>
                    <a:ext uri="{FF2B5EF4-FFF2-40B4-BE49-F238E27FC236}">
                      <a16:creationId xmlns:a16="http://schemas.microsoft.com/office/drawing/2014/main" id="{76492F12-7BFB-779D-877A-49D8626CFB32}"/>
                    </a:ext>
                  </a:extLst>
                </p:cNvPr>
                <p:cNvSpPr txBox="1"/>
                <p:nvPr/>
              </p:nvSpPr>
              <p:spPr>
                <a:xfrm>
                  <a:off x="9571983" y="2617776"/>
                  <a:ext cx="810579" cy="1663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China</a:t>
                  </a:r>
                </a:p>
              </p:txBody>
            </p:sp>
            <p:sp>
              <p:nvSpPr>
                <p:cNvPr id="1076" name="תיבת טקסט 1075">
                  <a:extLst>
                    <a:ext uri="{FF2B5EF4-FFF2-40B4-BE49-F238E27FC236}">
                      <a16:creationId xmlns:a16="http://schemas.microsoft.com/office/drawing/2014/main" id="{633355C7-F60B-C9E8-0343-340F7D9CC698}"/>
                    </a:ext>
                  </a:extLst>
                </p:cNvPr>
                <p:cNvSpPr txBox="1"/>
                <p:nvPr/>
              </p:nvSpPr>
              <p:spPr>
                <a:xfrm>
                  <a:off x="9122002" y="1765472"/>
                  <a:ext cx="810579" cy="1663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Russia</a:t>
                  </a:r>
                </a:p>
              </p:txBody>
            </p:sp>
            <p:sp>
              <p:nvSpPr>
                <p:cNvPr id="1077" name="תיבת טקסט 1076">
                  <a:extLst>
                    <a:ext uri="{FF2B5EF4-FFF2-40B4-BE49-F238E27FC236}">
                      <a16:creationId xmlns:a16="http://schemas.microsoft.com/office/drawing/2014/main" id="{3F882BCE-D124-03EB-E7D4-D6661BDAE3FF}"/>
                    </a:ext>
                  </a:extLst>
                </p:cNvPr>
                <p:cNvSpPr txBox="1"/>
                <p:nvPr/>
              </p:nvSpPr>
              <p:spPr>
                <a:xfrm>
                  <a:off x="7944429" y="2152402"/>
                  <a:ext cx="943512" cy="1663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Germany </a:t>
                  </a:r>
                </a:p>
              </p:txBody>
            </p:sp>
            <p:sp>
              <p:nvSpPr>
                <p:cNvPr id="1078" name="תיבת טקסט 1077">
                  <a:extLst>
                    <a:ext uri="{FF2B5EF4-FFF2-40B4-BE49-F238E27FC236}">
                      <a16:creationId xmlns:a16="http://schemas.microsoft.com/office/drawing/2014/main" id="{5EF2924B-8A35-C96D-A22F-60A954650E2B}"/>
                    </a:ext>
                  </a:extLst>
                </p:cNvPr>
                <p:cNvSpPr txBox="1"/>
                <p:nvPr/>
              </p:nvSpPr>
              <p:spPr>
                <a:xfrm>
                  <a:off x="5029693" y="2543849"/>
                  <a:ext cx="1191098" cy="207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USA</a:t>
                  </a:r>
                  <a:r>
                    <a:rPr lang="en-US" sz="9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*</a:t>
                  </a:r>
                </a:p>
              </p:txBody>
            </p:sp>
            <p:sp>
              <p:nvSpPr>
                <p:cNvPr id="24" name="תיבת טקסט 23">
                  <a:extLst>
                    <a:ext uri="{FF2B5EF4-FFF2-40B4-BE49-F238E27FC236}">
                      <a16:creationId xmlns:a16="http://schemas.microsoft.com/office/drawing/2014/main" id="{27EAEAD7-799E-1994-A43C-E19BDD3B6505}"/>
                    </a:ext>
                  </a:extLst>
                </p:cNvPr>
                <p:cNvSpPr txBox="1"/>
                <p:nvPr/>
              </p:nvSpPr>
              <p:spPr>
                <a:xfrm>
                  <a:off x="5651884" y="3809938"/>
                  <a:ext cx="995881" cy="1663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Chile</a:t>
                  </a:r>
                </a:p>
              </p:txBody>
            </p:sp>
            <p:sp>
              <p:nvSpPr>
                <p:cNvPr id="32" name="תיבת טקסט 31">
                  <a:extLst>
                    <a:ext uri="{FF2B5EF4-FFF2-40B4-BE49-F238E27FC236}">
                      <a16:creationId xmlns:a16="http://schemas.microsoft.com/office/drawing/2014/main" id="{5631C1C1-3776-74E3-4E2A-F9B3AB2412DD}"/>
                    </a:ext>
                  </a:extLst>
                </p:cNvPr>
                <p:cNvSpPr txBox="1"/>
                <p:nvPr/>
              </p:nvSpPr>
              <p:spPr>
                <a:xfrm>
                  <a:off x="4912762" y="2964628"/>
                  <a:ext cx="995881" cy="1663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Mexico *</a:t>
                  </a:r>
                </a:p>
              </p:txBody>
            </p:sp>
            <p:sp>
              <p:nvSpPr>
                <p:cNvPr id="40" name="תיבת טקסט 39">
                  <a:extLst>
                    <a:ext uri="{FF2B5EF4-FFF2-40B4-BE49-F238E27FC236}">
                      <a16:creationId xmlns:a16="http://schemas.microsoft.com/office/drawing/2014/main" id="{A71754B1-7970-7B53-B9A3-E6B2C061947A}"/>
                    </a:ext>
                  </a:extLst>
                </p:cNvPr>
                <p:cNvSpPr txBox="1"/>
                <p:nvPr/>
              </p:nvSpPr>
              <p:spPr>
                <a:xfrm>
                  <a:off x="7445099" y="2247707"/>
                  <a:ext cx="943512" cy="1524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5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Netherlands</a:t>
                  </a:r>
                </a:p>
              </p:txBody>
            </p:sp>
            <p:sp>
              <p:nvSpPr>
                <p:cNvPr id="51" name="תיבת טקסט 50">
                  <a:extLst>
                    <a:ext uri="{FF2B5EF4-FFF2-40B4-BE49-F238E27FC236}">
                      <a16:creationId xmlns:a16="http://schemas.microsoft.com/office/drawing/2014/main" id="{DFEE0FCC-F67E-36A3-7302-7FD9C1663388}"/>
                    </a:ext>
                  </a:extLst>
                </p:cNvPr>
                <p:cNvSpPr txBox="1"/>
                <p:nvPr/>
              </p:nvSpPr>
              <p:spPr>
                <a:xfrm>
                  <a:off x="8828265" y="2823047"/>
                  <a:ext cx="995881" cy="1663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India *</a:t>
                  </a:r>
                </a:p>
              </p:txBody>
            </p:sp>
          </p:grpSp>
          <p:grpSp>
            <p:nvGrpSpPr>
              <p:cNvPr id="1036" name="קבוצה 1035">
                <a:extLst>
                  <a:ext uri="{FF2B5EF4-FFF2-40B4-BE49-F238E27FC236}">
                    <a16:creationId xmlns:a16="http://schemas.microsoft.com/office/drawing/2014/main" id="{7CEEDBA0-F239-C3C6-E7C2-CE04CE6F8E63}"/>
                  </a:ext>
                </a:extLst>
              </p:cNvPr>
              <p:cNvGrpSpPr/>
              <p:nvPr/>
            </p:nvGrpSpPr>
            <p:grpSpPr>
              <a:xfrm>
                <a:off x="7634245" y="2548299"/>
                <a:ext cx="133173" cy="133173"/>
                <a:chOff x="860612" y="3998477"/>
                <a:chExt cx="739588" cy="739588"/>
              </a:xfrm>
            </p:grpSpPr>
            <p:sp>
              <p:nvSpPr>
                <p:cNvPr id="1067" name="אליפסה 1066">
                  <a:extLst>
                    <a:ext uri="{FF2B5EF4-FFF2-40B4-BE49-F238E27FC236}">
                      <a16:creationId xmlns:a16="http://schemas.microsoft.com/office/drawing/2014/main" id="{251D5B6F-7715-E36A-60B9-44F144B88FCE}"/>
                    </a:ext>
                  </a:extLst>
                </p:cNvPr>
                <p:cNvSpPr/>
                <p:nvPr/>
              </p:nvSpPr>
              <p:spPr>
                <a:xfrm>
                  <a:off x="860612" y="3998477"/>
                  <a:ext cx="739588" cy="739588"/>
                </a:xfrm>
                <a:prstGeom prst="ellipse">
                  <a:avLst/>
                </a:prstGeom>
                <a:solidFill>
                  <a:srgbClr val="2F124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 sz="1050">
                    <a:latin typeface="Helvetica Light"/>
                  </a:endParaRPr>
                </a:p>
              </p:txBody>
            </p:sp>
            <p:pic>
              <p:nvPicPr>
                <p:cNvPr id="1068" name="גרפיקה 1067">
                  <a:extLst>
                    <a:ext uri="{FF2B5EF4-FFF2-40B4-BE49-F238E27FC236}">
                      <a16:creationId xmlns:a16="http://schemas.microsoft.com/office/drawing/2014/main" id="{2A0A8901-E436-46A2-AC56-B77D41FD3B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9752" y="4099822"/>
                  <a:ext cx="421308" cy="536898"/>
                </a:xfrm>
                <a:prstGeom prst="rect">
                  <a:avLst/>
                </a:prstGeom>
              </p:spPr>
            </p:pic>
          </p:grpSp>
          <p:grpSp>
            <p:nvGrpSpPr>
              <p:cNvPr id="1040" name="קבוצה 1039">
                <a:extLst>
                  <a:ext uri="{FF2B5EF4-FFF2-40B4-BE49-F238E27FC236}">
                    <a16:creationId xmlns:a16="http://schemas.microsoft.com/office/drawing/2014/main" id="{45A33C20-210F-53ED-2455-68E31413D86D}"/>
                  </a:ext>
                </a:extLst>
              </p:cNvPr>
              <p:cNvGrpSpPr/>
              <p:nvPr/>
            </p:nvGrpSpPr>
            <p:grpSpPr>
              <a:xfrm>
                <a:off x="7758676" y="2359921"/>
                <a:ext cx="133173" cy="133173"/>
                <a:chOff x="860612" y="3998477"/>
                <a:chExt cx="739588" cy="739588"/>
              </a:xfrm>
            </p:grpSpPr>
            <p:sp>
              <p:nvSpPr>
                <p:cNvPr id="1065" name="אליפסה 1064">
                  <a:extLst>
                    <a:ext uri="{FF2B5EF4-FFF2-40B4-BE49-F238E27FC236}">
                      <a16:creationId xmlns:a16="http://schemas.microsoft.com/office/drawing/2014/main" id="{41088F4F-42D9-53E6-D8FA-A7564830D41F}"/>
                    </a:ext>
                  </a:extLst>
                </p:cNvPr>
                <p:cNvSpPr/>
                <p:nvPr/>
              </p:nvSpPr>
              <p:spPr>
                <a:xfrm>
                  <a:off x="860612" y="3998477"/>
                  <a:ext cx="739588" cy="739588"/>
                </a:xfrm>
                <a:prstGeom prst="ellipse">
                  <a:avLst/>
                </a:prstGeom>
                <a:solidFill>
                  <a:srgbClr val="2F124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 sz="1050">
                    <a:latin typeface="Helvetica Light"/>
                  </a:endParaRPr>
                </a:p>
              </p:txBody>
            </p:sp>
            <p:pic>
              <p:nvPicPr>
                <p:cNvPr id="1066" name="גרפיקה 1065">
                  <a:extLst>
                    <a:ext uri="{FF2B5EF4-FFF2-40B4-BE49-F238E27FC236}">
                      <a16:creationId xmlns:a16="http://schemas.microsoft.com/office/drawing/2014/main" id="{826606CE-BA61-AACF-B5D0-E643B5903E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9752" y="4099822"/>
                  <a:ext cx="421308" cy="536898"/>
                </a:xfrm>
                <a:prstGeom prst="rect">
                  <a:avLst/>
                </a:prstGeom>
              </p:spPr>
            </p:pic>
          </p:grpSp>
          <p:grpSp>
            <p:nvGrpSpPr>
              <p:cNvPr id="1041" name="קבוצה 1040">
                <a:extLst>
                  <a:ext uri="{FF2B5EF4-FFF2-40B4-BE49-F238E27FC236}">
                    <a16:creationId xmlns:a16="http://schemas.microsoft.com/office/drawing/2014/main" id="{7FB52789-2E01-57FB-23C4-5A5186489183}"/>
                  </a:ext>
                </a:extLst>
              </p:cNvPr>
              <p:cNvGrpSpPr/>
              <p:nvPr/>
            </p:nvGrpSpPr>
            <p:grpSpPr>
              <a:xfrm>
                <a:off x="8096988" y="2234023"/>
                <a:ext cx="133173" cy="133173"/>
                <a:chOff x="860612" y="3998477"/>
                <a:chExt cx="739588" cy="739588"/>
              </a:xfrm>
            </p:grpSpPr>
            <p:sp>
              <p:nvSpPr>
                <p:cNvPr id="1063" name="אליפסה 1062">
                  <a:extLst>
                    <a:ext uri="{FF2B5EF4-FFF2-40B4-BE49-F238E27FC236}">
                      <a16:creationId xmlns:a16="http://schemas.microsoft.com/office/drawing/2014/main" id="{6297F5B2-DAB7-D5C5-EAE2-1517CA440DCD}"/>
                    </a:ext>
                  </a:extLst>
                </p:cNvPr>
                <p:cNvSpPr/>
                <p:nvPr/>
              </p:nvSpPr>
              <p:spPr>
                <a:xfrm>
                  <a:off x="860612" y="3998477"/>
                  <a:ext cx="739588" cy="739588"/>
                </a:xfrm>
                <a:prstGeom prst="ellipse">
                  <a:avLst/>
                </a:prstGeom>
                <a:solidFill>
                  <a:srgbClr val="2F124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 sz="1050">
                    <a:latin typeface="Helvetica Light"/>
                  </a:endParaRPr>
                </a:p>
              </p:txBody>
            </p:sp>
            <p:pic>
              <p:nvPicPr>
                <p:cNvPr id="1064" name="גרפיקה 1063">
                  <a:extLst>
                    <a:ext uri="{FF2B5EF4-FFF2-40B4-BE49-F238E27FC236}">
                      <a16:creationId xmlns:a16="http://schemas.microsoft.com/office/drawing/2014/main" id="{06864C37-AE59-06E3-92B5-A2315D1A1E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9752" y="4099822"/>
                  <a:ext cx="421308" cy="536898"/>
                </a:xfrm>
                <a:prstGeom prst="rect">
                  <a:avLst/>
                </a:prstGeom>
              </p:spPr>
            </p:pic>
          </p:grpSp>
          <p:grpSp>
            <p:nvGrpSpPr>
              <p:cNvPr id="1043" name="קבוצה 1042">
                <a:extLst>
                  <a:ext uri="{FF2B5EF4-FFF2-40B4-BE49-F238E27FC236}">
                    <a16:creationId xmlns:a16="http://schemas.microsoft.com/office/drawing/2014/main" id="{A69EE06A-9AC7-3A41-72AB-8BC73B4FF3EF}"/>
                  </a:ext>
                </a:extLst>
              </p:cNvPr>
              <p:cNvGrpSpPr/>
              <p:nvPr/>
            </p:nvGrpSpPr>
            <p:grpSpPr>
              <a:xfrm>
                <a:off x="8329276" y="2805096"/>
                <a:ext cx="133173" cy="133173"/>
                <a:chOff x="1867681" y="4871034"/>
                <a:chExt cx="739590" cy="739589"/>
              </a:xfrm>
            </p:grpSpPr>
            <p:sp>
              <p:nvSpPr>
                <p:cNvPr id="1061" name="אליפסה 1060">
                  <a:extLst>
                    <a:ext uri="{FF2B5EF4-FFF2-40B4-BE49-F238E27FC236}">
                      <a16:creationId xmlns:a16="http://schemas.microsoft.com/office/drawing/2014/main" id="{1AE9233A-3F82-09E2-55B3-E60BD96E00EC}"/>
                    </a:ext>
                  </a:extLst>
                </p:cNvPr>
                <p:cNvSpPr/>
                <p:nvPr/>
              </p:nvSpPr>
              <p:spPr>
                <a:xfrm>
                  <a:off x="1867681" y="4871034"/>
                  <a:ext cx="739590" cy="739589"/>
                </a:xfrm>
                <a:prstGeom prst="ellipse">
                  <a:avLst/>
                </a:prstGeom>
                <a:solidFill>
                  <a:srgbClr val="2F124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 sz="1050">
                    <a:latin typeface="Helvetica Light"/>
                  </a:endParaRPr>
                </a:p>
              </p:txBody>
            </p:sp>
            <p:pic>
              <p:nvPicPr>
                <p:cNvPr id="1062" name="גרפיקה 1061">
                  <a:extLst>
                    <a:ext uri="{FF2B5EF4-FFF2-40B4-BE49-F238E27FC236}">
                      <a16:creationId xmlns:a16="http://schemas.microsoft.com/office/drawing/2014/main" id="{EBBCF884-5CB0-3340-9612-B6455B3F5C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6827" y="4972397"/>
                  <a:ext cx="421309" cy="536896"/>
                </a:xfrm>
                <a:prstGeom prst="rect">
                  <a:avLst/>
                </a:prstGeom>
              </p:spPr>
            </p:pic>
          </p:grpSp>
          <p:grpSp>
            <p:nvGrpSpPr>
              <p:cNvPr id="1046" name="קבוצה 1045">
                <a:extLst>
                  <a:ext uri="{FF2B5EF4-FFF2-40B4-BE49-F238E27FC236}">
                    <a16:creationId xmlns:a16="http://schemas.microsoft.com/office/drawing/2014/main" id="{48D63CC4-0421-22AB-4EDD-5E6B45F4556F}"/>
                  </a:ext>
                </a:extLst>
              </p:cNvPr>
              <p:cNvGrpSpPr/>
              <p:nvPr/>
            </p:nvGrpSpPr>
            <p:grpSpPr>
              <a:xfrm>
                <a:off x="9616529" y="2008022"/>
                <a:ext cx="133173" cy="133173"/>
                <a:chOff x="860612" y="3998477"/>
                <a:chExt cx="739588" cy="739588"/>
              </a:xfrm>
            </p:grpSpPr>
            <p:sp>
              <p:nvSpPr>
                <p:cNvPr id="1059" name="אליפסה 1058">
                  <a:extLst>
                    <a:ext uri="{FF2B5EF4-FFF2-40B4-BE49-F238E27FC236}">
                      <a16:creationId xmlns:a16="http://schemas.microsoft.com/office/drawing/2014/main" id="{D86EED7A-2B69-D1A5-1591-8CBACB929B1D}"/>
                    </a:ext>
                  </a:extLst>
                </p:cNvPr>
                <p:cNvSpPr/>
                <p:nvPr/>
              </p:nvSpPr>
              <p:spPr>
                <a:xfrm>
                  <a:off x="860612" y="3998477"/>
                  <a:ext cx="739588" cy="739588"/>
                </a:xfrm>
                <a:prstGeom prst="ellipse">
                  <a:avLst/>
                </a:prstGeom>
                <a:solidFill>
                  <a:srgbClr val="2F124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 sz="1050">
                    <a:latin typeface="Helvetica Light"/>
                  </a:endParaRPr>
                </a:p>
              </p:txBody>
            </p:sp>
            <p:pic>
              <p:nvPicPr>
                <p:cNvPr id="1060" name="גרפיקה 1059">
                  <a:extLst>
                    <a:ext uri="{FF2B5EF4-FFF2-40B4-BE49-F238E27FC236}">
                      <a16:creationId xmlns:a16="http://schemas.microsoft.com/office/drawing/2014/main" id="{0AE68C41-746C-1A6E-24C6-4862ACB5FE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9752" y="4099822"/>
                  <a:ext cx="421308" cy="536898"/>
                </a:xfrm>
                <a:prstGeom prst="rect">
                  <a:avLst/>
                </a:prstGeom>
              </p:spPr>
            </p:pic>
          </p:grpSp>
          <p:grpSp>
            <p:nvGrpSpPr>
              <p:cNvPr id="1047" name="קבוצה 1046">
                <a:extLst>
                  <a:ext uri="{FF2B5EF4-FFF2-40B4-BE49-F238E27FC236}">
                    <a16:creationId xmlns:a16="http://schemas.microsoft.com/office/drawing/2014/main" id="{1CFC96F9-9084-9A68-339F-7043BBFCA48C}"/>
                  </a:ext>
                </a:extLst>
              </p:cNvPr>
              <p:cNvGrpSpPr/>
              <p:nvPr/>
            </p:nvGrpSpPr>
            <p:grpSpPr>
              <a:xfrm>
                <a:off x="9714897" y="2654964"/>
                <a:ext cx="133173" cy="133173"/>
                <a:chOff x="860612" y="3998477"/>
                <a:chExt cx="739588" cy="739588"/>
              </a:xfrm>
            </p:grpSpPr>
            <p:sp>
              <p:nvSpPr>
                <p:cNvPr id="1057" name="אליפסה 1056">
                  <a:extLst>
                    <a:ext uri="{FF2B5EF4-FFF2-40B4-BE49-F238E27FC236}">
                      <a16:creationId xmlns:a16="http://schemas.microsoft.com/office/drawing/2014/main" id="{10AF6215-C6BA-35F5-4581-9E16E2B595B4}"/>
                    </a:ext>
                  </a:extLst>
                </p:cNvPr>
                <p:cNvSpPr/>
                <p:nvPr/>
              </p:nvSpPr>
              <p:spPr>
                <a:xfrm>
                  <a:off x="860612" y="3998477"/>
                  <a:ext cx="739588" cy="739588"/>
                </a:xfrm>
                <a:prstGeom prst="ellipse">
                  <a:avLst/>
                </a:prstGeom>
                <a:solidFill>
                  <a:srgbClr val="2F124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 sz="1050">
                    <a:latin typeface="Helvetica Light"/>
                  </a:endParaRPr>
                </a:p>
              </p:txBody>
            </p:sp>
            <p:pic>
              <p:nvPicPr>
                <p:cNvPr id="1058" name="גרפיקה 1057">
                  <a:extLst>
                    <a:ext uri="{FF2B5EF4-FFF2-40B4-BE49-F238E27FC236}">
                      <a16:creationId xmlns:a16="http://schemas.microsoft.com/office/drawing/2014/main" id="{B5F4A4F3-BE81-749F-C824-3A75003CB8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9752" y="4099822"/>
                  <a:ext cx="421308" cy="536898"/>
                </a:xfrm>
                <a:prstGeom prst="rect">
                  <a:avLst/>
                </a:prstGeom>
              </p:spPr>
            </p:pic>
          </p:grpSp>
          <p:grpSp>
            <p:nvGrpSpPr>
              <p:cNvPr id="1048" name="קבוצה 1047">
                <a:extLst>
                  <a:ext uri="{FF2B5EF4-FFF2-40B4-BE49-F238E27FC236}">
                    <a16:creationId xmlns:a16="http://schemas.microsoft.com/office/drawing/2014/main" id="{84414832-E83F-EB41-3E59-31B4418199FF}"/>
                  </a:ext>
                </a:extLst>
              </p:cNvPr>
              <p:cNvGrpSpPr/>
              <p:nvPr/>
            </p:nvGrpSpPr>
            <p:grpSpPr>
              <a:xfrm>
                <a:off x="10015540" y="2880859"/>
                <a:ext cx="133173" cy="133173"/>
                <a:chOff x="860612" y="3998477"/>
                <a:chExt cx="739588" cy="739588"/>
              </a:xfrm>
            </p:grpSpPr>
            <p:sp>
              <p:nvSpPr>
                <p:cNvPr id="1055" name="אליפסה 1054">
                  <a:extLst>
                    <a:ext uri="{FF2B5EF4-FFF2-40B4-BE49-F238E27FC236}">
                      <a16:creationId xmlns:a16="http://schemas.microsoft.com/office/drawing/2014/main" id="{D44ABEB6-AE05-FA56-E5B2-AD7C187228E4}"/>
                    </a:ext>
                  </a:extLst>
                </p:cNvPr>
                <p:cNvSpPr/>
                <p:nvPr/>
              </p:nvSpPr>
              <p:spPr>
                <a:xfrm>
                  <a:off x="860612" y="3998477"/>
                  <a:ext cx="739588" cy="739588"/>
                </a:xfrm>
                <a:prstGeom prst="ellipse">
                  <a:avLst/>
                </a:prstGeom>
                <a:solidFill>
                  <a:srgbClr val="2F124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 sz="1050">
                    <a:latin typeface="Helvetica Light"/>
                  </a:endParaRPr>
                </a:p>
              </p:txBody>
            </p:sp>
            <p:pic>
              <p:nvPicPr>
                <p:cNvPr id="1056" name="גרפיקה 1055">
                  <a:extLst>
                    <a:ext uri="{FF2B5EF4-FFF2-40B4-BE49-F238E27FC236}">
                      <a16:creationId xmlns:a16="http://schemas.microsoft.com/office/drawing/2014/main" id="{21B3C86C-9361-74D1-0B07-3AA262D527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9752" y="4099822"/>
                  <a:ext cx="421308" cy="536898"/>
                </a:xfrm>
                <a:prstGeom prst="rect">
                  <a:avLst/>
                </a:prstGeom>
              </p:spPr>
            </p:pic>
          </p:grpSp>
          <p:grpSp>
            <p:nvGrpSpPr>
              <p:cNvPr id="1049" name="קבוצה 1048">
                <a:extLst>
                  <a:ext uri="{FF2B5EF4-FFF2-40B4-BE49-F238E27FC236}">
                    <a16:creationId xmlns:a16="http://schemas.microsoft.com/office/drawing/2014/main" id="{DB5AD4B4-F3C4-AD4C-49A8-E96CB310A5C1}"/>
                  </a:ext>
                </a:extLst>
              </p:cNvPr>
              <p:cNvGrpSpPr/>
              <p:nvPr/>
            </p:nvGrpSpPr>
            <p:grpSpPr>
              <a:xfrm>
                <a:off x="9799408" y="3325590"/>
                <a:ext cx="133173" cy="133173"/>
                <a:chOff x="860612" y="3998477"/>
                <a:chExt cx="739588" cy="739588"/>
              </a:xfrm>
            </p:grpSpPr>
            <p:sp>
              <p:nvSpPr>
                <p:cNvPr id="1053" name="אליפסה 1052">
                  <a:extLst>
                    <a:ext uri="{FF2B5EF4-FFF2-40B4-BE49-F238E27FC236}">
                      <a16:creationId xmlns:a16="http://schemas.microsoft.com/office/drawing/2014/main" id="{F5A51F13-0C28-5C91-C621-AAFAD223A6C0}"/>
                    </a:ext>
                  </a:extLst>
                </p:cNvPr>
                <p:cNvSpPr/>
                <p:nvPr/>
              </p:nvSpPr>
              <p:spPr>
                <a:xfrm>
                  <a:off x="860612" y="3998477"/>
                  <a:ext cx="739588" cy="739588"/>
                </a:xfrm>
                <a:prstGeom prst="ellipse">
                  <a:avLst/>
                </a:prstGeom>
                <a:solidFill>
                  <a:srgbClr val="2F124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 sz="1050">
                    <a:latin typeface="Helvetica Light"/>
                  </a:endParaRPr>
                </a:p>
              </p:txBody>
            </p:sp>
            <p:pic>
              <p:nvPicPr>
                <p:cNvPr id="1054" name="גרפיקה 1053">
                  <a:extLst>
                    <a:ext uri="{FF2B5EF4-FFF2-40B4-BE49-F238E27FC236}">
                      <a16:creationId xmlns:a16="http://schemas.microsoft.com/office/drawing/2014/main" id="{633EF031-F917-61D1-E3C5-786A6F5722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9752" y="4099822"/>
                  <a:ext cx="421308" cy="536898"/>
                </a:xfrm>
                <a:prstGeom prst="rect">
                  <a:avLst/>
                </a:prstGeom>
              </p:spPr>
            </p:pic>
          </p:grpSp>
          <p:grpSp>
            <p:nvGrpSpPr>
              <p:cNvPr id="1050" name="קבוצה 1049">
                <a:extLst>
                  <a:ext uri="{FF2B5EF4-FFF2-40B4-BE49-F238E27FC236}">
                    <a16:creationId xmlns:a16="http://schemas.microsoft.com/office/drawing/2014/main" id="{645447C4-E14C-09FA-269C-84A3E2AB0BA1}"/>
                  </a:ext>
                </a:extLst>
              </p:cNvPr>
              <p:cNvGrpSpPr/>
              <p:nvPr/>
            </p:nvGrpSpPr>
            <p:grpSpPr>
              <a:xfrm>
                <a:off x="8307550" y="2322179"/>
                <a:ext cx="133173" cy="133173"/>
                <a:chOff x="1470024" y="3585573"/>
                <a:chExt cx="739588" cy="739588"/>
              </a:xfrm>
            </p:grpSpPr>
            <p:sp>
              <p:nvSpPr>
                <p:cNvPr id="1051" name="אליפסה 1050">
                  <a:extLst>
                    <a:ext uri="{FF2B5EF4-FFF2-40B4-BE49-F238E27FC236}">
                      <a16:creationId xmlns:a16="http://schemas.microsoft.com/office/drawing/2014/main" id="{363F7B43-0A8B-7909-A52C-C008D34E39AB}"/>
                    </a:ext>
                  </a:extLst>
                </p:cNvPr>
                <p:cNvSpPr/>
                <p:nvPr/>
              </p:nvSpPr>
              <p:spPr>
                <a:xfrm>
                  <a:off x="1470024" y="3585573"/>
                  <a:ext cx="739588" cy="739588"/>
                </a:xfrm>
                <a:prstGeom prst="ellipse">
                  <a:avLst/>
                </a:prstGeom>
                <a:solidFill>
                  <a:srgbClr val="2F124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 sz="1050">
                    <a:latin typeface="Helvetica Light"/>
                  </a:endParaRPr>
                </a:p>
              </p:txBody>
            </p:sp>
            <p:pic>
              <p:nvPicPr>
                <p:cNvPr id="1052" name="גרפיקה 1051">
                  <a:extLst>
                    <a:ext uri="{FF2B5EF4-FFF2-40B4-BE49-F238E27FC236}">
                      <a16:creationId xmlns:a16="http://schemas.microsoft.com/office/drawing/2014/main" id="{D7A7ADA3-CF8A-2F24-876F-9D275E2FE3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7071" y="3694857"/>
                  <a:ext cx="421309" cy="53689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91" name="קבוצה 2190">
              <a:extLst>
                <a:ext uri="{FF2B5EF4-FFF2-40B4-BE49-F238E27FC236}">
                  <a16:creationId xmlns:a16="http://schemas.microsoft.com/office/drawing/2014/main" id="{423F55BA-39E8-FDD4-27F5-CE38D98738B6}"/>
                </a:ext>
              </a:extLst>
            </p:cNvPr>
            <p:cNvGrpSpPr/>
            <p:nvPr/>
          </p:nvGrpSpPr>
          <p:grpSpPr>
            <a:xfrm>
              <a:off x="400305" y="3820435"/>
              <a:ext cx="2303638" cy="1023680"/>
              <a:chOff x="289533" y="1585804"/>
              <a:chExt cx="2303638" cy="1023680"/>
            </a:xfrm>
          </p:grpSpPr>
          <p:pic>
            <p:nvPicPr>
              <p:cNvPr id="2192" name="Picture 8" descr="CE mark">
                <a:extLst>
                  <a:ext uri="{FF2B5EF4-FFF2-40B4-BE49-F238E27FC236}">
                    <a16:creationId xmlns:a16="http://schemas.microsoft.com/office/drawing/2014/main" id="{87010FA5-C9B4-50C2-E30C-974322DF0B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33" y="2289337"/>
                <a:ext cx="453886" cy="320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93" name="קבוצה 2192">
                <a:extLst>
                  <a:ext uri="{FF2B5EF4-FFF2-40B4-BE49-F238E27FC236}">
                    <a16:creationId xmlns:a16="http://schemas.microsoft.com/office/drawing/2014/main" id="{311E2A7E-07A7-DDFF-BAD4-CBA21FDA0190}"/>
                  </a:ext>
                </a:extLst>
              </p:cNvPr>
              <p:cNvGrpSpPr/>
              <p:nvPr/>
            </p:nvGrpSpPr>
            <p:grpSpPr>
              <a:xfrm>
                <a:off x="473035" y="1585804"/>
                <a:ext cx="2120136" cy="954593"/>
                <a:chOff x="473035" y="1504524"/>
                <a:chExt cx="2120136" cy="954593"/>
              </a:xfrm>
            </p:grpSpPr>
            <p:pic>
              <p:nvPicPr>
                <p:cNvPr id="2194" name="גרפיקה 2193">
                  <a:extLst>
                    <a:ext uri="{FF2B5EF4-FFF2-40B4-BE49-F238E27FC236}">
                      <a16:creationId xmlns:a16="http://schemas.microsoft.com/office/drawing/2014/main" id="{6970CAF6-A177-BED5-3054-6E2F3A2A17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10800000" flipH="1">
                  <a:off x="473035" y="1597886"/>
                  <a:ext cx="167508" cy="235390"/>
                </a:xfrm>
                <a:prstGeom prst="rect">
                  <a:avLst/>
                </a:prstGeom>
              </p:spPr>
            </p:pic>
            <p:sp>
              <p:nvSpPr>
                <p:cNvPr id="2196" name="תיבת טקסט 2195">
                  <a:extLst>
                    <a:ext uri="{FF2B5EF4-FFF2-40B4-BE49-F238E27FC236}">
                      <a16:creationId xmlns:a16="http://schemas.microsoft.com/office/drawing/2014/main" id="{9C29364E-F6C5-4AF1-3FE2-396DFDE1DCB1}"/>
                    </a:ext>
                  </a:extLst>
                </p:cNvPr>
                <p:cNvSpPr txBox="1"/>
                <p:nvPr/>
              </p:nvSpPr>
              <p:spPr>
                <a:xfrm>
                  <a:off x="669794" y="2226103"/>
                  <a:ext cx="1923377" cy="2330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Clearance</a:t>
                  </a:r>
                </a:p>
              </p:txBody>
            </p:sp>
            <p:sp>
              <p:nvSpPr>
                <p:cNvPr id="9" name="תיבת טקסט 8">
                  <a:extLst>
                    <a:ext uri="{FF2B5EF4-FFF2-40B4-BE49-F238E27FC236}">
                      <a16:creationId xmlns:a16="http://schemas.microsoft.com/office/drawing/2014/main" id="{1F11C453-F435-E5B5-B4C8-7163601EE4E6}"/>
                    </a:ext>
                  </a:extLst>
                </p:cNvPr>
                <p:cNvSpPr txBox="1"/>
                <p:nvPr/>
              </p:nvSpPr>
              <p:spPr>
                <a:xfrm>
                  <a:off x="665987" y="1504524"/>
                  <a:ext cx="1568950" cy="37864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Available in multiple </a:t>
                  </a:r>
                </a:p>
                <a:p>
                  <a:r>
                    <a:rPr lang="en-US" sz="1000" dirty="0">
                      <a:solidFill>
                        <a:srgbClr val="973D96"/>
                      </a:solidFill>
                      <a:latin typeface="Helvetica Light"/>
                      <a:ea typeface="Verdana" panose="020B0604030504040204" pitchFamily="34" charset="0"/>
                      <a:cs typeface="+mj-cs"/>
                    </a:rPr>
                    <a:t>countries</a:t>
                  </a:r>
                </a:p>
              </p:txBody>
            </p:sp>
          </p:grpSp>
        </p:grpSp>
        <p:sp>
          <p:nvSpPr>
            <p:cNvPr id="2197" name="אליפסה 2196">
              <a:extLst>
                <a:ext uri="{FF2B5EF4-FFF2-40B4-BE49-F238E27FC236}">
                  <a16:creationId xmlns:a16="http://schemas.microsoft.com/office/drawing/2014/main" id="{5E0BB982-E8AD-4308-4419-F95EDF06B6B6}"/>
                </a:ext>
              </a:extLst>
            </p:cNvPr>
            <p:cNvSpPr/>
            <p:nvPr/>
          </p:nvSpPr>
          <p:spPr>
            <a:xfrm>
              <a:off x="2269377" y="2456387"/>
              <a:ext cx="133173" cy="133173"/>
            </a:xfrm>
            <a:prstGeom prst="ellipse">
              <a:avLst/>
            </a:prstGeom>
            <a:solidFill>
              <a:srgbClr val="2F12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sz="1050">
                <a:latin typeface="Helvetica Light"/>
              </a:endParaRPr>
            </a:p>
          </p:txBody>
        </p:sp>
        <p:pic>
          <p:nvPicPr>
            <p:cNvPr id="2198" name="גרפיקה 2197">
              <a:extLst>
                <a:ext uri="{FF2B5EF4-FFF2-40B4-BE49-F238E27FC236}">
                  <a16:creationId xmlns:a16="http://schemas.microsoft.com/office/drawing/2014/main" id="{B9C24DFB-77BF-58C7-D497-0D097B808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98032" y="2474636"/>
              <a:ext cx="75862" cy="96676"/>
            </a:xfrm>
            <a:prstGeom prst="rect">
              <a:avLst/>
            </a:prstGeom>
          </p:spPr>
        </p:pic>
        <p:sp>
          <p:nvSpPr>
            <p:cNvPr id="2199" name="אליפסה 2198">
              <a:extLst>
                <a:ext uri="{FF2B5EF4-FFF2-40B4-BE49-F238E27FC236}">
                  <a16:creationId xmlns:a16="http://schemas.microsoft.com/office/drawing/2014/main" id="{3928B1AA-ECAD-C5CD-1549-9DB1026E1508}"/>
                </a:ext>
              </a:extLst>
            </p:cNvPr>
            <p:cNvSpPr/>
            <p:nvPr/>
          </p:nvSpPr>
          <p:spPr>
            <a:xfrm>
              <a:off x="4716077" y="2503779"/>
              <a:ext cx="143010" cy="139939"/>
            </a:xfrm>
            <a:prstGeom prst="ellipse">
              <a:avLst/>
            </a:prstGeom>
            <a:solidFill>
              <a:srgbClr val="2F12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sz="1050">
                <a:latin typeface="Helvetica Light"/>
              </a:endParaRPr>
            </a:p>
          </p:txBody>
        </p:sp>
        <p:pic>
          <p:nvPicPr>
            <p:cNvPr id="2200" name="גרפיקה 2199">
              <a:extLst>
                <a:ext uri="{FF2B5EF4-FFF2-40B4-BE49-F238E27FC236}">
                  <a16:creationId xmlns:a16="http://schemas.microsoft.com/office/drawing/2014/main" id="{0A232674-F794-DC42-7588-7162F2BAC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46849" y="2538195"/>
              <a:ext cx="81466" cy="101588"/>
            </a:xfrm>
            <a:prstGeom prst="rect">
              <a:avLst/>
            </a:prstGeom>
          </p:spPr>
        </p:pic>
        <p:sp>
          <p:nvSpPr>
            <p:cNvPr id="2201" name="תיבת טקסט 2200">
              <a:extLst>
                <a:ext uri="{FF2B5EF4-FFF2-40B4-BE49-F238E27FC236}">
                  <a16:creationId xmlns:a16="http://schemas.microsoft.com/office/drawing/2014/main" id="{735603E4-1DBB-A726-9416-E9E3224D5DD1}"/>
                </a:ext>
              </a:extLst>
            </p:cNvPr>
            <p:cNvSpPr txBox="1"/>
            <p:nvPr/>
          </p:nvSpPr>
          <p:spPr>
            <a:xfrm>
              <a:off x="4405551" y="2588696"/>
              <a:ext cx="1069440" cy="174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" dirty="0">
                  <a:solidFill>
                    <a:srgbClr val="973D96"/>
                  </a:solidFill>
                  <a:latin typeface="Helvetica Light"/>
                  <a:ea typeface="Verdana" panose="020B0604030504040204" pitchFamily="34" charset="0"/>
                  <a:cs typeface="+mj-cs"/>
                </a:rPr>
                <a:t>Italy</a:t>
              </a:r>
            </a:p>
          </p:txBody>
        </p:sp>
        <p:sp>
          <p:nvSpPr>
            <p:cNvPr id="39" name="תיבת טקסט 38">
              <a:extLst>
                <a:ext uri="{FF2B5EF4-FFF2-40B4-BE49-F238E27FC236}">
                  <a16:creationId xmlns:a16="http://schemas.microsoft.com/office/drawing/2014/main" id="{2EAD8BA8-A54B-91DF-5988-2FA8A688A912}"/>
                </a:ext>
              </a:extLst>
            </p:cNvPr>
            <p:cNvSpPr txBox="1"/>
            <p:nvPr/>
          </p:nvSpPr>
          <p:spPr>
            <a:xfrm>
              <a:off x="3355330" y="2493281"/>
              <a:ext cx="1069440" cy="174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" dirty="0">
                  <a:solidFill>
                    <a:srgbClr val="973D96"/>
                  </a:solidFill>
                  <a:latin typeface="Helvetica Light"/>
                  <a:ea typeface="Verdana" panose="020B0604030504040204" pitchFamily="34" charset="0"/>
                  <a:cs typeface="+mj-cs"/>
                </a:rPr>
                <a:t>Portugal</a:t>
              </a:r>
            </a:p>
          </p:txBody>
        </p:sp>
      </p:grpSp>
      <p:pic>
        <p:nvPicPr>
          <p:cNvPr id="3" name="Picture 8" descr="Dental implant ">
            <a:extLst>
              <a:ext uri="{FF2B5EF4-FFF2-40B4-BE49-F238E27FC236}">
                <a16:creationId xmlns:a16="http://schemas.microsoft.com/office/drawing/2014/main" id="{5A85B6E0-AF40-9D7C-0D8B-64488FC6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04" y="1007330"/>
            <a:ext cx="505004" cy="50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9B3F8BDC-8ECD-E514-9F57-9D3BBB087ADF}"/>
              </a:ext>
            </a:extLst>
          </p:cNvPr>
          <p:cNvSpPr txBox="1"/>
          <p:nvPr/>
        </p:nvSpPr>
        <p:spPr>
          <a:xfrm>
            <a:off x="1453936" y="960082"/>
            <a:ext cx="13394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Dental Implants Companies</a:t>
            </a:r>
            <a:endParaRPr lang="he-IL" sz="1400" b="1" dirty="0">
              <a:solidFill>
                <a:srgbClr val="2E1245"/>
              </a:solidFill>
              <a:latin typeface="Helvetica Light"/>
              <a:ea typeface="Verdana" panose="020B0604030504040204" pitchFamily="34" charset="0"/>
              <a:cs typeface="Assistant"/>
            </a:endParaRPr>
          </a:p>
        </p:txBody>
      </p:sp>
      <p:pic>
        <p:nvPicPr>
          <p:cNvPr id="7" name="Picture 10" descr="Dental clinic ">
            <a:extLst>
              <a:ext uri="{FF2B5EF4-FFF2-40B4-BE49-F238E27FC236}">
                <a16:creationId xmlns:a16="http://schemas.microsoft.com/office/drawing/2014/main" id="{F971BD39-A6ED-168B-1C5A-DC09793E4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098" y="1021805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1D2372EE-71DF-742A-AE1A-A5CD59A07661}"/>
              </a:ext>
            </a:extLst>
          </p:cNvPr>
          <p:cNvSpPr txBox="1"/>
          <p:nvPr/>
        </p:nvSpPr>
        <p:spPr>
          <a:xfrm>
            <a:off x="3916456" y="1019761"/>
            <a:ext cx="1339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Dental Clinic Chains</a:t>
            </a:r>
            <a:endParaRPr lang="he-IL" sz="1400" b="1" dirty="0">
              <a:solidFill>
                <a:srgbClr val="2E1245"/>
              </a:solidFill>
              <a:latin typeface="Helvetica Light"/>
              <a:ea typeface="Verdana" panose="020B0604030504040204" pitchFamily="34" charset="0"/>
              <a:cs typeface="Assistant"/>
            </a:endParaRP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FDECD0DC-3C88-872A-C7DC-80DB1D2AE045}"/>
              </a:ext>
            </a:extLst>
          </p:cNvPr>
          <p:cNvSpPr txBox="1"/>
          <p:nvPr/>
        </p:nvSpPr>
        <p:spPr>
          <a:xfrm>
            <a:off x="3847637" y="2892130"/>
            <a:ext cx="45278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dirty="0">
                <a:solidFill>
                  <a:srgbClr val="973D96"/>
                </a:solidFill>
                <a:latin typeface="Helvetica Light"/>
                <a:ea typeface="Verdana" panose="020B0604030504040204" pitchFamily="34" charset="0"/>
                <a:cs typeface="+mj-cs"/>
              </a:rPr>
              <a:t>UK</a:t>
            </a:r>
          </a:p>
        </p:txBody>
      </p:sp>
      <p:sp>
        <p:nvSpPr>
          <p:cNvPr id="13" name="אליפסה 12">
            <a:extLst>
              <a:ext uri="{FF2B5EF4-FFF2-40B4-BE49-F238E27FC236}">
                <a16:creationId xmlns:a16="http://schemas.microsoft.com/office/drawing/2014/main" id="{8728ABEC-3FD3-B91A-99C6-29B7322AA91A}"/>
              </a:ext>
            </a:extLst>
          </p:cNvPr>
          <p:cNvSpPr/>
          <p:nvPr/>
        </p:nvSpPr>
        <p:spPr>
          <a:xfrm>
            <a:off x="2636134" y="5204620"/>
            <a:ext cx="143010" cy="139939"/>
          </a:xfrm>
          <a:prstGeom prst="ellipse">
            <a:avLst/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050">
              <a:latin typeface="Helvetica Light"/>
            </a:endParaRPr>
          </a:p>
        </p:txBody>
      </p:sp>
      <p:pic>
        <p:nvPicPr>
          <p:cNvPr id="23" name="גרפיקה 22">
            <a:extLst>
              <a:ext uri="{FF2B5EF4-FFF2-40B4-BE49-F238E27FC236}">
                <a16:creationId xmlns:a16="http://schemas.microsoft.com/office/drawing/2014/main" id="{068ED21E-60CC-3496-4420-67FC18049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66907" y="5223799"/>
            <a:ext cx="81466" cy="101587"/>
          </a:xfrm>
          <a:prstGeom prst="rect">
            <a:avLst/>
          </a:prstGeom>
        </p:spPr>
      </p:pic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E670A212-63FB-0D33-172E-44E5F977C89A}"/>
              </a:ext>
            </a:extLst>
          </p:cNvPr>
          <p:cNvSpPr txBox="1"/>
          <p:nvPr/>
        </p:nvSpPr>
        <p:spPr>
          <a:xfrm>
            <a:off x="7267251" y="3576182"/>
            <a:ext cx="127907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973D96"/>
                </a:solidFill>
                <a:latin typeface="Helvetica Light"/>
                <a:ea typeface="Verdana" panose="020B0604030504040204" pitchFamily="34" charset="0"/>
                <a:cs typeface="+mj-cs"/>
              </a:rPr>
              <a:t>South Korea</a:t>
            </a:r>
          </a:p>
        </p:txBody>
      </p:sp>
      <p:sp>
        <p:nvSpPr>
          <p:cNvPr id="28" name="אליפסה 27">
            <a:extLst>
              <a:ext uri="{FF2B5EF4-FFF2-40B4-BE49-F238E27FC236}">
                <a16:creationId xmlns:a16="http://schemas.microsoft.com/office/drawing/2014/main" id="{AE693C86-3C94-2BF6-6D17-998358E84212}"/>
              </a:ext>
            </a:extLst>
          </p:cNvPr>
          <p:cNvSpPr/>
          <p:nvPr/>
        </p:nvSpPr>
        <p:spPr>
          <a:xfrm rot="20542616">
            <a:off x="7716963" y="3353026"/>
            <a:ext cx="146478" cy="164926"/>
          </a:xfrm>
          <a:prstGeom prst="ellipse">
            <a:avLst/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050">
              <a:latin typeface="Helvetica Light"/>
            </a:endParaRPr>
          </a:p>
        </p:txBody>
      </p:sp>
      <p:pic>
        <p:nvPicPr>
          <p:cNvPr id="29" name="גרפיקה 28">
            <a:extLst>
              <a:ext uri="{FF2B5EF4-FFF2-40B4-BE49-F238E27FC236}">
                <a16:creationId xmlns:a16="http://schemas.microsoft.com/office/drawing/2014/main" id="{6C0542B6-C0ED-A22A-C35C-9A6AE282F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5218" y="3394512"/>
            <a:ext cx="78389" cy="97751"/>
          </a:xfrm>
          <a:prstGeom prst="rect">
            <a:avLst/>
          </a:prstGeom>
        </p:spPr>
      </p:pic>
      <p:sp>
        <p:nvSpPr>
          <p:cNvPr id="2534" name="אליפסה 2533">
            <a:extLst>
              <a:ext uri="{FF2B5EF4-FFF2-40B4-BE49-F238E27FC236}">
                <a16:creationId xmlns:a16="http://schemas.microsoft.com/office/drawing/2014/main" id="{D52F8A15-432F-9175-B7ED-990C40006B99}"/>
              </a:ext>
            </a:extLst>
          </p:cNvPr>
          <p:cNvSpPr/>
          <p:nvPr/>
        </p:nvSpPr>
        <p:spPr>
          <a:xfrm>
            <a:off x="1929996" y="4021588"/>
            <a:ext cx="143010" cy="139939"/>
          </a:xfrm>
          <a:prstGeom prst="ellipse">
            <a:avLst/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050">
              <a:latin typeface="Helvetica Light"/>
            </a:endParaRPr>
          </a:p>
        </p:txBody>
      </p:sp>
      <p:pic>
        <p:nvPicPr>
          <p:cNvPr id="2535" name="גרפיקה 2534">
            <a:extLst>
              <a:ext uri="{FF2B5EF4-FFF2-40B4-BE49-F238E27FC236}">
                <a16:creationId xmlns:a16="http://schemas.microsoft.com/office/drawing/2014/main" id="{F68F574C-867F-95D2-2EB7-8CF82C1EF6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60769" y="4040767"/>
            <a:ext cx="81466" cy="101587"/>
          </a:xfrm>
          <a:prstGeom prst="rect">
            <a:avLst/>
          </a:prstGeom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DEAB274D-2D8F-5FF9-BD3E-1B98BC11A0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9319" y="6047201"/>
            <a:ext cx="1700596" cy="618399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74A0D1A2-8611-E9FE-D649-8A8AA7AD14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258" y="6466608"/>
            <a:ext cx="844046" cy="295644"/>
          </a:xfrm>
          <a:prstGeom prst="rect">
            <a:avLst/>
          </a:prstGeom>
        </p:spPr>
      </p:pic>
      <p:sp>
        <p:nvSpPr>
          <p:cNvPr id="17" name="אליפסה 16">
            <a:extLst>
              <a:ext uri="{FF2B5EF4-FFF2-40B4-BE49-F238E27FC236}">
                <a16:creationId xmlns:a16="http://schemas.microsoft.com/office/drawing/2014/main" id="{3709A597-2310-F66C-AB49-C6EFF1EE35C9}"/>
              </a:ext>
            </a:extLst>
          </p:cNvPr>
          <p:cNvSpPr/>
          <p:nvPr/>
        </p:nvSpPr>
        <p:spPr>
          <a:xfrm>
            <a:off x="3890658" y="3421242"/>
            <a:ext cx="146431" cy="147871"/>
          </a:xfrm>
          <a:prstGeom prst="ellipse">
            <a:avLst/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050">
              <a:latin typeface="Helvetica Light"/>
            </a:endParaRPr>
          </a:p>
        </p:txBody>
      </p:sp>
      <p:pic>
        <p:nvPicPr>
          <p:cNvPr id="37" name="גרפיקה 36">
            <a:extLst>
              <a:ext uri="{FF2B5EF4-FFF2-40B4-BE49-F238E27FC236}">
                <a16:creationId xmlns:a16="http://schemas.microsoft.com/office/drawing/2014/main" id="{22549C34-2C83-2C73-9E5A-3DC10B422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2166" y="3441505"/>
            <a:ext cx="83415" cy="107346"/>
          </a:xfrm>
          <a:prstGeom prst="rect">
            <a:avLst/>
          </a:prstGeom>
        </p:spPr>
      </p:pic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C80B54F4-2613-9CBB-FF9A-101FD0D980A8}"/>
              </a:ext>
            </a:extLst>
          </p:cNvPr>
          <p:cNvSpPr txBox="1"/>
          <p:nvPr/>
        </p:nvSpPr>
        <p:spPr>
          <a:xfrm>
            <a:off x="6368247" y="4891627"/>
            <a:ext cx="82686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973D96"/>
                </a:solidFill>
                <a:latin typeface="Helvetica Light"/>
                <a:ea typeface="Verdana" panose="020B0604030504040204" pitchFamily="34" charset="0"/>
                <a:cs typeface="+mj-cs"/>
              </a:rPr>
              <a:t>Australia</a:t>
            </a:r>
          </a:p>
        </p:txBody>
      </p:sp>
      <p:sp>
        <p:nvSpPr>
          <p:cNvPr id="22" name="אליפסה 21">
            <a:extLst>
              <a:ext uri="{FF2B5EF4-FFF2-40B4-BE49-F238E27FC236}">
                <a16:creationId xmlns:a16="http://schemas.microsoft.com/office/drawing/2014/main" id="{8BD64B66-D770-BDE5-DC5F-516179F57512}"/>
              </a:ext>
            </a:extLst>
          </p:cNvPr>
          <p:cNvSpPr/>
          <p:nvPr/>
        </p:nvSpPr>
        <p:spPr>
          <a:xfrm>
            <a:off x="6981013" y="4972164"/>
            <a:ext cx="146431" cy="147871"/>
          </a:xfrm>
          <a:prstGeom prst="ellipse">
            <a:avLst/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050">
              <a:latin typeface="Helvetica Light"/>
            </a:endParaRPr>
          </a:p>
        </p:txBody>
      </p:sp>
      <p:pic>
        <p:nvPicPr>
          <p:cNvPr id="38" name="גרפיקה 37">
            <a:extLst>
              <a:ext uri="{FF2B5EF4-FFF2-40B4-BE49-F238E27FC236}">
                <a16:creationId xmlns:a16="http://schemas.microsoft.com/office/drawing/2014/main" id="{4E9AD65A-B4C6-34D9-F8E7-860A2CA3A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2521" y="4983960"/>
            <a:ext cx="83415" cy="107346"/>
          </a:xfrm>
          <a:prstGeom prst="rect">
            <a:avLst/>
          </a:prstGeom>
        </p:spPr>
      </p:pic>
      <p:sp>
        <p:nvSpPr>
          <p:cNvPr id="43" name="אליפסה 42">
            <a:extLst>
              <a:ext uri="{FF2B5EF4-FFF2-40B4-BE49-F238E27FC236}">
                <a16:creationId xmlns:a16="http://schemas.microsoft.com/office/drawing/2014/main" id="{5D0B0F76-AA02-83CB-519E-F64B84749DF7}"/>
              </a:ext>
            </a:extLst>
          </p:cNvPr>
          <p:cNvSpPr/>
          <p:nvPr/>
        </p:nvSpPr>
        <p:spPr>
          <a:xfrm>
            <a:off x="4069574" y="3043710"/>
            <a:ext cx="146431" cy="147871"/>
          </a:xfrm>
          <a:prstGeom prst="ellipse">
            <a:avLst/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050">
              <a:latin typeface="Helvetica Light"/>
            </a:endParaRPr>
          </a:p>
        </p:txBody>
      </p:sp>
      <p:pic>
        <p:nvPicPr>
          <p:cNvPr id="44" name="גרפיקה 43">
            <a:extLst>
              <a:ext uri="{FF2B5EF4-FFF2-40B4-BE49-F238E27FC236}">
                <a16:creationId xmlns:a16="http://schemas.microsoft.com/office/drawing/2014/main" id="{D37ED441-CFFB-D7C8-6E6A-5CF75EE7C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1083" y="3063976"/>
            <a:ext cx="83415" cy="107345"/>
          </a:xfrm>
          <a:prstGeom prst="rect">
            <a:avLst/>
          </a:prstGeom>
        </p:spPr>
      </p:pic>
      <p:sp>
        <p:nvSpPr>
          <p:cNvPr id="45" name="אליפסה 44">
            <a:extLst>
              <a:ext uri="{FF2B5EF4-FFF2-40B4-BE49-F238E27FC236}">
                <a16:creationId xmlns:a16="http://schemas.microsoft.com/office/drawing/2014/main" id="{A70865C4-53EA-C914-B3D8-E381E50C4EE7}"/>
              </a:ext>
            </a:extLst>
          </p:cNvPr>
          <p:cNvSpPr/>
          <p:nvPr/>
        </p:nvSpPr>
        <p:spPr>
          <a:xfrm>
            <a:off x="4339519" y="3259972"/>
            <a:ext cx="146431" cy="147871"/>
          </a:xfrm>
          <a:prstGeom prst="ellipse">
            <a:avLst/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050">
              <a:latin typeface="Helvetica Light"/>
            </a:endParaRPr>
          </a:p>
        </p:txBody>
      </p:sp>
      <p:pic>
        <p:nvPicPr>
          <p:cNvPr id="46" name="גרפיקה 45">
            <a:extLst>
              <a:ext uri="{FF2B5EF4-FFF2-40B4-BE49-F238E27FC236}">
                <a16:creationId xmlns:a16="http://schemas.microsoft.com/office/drawing/2014/main" id="{208DDF11-130D-6B85-0924-D6A91A25E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71028" y="3280238"/>
            <a:ext cx="83415" cy="107345"/>
          </a:xfrm>
          <a:prstGeom prst="rect">
            <a:avLst/>
          </a:prstGeom>
        </p:spPr>
      </p:pic>
      <p:sp>
        <p:nvSpPr>
          <p:cNvPr id="49" name="אליפסה 48">
            <a:extLst>
              <a:ext uri="{FF2B5EF4-FFF2-40B4-BE49-F238E27FC236}">
                <a16:creationId xmlns:a16="http://schemas.microsoft.com/office/drawing/2014/main" id="{0233583B-9A9F-5F78-9BF1-9A24A710D62D}"/>
              </a:ext>
            </a:extLst>
          </p:cNvPr>
          <p:cNvSpPr/>
          <p:nvPr/>
        </p:nvSpPr>
        <p:spPr>
          <a:xfrm>
            <a:off x="5904045" y="3966831"/>
            <a:ext cx="146431" cy="147871"/>
          </a:xfrm>
          <a:prstGeom prst="ellipse">
            <a:avLst/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050">
              <a:latin typeface="Helvetica Light"/>
            </a:endParaRPr>
          </a:p>
        </p:txBody>
      </p:sp>
      <p:pic>
        <p:nvPicPr>
          <p:cNvPr id="50" name="גרפיקה 49">
            <a:extLst>
              <a:ext uri="{FF2B5EF4-FFF2-40B4-BE49-F238E27FC236}">
                <a16:creationId xmlns:a16="http://schemas.microsoft.com/office/drawing/2014/main" id="{2EB9FBC2-F8B4-57C0-009D-3B4A3DA77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35554" y="3987097"/>
            <a:ext cx="83415" cy="10734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C42D6C4-919B-84A6-A583-0A8EE36771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88883" y="-11924"/>
            <a:ext cx="3579494" cy="6149364"/>
          </a:xfrm>
          <a:prstGeom prst="rect">
            <a:avLst/>
          </a:prstGeom>
        </p:spPr>
      </p:pic>
      <p:pic>
        <p:nvPicPr>
          <p:cNvPr id="20" name="Picture 16" descr="Hazte distribuidor">
            <a:extLst>
              <a:ext uri="{FF2B5EF4-FFF2-40B4-BE49-F238E27FC236}">
                <a16:creationId xmlns:a16="http://schemas.microsoft.com/office/drawing/2014/main" id="{9B17E0E9-A6BE-0C89-99CD-26EF6084A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155" y="1670331"/>
            <a:ext cx="796312" cy="66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249E0927-597D-351F-2B2F-745A7360A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293" y="4217324"/>
            <a:ext cx="1443337" cy="63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Visy Implant - Visy Implant Specialist">
            <a:extLst>
              <a:ext uri="{FF2B5EF4-FFF2-40B4-BE49-F238E27FC236}">
                <a16:creationId xmlns:a16="http://schemas.microsoft.com/office/drawing/2014/main" id="{B1D7974B-FC15-43D8-E22D-B4E0627DF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312" y="5045035"/>
            <a:ext cx="954910" cy="52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C551E91F-4C7B-AC4D-35AF-DB6C518E5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44" y="3349586"/>
            <a:ext cx="1339428" cy="67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 descr="Alpha-Bio Tec">
            <a:extLst>
              <a:ext uri="{FF2B5EF4-FFF2-40B4-BE49-F238E27FC236}">
                <a16:creationId xmlns:a16="http://schemas.microsoft.com/office/drawing/2014/main" id="{6D5DEC7F-25A3-EA20-4AA0-4E825834F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655" y="2581806"/>
            <a:ext cx="177165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קבוצה 51">
            <a:extLst>
              <a:ext uri="{FF2B5EF4-FFF2-40B4-BE49-F238E27FC236}">
                <a16:creationId xmlns:a16="http://schemas.microsoft.com/office/drawing/2014/main" id="{A2D9E8DC-2936-2C65-E5DC-9E7F34608D78}"/>
              </a:ext>
            </a:extLst>
          </p:cNvPr>
          <p:cNvGrpSpPr/>
          <p:nvPr/>
        </p:nvGrpSpPr>
        <p:grpSpPr>
          <a:xfrm>
            <a:off x="8912055" y="5691824"/>
            <a:ext cx="1934112" cy="556450"/>
            <a:chOff x="9576085" y="5359808"/>
            <a:chExt cx="1934112" cy="556450"/>
          </a:xfrm>
        </p:grpSpPr>
        <p:pic>
          <p:nvPicPr>
            <p:cNvPr id="53" name="תמונה 52">
              <a:extLst>
                <a:ext uri="{FF2B5EF4-FFF2-40B4-BE49-F238E27FC236}">
                  <a16:creationId xmlns:a16="http://schemas.microsoft.com/office/drawing/2014/main" id="{3E676338-637B-1778-04B3-8992F3A6C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576085" y="5568558"/>
              <a:ext cx="1529878" cy="347700"/>
            </a:xfrm>
            <a:prstGeom prst="rect">
              <a:avLst/>
            </a:prstGeom>
          </p:spPr>
        </p:pic>
        <p:sp>
          <p:nvSpPr>
            <p:cNvPr id="54" name="תיבת טקסט 53">
              <a:extLst>
                <a:ext uri="{FF2B5EF4-FFF2-40B4-BE49-F238E27FC236}">
                  <a16:creationId xmlns:a16="http://schemas.microsoft.com/office/drawing/2014/main" id="{18AFD080-D70F-F8F9-E332-A6A07FE2F3A1}"/>
                </a:ext>
              </a:extLst>
            </p:cNvPr>
            <p:cNvSpPr txBox="1"/>
            <p:nvPr/>
          </p:nvSpPr>
          <p:spPr>
            <a:xfrm>
              <a:off x="10514316" y="5359808"/>
              <a:ext cx="99588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973D96"/>
                  </a:solidFill>
                  <a:latin typeface="Helvetica Light"/>
                  <a:ea typeface="Verdana" panose="020B0604030504040204" pitchFamily="34" charset="0"/>
                  <a:cs typeface="+mj-cs"/>
                </a:rPr>
                <a:t>*</a:t>
              </a:r>
            </a:p>
          </p:txBody>
        </p:sp>
      </p:grpSp>
      <p:pic>
        <p:nvPicPr>
          <p:cNvPr id="55" name="Picture 6" descr="Geistlich Pharma AG - International Pharma: Geistlich Pharma">
            <a:extLst>
              <a:ext uri="{FF2B5EF4-FFF2-40B4-BE49-F238E27FC236}">
                <a16:creationId xmlns:a16="http://schemas.microsoft.com/office/drawing/2014/main" id="{689D8975-6A96-9783-F300-29244207C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166" y="1224556"/>
            <a:ext cx="1267103" cy="23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Via Ossea">
            <a:extLst>
              <a:ext uri="{FF2B5EF4-FFF2-40B4-BE49-F238E27FC236}">
                <a16:creationId xmlns:a16="http://schemas.microsoft.com/office/drawing/2014/main" id="{222AABC4-F8EF-8778-6D33-FD08BAE96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472" y="4934536"/>
            <a:ext cx="1151644" cy="68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תמונה 58">
            <a:extLst>
              <a:ext uri="{FF2B5EF4-FFF2-40B4-BE49-F238E27FC236}">
                <a16:creationId xmlns:a16="http://schemas.microsoft.com/office/drawing/2014/main" id="{B9D8B966-2F97-6FB3-52EE-2B21065BFCA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674501" y="2734367"/>
            <a:ext cx="1281724" cy="216444"/>
          </a:xfrm>
          <a:prstGeom prst="rect">
            <a:avLst/>
          </a:prstGeom>
        </p:spPr>
      </p:pic>
      <p:pic>
        <p:nvPicPr>
          <p:cNvPr id="60" name="Picture 2" descr="Ticare Romania | Ghiroda">
            <a:extLst>
              <a:ext uri="{FF2B5EF4-FFF2-40B4-BE49-F238E27FC236}">
                <a16:creationId xmlns:a16="http://schemas.microsoft.com/office/drawing/2014/main" id="{C03D14B2-A4DE-B0AD-628A-72E53F21E5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9" t="24846" r="24811" b="19991"/>
          <a:stretch/>
        </p:blipFill>
        <p:spPr bwMode="auto">
          <a:xfrm>
            <a:off x="9321637" y="949711"/>
            <a:ext cx="726508" cy="76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C-Tech Implant | Supply of dental ...">
            <a:extLst>
              <a:ext uri="{FF2B5EF4-FFF2-40B4-BE49-F238E27FC236}">
                <a16:creationId xmlns:a16="http://schemas.microsoft.com/office/drawing/2014/main" id="{EFD07CDC-20E0-EB7C-C046-4CB90968A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6" b="41827"/>
          <a:stretch/>
        </p:blipFill>
        <p:spPr bwMode="auto">
          <a:xfrm>
            <a:off x="10667944" y="4408412"/>
            <a:ext cx="1429725" cy="36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Plenum Bioengenharia | Jundiaí SP">
            <a:extLst>
              <a:ext uri="{FF2B5EF4-FFF2-40B4-BE49-F238E27FC236}">
                <a16:creationId xmlns:a16="http://schemas.microsoft.com/office/drawing/2014/main" id="{301FF453-80D9-A8C3-6281-318F86CA7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7" b="17093"/>
          <a:stretch/>
        </p:blipFill>
        <p:spPr bwMode="auto">
          <a:xfrm>
            <a:off x="10699472" y="5691862"/>
            <a:ext cx="1133479" cy="72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Southern Implants Australia/NZ">
            <a:extLst>
              <a:ext uri="{FF2B5EF4-FFF2-40B4-BE49-F238E27FC236}">
                <a16:creationId xmlns:a16="http://schemas.microsoft.com/office/drawing/2014/main" id="{FF1F7020-FCEB-B73C-17FD-A0408ED24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3" b="23927"/>
          <a:stretch/>
        </p:blipFill>
        <p:spPr bwMode="auto">
          <a:xfrm>
            <a:off x="9102505" y="1749508"/>
            <a:ext cx="1339428" cy="69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9B454618-A5D8-41CB-C458-E8016390B196}"/>
              </a:ext>
            </a:extLst>
          </p:cNvPr>
          <p:cNvSpPr txBox="1"/>
          <p:nvPr/>
        </p:nvSpPr>
        <p:spPr>
          <a:xfrm>
            <a:off x="8627533" y="205650"/>
            <a:ext cx="382678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1600" b="1" kern="0" dirty="0">
                <a:solidFill>
                  <a:srgbClr val="1B1D57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Currently serve 50 implants models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C09445A7-BFBC-0817-79C2-1DC8D497F118}"/>
              </a:ext>
            </a:extLst>
          </p:cNvPr>
          <p:cNvSpPr txBox="1"/>
          <p:nvPr/>
        </p:nvSpPr>
        <p:spPr>
          <a:xfrm>
            <a:off x="7633920" y="5118534"/>
            <a:ext cx="82686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973D96"/>
                </a:solidFill>
                <a:latin typeface="Helvetica Light"/>
                <a:ea typeface="Verdana" panose="020B0604030504040204" pitchFamily="34" charset="0"/>
                <a:cs typeface="+mj-cs"/>
              </a:rPr>
              <a:t>New Zealand</a:t>
            </a:r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BA5C8B5F-5E92-79C8-A0E7-55C88F08D281}"/>
              </a:ext>
            </a:extLst>
          </p:cNvPr>
          <p:cNvSpPr/>
          <p:nvPr/>
        </p:nvSpPr>
        <p:spPr>
          <a:xfrm>
            <a:off x="7833607" y="5346580"/>
            <a:ext cx="146431" cy="147871"/>
          </a:xfrm>
          <a:prstGeom prst="ellipse">
            <a:avLst/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050">
              <a:latin typeface="Helvetica Light"/>
            </a:endParaRPr>
          </a:p>
        </p:txBody>
      </p:sp>
      <p:pic>
        <p:nvPicPr>
          <p:cNvPr id="25" name="גרפיקה 24">
            <a:extLst>
              <a:ext uri="{FF2B5EF4-FFF2-40B4-BE49-F238E27FC236}">
                <a16:creationId xmlns:a16="http://schemas.microsoft.com/office/drawing/2014/main" id="{881AF9E7-B27B-6446-765C-26625310A7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5115" y="5358376"/>
            <a:ext cx="83415" cy="107346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75EF04B6-6D0B-73BC-5351-EBAB3D1A77C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256" y="3334299"/>
            <a:ext cx="1365374" cy="63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02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תמונה 75">
            <a:extLst>
              <a:ext uri="{FF2B5EF4-FFF2-40B4-BE49-F238E27FC236}">
                <a16:creationId xmlns:a16="http://schemas.microsoft.com/office/drawing/2014/main" id="{E9507D96-0DE3-29E6-576B-8D028AC3B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3010"/>
            <a:ext cx="12192000" cy="1014990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CFA1D687-238A-2F3D-6BBD-90823F922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029" y="-34608"/>
            <a:ext cx="3880971" cy="6025574"/>
          </a:xfrm>
          <a:prstGeom prst="rect">
            <a:avLst/>
          </a:prstGeom>
        </p:spPr>
      </p:pic>
      <p:sp>
        <p:nvSpPr>
          <p:cNvPr id="48" name="כותרת 53">
            <a:extLst>
              <a:ext uri="{FF2B5EF4-FFF2-40B4-BE49-F238E27FC236}">
                <a16:creationId xmlns:a16="http://schemas.microsoft.com/office/drawing/2014/main" id="{251E9407-6FE4-F745-8082-7FCB77A57D8D}"/>
              </a:ext>
            </a:extLst>
          </p:cNvPr>
          <p:cNvSpPr txBox="1">
            <a:spLocks/>
          </p:cNvSpPr>
          <p:nvPr/>
        </p:nvSpPr>
        <p:spPr>
          <a:xfrm>
            <a:off x="290824" y="84505"/>
            <a:ext cx="10985512" cy="8251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8B427B"/>
                </a:solidFill>
                <a:latin typeface="Helvetica Light"/>
                <a:ea typeface="Roboto Condensed" panose="02000000000000000000" pitchFamily="2" charset="0"/>
                <a:cs typeface="Roboto Condensed" panose="02000000000000000000" pitchFamily="2" charset="0"/>
              </a:rPr>
              <a:t>Investment Round Numbers</a:t>
            </a:r>
          </a:p>
        </p:txBody>
      </p:sp>
      <p:graphicFrame>
        <p:nvGraphicFramePr>
          <p:cNvPr id="2" name="תרשים 1">
            <a:extLst>
              <a:ext uri="{FF2B5EF4-FFF2-40B4-BE49-F238E27FC236}">
                <a16:creationId xmlns:a16="http://schemas.microsoft.com/office/drawing/2014/main" id="{42152BF6-742F-1D45-17BA-8E062267AE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4466850"/>
              </p:ext>
            </p:extLst>
          </p:nvPr>
        </p:nvGraphicFramePr>
        <p:xfrm>
          <a:off x="3592140" y="1096096"/>
          <a:ext cx="8846111" cy="401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6BECFBE-4003-9E1F-3D52-A238257DBD54}"/>
              </a:ext>
            </a:extLst>
          </p:cNvPr>
          <p:cNvGrpSpPr/>
          <p:nvPr/>
        </p:nvGrpSpPr>
        <p:grpSpPr>
          <a:xfrm>
            <a:off x="6660032" y="129867"/>
            <a:ext cx="4656944" cy="1083987"/>
            <a:chOff x="7321997" y="450144"/>
            <a:chExt cx="4656944" cy="1083987"/>
          </a:xfrm>
        </p:grpSpPr>
        <p:grpSp>
          <p:nvGrpSpPr>
            <p:cNvPr id="10" name="קבוצה 9">
              <a:extLst>
                <a:ext uri="{FF2B5EF4-FFF2-40B4-BE49-F238E27FC236}">
                  <a16:creationId xmlns:a16="http://schemas.microsoft.com/office/drawing/2014/main" id="{C70DDB36-F509-D899-9888-07CA3583CE86}"/>
                </a:ext>
              </a:extLst>
            </p:cNvPr>
            <p:cNvGrpSpPr/>
            <p:nvPr/>
          </p:nvGrpSpPr>
          <p:grpSpPr>
            <a:xfrm>
              <a:off x="8102166" y="450144"/>
              <a:ext cx="3876775" cy="1083987"/>
              <a:chOff x="8102166" y="613431"/>
              <a:chExt cx="3876775" cy="1083987"/>
            </a:xfrm>
          </p:grpSpPr>
          <p:pic>
            <p:nvPicPr>
              <p:cNvPr id="94" name="תמונה 93">
                <a:extLst>
                  <a:ext uri="{FF2B5EF4-FFF2-40B4-BE49-F238E27FC236}">
                    <a16:creationId xmlns:a16="http://schemas.microsoft.com/office/drawing/2014/main" id="{88CB7717-896A-E2D4-1071-CB167E71BB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8702" b="-4045"/>
              <a:stretch/>
            </p:blipFill>
            <p:spPr>
              <a:xfrm>
                <a:off x="8170374" y="613431"/>
                <a:ext cx="3808567" cy="637600"/>
              </a:xfrm>
              <a:prstGeom prst="rect">
                <a:avLst/>
              </a:prstGeom>
            </p:spPr>
          </p:pic>
          <p:pic>
            <p:nvPicPr>
              <p:cNvPr id="97" name="תמונה 96">
                <a:extLst>
                  <a:ext uri="{FF2B5EF4-FFF2-40B4-BE49-F238E27FC236}">
                    <a16:creationId xmlns:a16="http://schemas.microsoft.com/office/drawing/2014/main" id="{6ADCBA64-E781-CD0D-5EE3-1719367E56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02166" y="1328672"/>
                <a:ext cx="1383382" cy="368746"/>
              </a:xfrm>
              <a:prstGeom prst="rect">
                <a:avLst/>
              </a:prstGeom>
            </p:spPr>
          </p:pic>
          <p:pic>
            <p:nvPicPr>
              <p:cNvPr id="101" name="תמונה 100">
                <a:extLst>
                  <a:ext uri="{FF2B5EF4-FFF2-40B4-BE49-F238E27FC236}">
                    <a16:creationId xmlns:a16="http://schemas.microsoft.com/office/drawing/2014/main" id="{56ACB838-6CD7-0F39-10C5-62737B89F0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44489"/>
              <a:stretch/>
            </p:blipFill>
            <p:spPr>
              <a:xfrm>
                <a:off x="9729698" y="1299134"/>
                <a:ext cx="1214865" cy="368746"/>
              </a:xfrm>
              <a:prstGeom prst="rect">
                <a:avLst/>
              </a:prstGeom>
            </p:spPr>
          </p:pic>
        </p:grp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413C82AD-9354-511E-3E19-3A249E9C40A4}"/>
                </a:ext>
              </a:extLst>
            </p:cNvPr>
            <p:cNvSpPr txBox="1"/>
            <p:nvPr/>
          </p:nvSpPr>
          <p:spPr>
            <a:xfrm>
              <a:off x="7321997" y="459736"/>
              <a:ext cx="1078072" cy="707886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973D96"/>
                  </a:solidFill>
                  <a:effectLst/>
                  <a:uLnTx/>
                  <a:uFillTx/>
                  <a:latin typeface="Helvetica Light"/>
                </a:rPr>
                <a:t>Join our investors</a:t>
              </a:r>
            </a:p>
          </p:txBody>
        </p:sp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6129AE1C-86F0-48CE-1FCC-FD0B2EBBF027}"/>
              </a:ext>
            </a:extLst>
          </p:cNvPr>
          <p:cNvGrpSpPr/>
          <p:nvPr/>
        </p:nvGrpSpPr>
        <p:grpSpPr>
          <a:xfrm>
            <a:off x="179145" y="2769831"/>
            <a:ext cx="4436205" cy="2657748"/>
            <a:chOff x="73229" y="2774973"/>
            <a:chExt cx="4436205" cy="2657748"/>
          </a:xfrm>
        </p:grpSpPr>
        <p:sp>
          <p:nvSpPr>
            <p:cNvPr id="23" name="תיבת טקסט 22">
              <a:extLst>
                <a:ext uri="{FF2B5EF4-FFF2-40B4-BE49-F238E27FC236}">
                  <a16:creationId xmlns:a16="http://schemas.microsoft.com/office/drawing/2014/main" id="{21238422-EB33-3C5E-EAC3-BEC0083CC136}"/>
                </a:ext>
              </a:extLst>
            </p:cNvPr>
            <p:cNvSpPr txBox="1"/>
            <p:nvPr/>
          </p:nvSpPr>
          <p:spPr>
            <a:xfrm>
              <a:off x="73229" y="2774973"/>
              <a:ext cx="443620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973D96"/>
                  </a:solidFill>
                  <a:effectLst/>
                  <a:uLnTx/>
                  <a:uFillTx/>
                  <a:latin typeface="Helvetica Light"/>
                </a:rPr>
                <a:t>Use of Funds - Scale Up &amp; FDA</a:t>
              </a:r>
            </a:p>
          </p:txBody>
        </p:sp>
        <p:sp>
          <p:nvSpPr>
            <p:cNvPr id="24" name="תיבת טקסט 23">
              <a:extLst>
                <a:ext uri="{FF2B5EF4-FFF2-40B4-BE49-F238E27FC236}">
                  <a16:creationId xmlns:a16="http://schemas.microsoft.com/office/drawing/2014/main" id="{83FF1437-CDEC-A92C-285C-492833ACA699}"/>
                </a:ext>
              </a:extLst>
            </p:cNvPr>
            <p:cNvSpPr txBox="1"/>
            <p:nvPr/>
          </p:nvSpPr>
          <p:spPr>
            <a:xfrm>
              <a:off x="455064" y="3448234"/>
              <a:ext cx="1317648" cy="372073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r>
                <a:rPr lang="en-US" dirty="0">
                  <a:latin typeface="Helvetica Light"/>
                </a:rPr>
                <a:t>2025</a:t>
              </a:r>
            </a:p>
          </p:txBody>
        </p:sp>
        <p:sp>
          <p:nvSpPr>
            <p:cNvPr id="28" name="תיבת טקסט 27">
              <a:extLst>
                <a:ext uri="{FF2B5EF4-FFF2-40B4-BE49-F238E27FC236}">
                  <a16:creationId xmlns:a16="http://schemas.microsoft.com/office/drawing/2014/main" id="{643EA574-9D8F-4E6A-9B37-C6A017B37075}"/>
                </a:ext>
              </a:extLst>
            </p:cNvPr>
            <p:cNvSpPr txBox="1"/>
            <p:nvPr/>
          </p:nvSpPr>
          <p:spPr>
            <a:xfrm>
              <a:off x="455064" y="4196326"/>
              <a:ext cx="842228" cy="372073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r>
                <a:rPr lang="en-US" dirty="0">
                  <a:latin typeface="Helvetica Light"/>
                </a:rPr>
                <a:t>2026</a:t>
              </a:r>
            </a:p>
          </p:txBody>
        </p:sp>
        <p:sp>
          <p:nvSpPr>
            <p:cNvPr id="29" name="Rectangle 18">
              <a:extLst>
                <a:ext uri="{FF2B5EF4-FFF2-40B4-BE49-F238E27FC236}">
                  <a16:creationId xmlns:a16="http://schemas.microsoft.com/office/drawing/2014/main" id="{13075ECD-C9F6-396E-FBB6-90F32B4B96E3}"/>
                </a:ext>
              </a:extLst>
            </p:cNvPr>
            <p:cNvSpPr/>
            <p:nvPr/>
          </p:nvSpPr>
          <p:spPr>
            <a:xfrm>
              <a:off x="1497538" y="4911756"/>
              <a:ext cx="1932030" cy="276999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r>
                <a:rPr lang="en-US" sz="1200" dirty="0">
                  <a:latin typeface="Helvetica Light"/>
                </a:rPr>
                <a:t>FDA Approval</a:t>
              </a:r>
            </a:p>
          </p:txBody>
        </p:sp>
        <p:pic>
          <p:nvPicPr>
            <p:cNvPr id="30" name="תמונה 29">
              <a:extLst>
                <a:ext uri="{FF2B5EF4-FFF2-40B4-BE49-F238E27FC236}">
                  <a16:creationId xmlns:a16="http://schemas.microsoft.com/office/drawing/2014/main" id="{DF1EF6C0-1FB4-D961-05B0-78B93CEE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752"/>
            <a:stretch/>
          </p:blipFill>
          <p:spPr>
            <a:xfrm>
              <a:off x="1245531" y="4964975"/>
              <a:ext cx="146325" cy="209977"/>
            </a:xfrm>
            <a:prstGeom prst="rect">
              <a:avLst/>
            </a:prstGeom>
          </p:spPr>
        </p:pic>
        <p:sp>
          <p:nvSpPr>
            <p:cNvPr id="33" name="Rectangle 18">
              <a:extLst>
                <a:ext uri="{FF2B5EF4-FFF2-40B4-BE49-F238E27FC236}">
                  <a16:creationId xmlns:a16="http://schemas.microsoft.com/office/drawing/2014/main" id="{ECD21D96-6E36-8BE2-88C7-5DB8AED810B2}"/>
                </a:ext>
              </a:extLst>
            </p:cNvPr>
            <p:cNvSpPr/>
            <p:nvPr/>
          </p:nvSpPr>
          <p:spPr>
            <a:xfrm>
              <a:off x="1512367" y="3317687"/>
              <a:ext cx="2921647" cy="723275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200" dirty="0">
                  <a:latin typeface="Helvetica Light"/>
                </a:rPr>
                <a:t>Prevention Studies completion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>
                  <a:latin typeface="Helvetica Light"/>
                </a:rPr>
                <a:t>FDA Studies (Clinical, Animal, </a:t>
              </a:r>
              <a:r>
                <a:rPr lang="en-US" sz="1200" dirty="0" err="1">
                  <a:latin typeface="Helvetica Light"/>
                </a:rPr>
                <a:t>BioC</a:t>
              </a:r>
              <a:r>
                <a:rPr lang="en-US" sz="1200" dirty="0">
                  <a:latin typeface="Helvetica Light"/>
                </a:rPr>
                <a:t>)</a:t>
              </a:r>
            </a:p>
            <a:p>
              <a:pPr>
                <a:spcBef>
                  <a:spcPts val="300"/>
                </a:spcBef>
              </a:pPr>
              <a:r>
                <a:rPr lang="en-US" sz="1200" dirty="0">
                  <a:latin typeface="Helvetica Light"/>
                </a:rPr>
                <a:t>Growth in target markets (with CE)</a:t>
              </a:r>
            </a:p>
          </p:txBody>
        </p:sp>
        <p:pic>
          <p:nvPicPr>
            <p:cNvPr id="34" name="תמונה 33">
              <a:extLst>
                <a:ext uri="{FF2B5EF4-FFF2-40B4-BE49-F238E27FC236}">
                  <a16:creationId xmlns:a16="http://schemas.microsoft.com/office/drawing/2014/main" id="{E4E4967C-B354-6CCB-8B6D-D73A276AD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752"/>
            <a:stretch/>
          </p:blipFill>
          <p:spPr>
            <a:xfrm>
              <a:off x="1260360" y="3376730"/>
              <a:ext cx="221274" cy="209977"/>
            </a:xfrm>
            <a:prstGeom prst="rect">
              <a:avLst/>
            </a:prstGeom>
          </p:spPr>
        </p:pic>
        <p:pic>
          <p:nvPicPr>
            <p:cNvPr id="35" name="תמונה 34">
              <a:extLst>
                <a:ext uri="{FF2B5EF4-FFF2-40B4-BE49-F238E27FC236}">
                  <a16:creationId xmlns:a16="http://schemas.microsoft.com/office/drawing/2014/main" id="{9A486260-2BD5-3AA9-A550-6D2FB8767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752"/>
            <a:stretch/>
          </p:blipFill>
          <p:spPr>
            <a:xfrm>
              <a:off x="1260360" y="3569770"/>
              <a:ext cx="221274" cy="209977"/>
            </a:xfrm>
            <a:prstGeom prst="rect">
              <a:avLst/>
            </a:prstGeom>
          </p:spPr>
        </p:pic>
        <p:pic>
          <p:nvPicPr>
            <p:cNvPr id="36" name="תמונה 35">
              <a:extLst>
                <a:ext uri="{FF2B5EF4-FFF2-40B4-BE49-F238E27FC236}">
                  <a16:creationId xmlns:a16="http://schemas.microsoft.com/office/drawing/2014/main" id="{B0AD3C80-25F5-7633-1119-114AD5A55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752"/>
            <a:stretch/>
          </p:blipFill>
          <p:spPr>
            <a:xfrm>
              <a:off x="1260360" y="3821265"/>
              <a:ext cx="176587" cy="209977"/>
            </a:xfrm>
            <a:prstGeom prst="rect">
              <a:avLst/>
            </a:prstGeom>
          </p:spPr>
        </p:pic>
        <p:sp>
          <p:nvSpPr>
            <p:cNvPr id="37" name="תיבת טקסט 36">
              <a:extLst>
                <a:ext uri="{FF2B5EF4-FFF2-40B4-BE49-F238E27FC236}">
                  <a16:creationId xmlns:a16="http://schemas.microsoft.com/office/drawing/2014/main" id="{73568FA2-C9D9-E5D9-431C-76E93DF76BA1}"/>
                </a:ext>
              </a:extLst>
            </p:cNvPr>
            <p:cNvSpPr txBox="1"/>
            <p:nvPr/>
          </p:nvSpPr>
          <p:spPr>
            <a:xfrm>
              <a:off x="455064" y="4958326"/>
              <a:ext cx="842228" cy="372073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r>
                <a:rPr lang="en-US" dirty="0">
                  <a:latin typeface="Helvetica Light"/>
                </a:rPr>
                <a:t>2027</a:t>
              </a:r>
            </a:p>
          </p:txBody>
        </p:sp>
        <p:sp>
          <p:nvSpPr>
            <p:cNvPr id="38" name="Rectangle 18">
              <a:extLst>
                <a:ext uri="{FF2B5EF4-FFF2-40B4-BE49-F238E27FC236}">
                  <a16:creationId xmlns:a16="http://schemas.microsoft.com/office/drawing/2014/main" id="{7754CEE9-333A-41B2-CD3A-996324DD888C}"/>
                </a:ext>
              </a:extLst>
            </p:cNvPr>
            <p:cNvSpPr/>
            <p:nvPr/>
          </p:nvSpPr>
          <p:spPr>
            <a:xfrm>
              <a:off x="1512367" y="5155722"/>
              <a:ext cx="2451454" cy="276999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r>
                <a:rPr lang="en-US" sz="1200" dirty="0">
                  <a:latin typeface="Helvetica Light"/>
                </a:rPr>
                <a:t>Market Growth (USA, EU, ROW)</a:t>
              </a:r>
            </a:p>
          </p:txBody>
        </p:sp>
        <p:pic>
          <p:nvPicPr>
            <p:cNvPr id="39" name="תמונה 38">
              <a:extLst>
                <a:ext uri="{FF2B5EF4-FFF2-40B4-BE49-F238E27FC236}">
                  <a16:creationId xmlns:a16="http://schemas.microsoft.com/office/drawing/2014/main" id="{1BD7959C-349E-C74F-8CFC-9B1EDB61A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752"/>
            <a:stretch/>
          </p:blipFill>
          <p:spPr>
            <a:xfrm>
              <a:off x="1260360" y="5212116"/>
              <a:ext cx="146325" cy="209977"/>
            </a:xfrm>
            <a:prstGeom prst="rect">
              <a:avLst/>
            </a:prstGeom>
          </p:spPr>
        </p:pic>
        <p:sp>
          <p:nvSpPr>
            <p:cNvPr id="40" name="Rectangle 18">
              <a:extLst>
                <a:ext uri="{FF2B5EF4-FFF2-40B4-BE49-F238E27FC236}">
                  <a16:creationId xmlns:a16="http://schemas.microsoft.com/office/drawing/2014/main" id="{C2D59C1D-BA93-E9D4-5727-658862F220E5}"/>
                </a:ext>
              </a:extLst>
            </p:cNvPr>
            <p:cNvSpPr/>
            <p:nvPr/>
          </p:nvSpPr>
          <p:spPr>
            <a:xfrm>
              <a:off x="1512366" y="4392721"/>
              <a:ext cx="2834945" cy="276999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1200" dirty="0">
                  <a:latin typeface="Helvetica Light"/>
                </a:rPr>
                <a:t>Growth in target markets (with CE)</a:t>
              </a:r>
            </a:p>
          </p:txBody>
        </p:sp>
        <p:pic>
          <p:nvPicPr>
            <p:cNvPr id="41" name="תמונה 40">
              <a:extLst>
                <a:ext uri="{FF2B5EF4-FFF2-40B4-BE49-F238E27FC236}">
                  <a16:creationId xmlns:a16="http://schemas.microsoft.com/office/drawing/2014/main" id="{1463506D-8F70-DDAD-B6EE-BC3E419FD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752"/>
            <a:stretch/>
          </p:blipFill>
          <p:spPr>
            <a:xfrm>
              <a:off x="1260360" y="4472163"/>
              <a:ext cx="146325" cy="209977"/>
            </a:xfrm>
            <a:prstGeom prst="rect">
              <a:avLst/>
            </a:prstGeom>
          </p:spPr>
        </p:pic>
        <p:sp>
          <p:nvSpPr>
            <p:cNvPr id="55" name="Rectangle 18">
              <a:extLst>
                <a:ext uri="{FF2B5EF4-FFF2-40B4-BE49-F238E27FC236}">
                  <a16:creationId xmlns:a16="http://schemas.microsoft.com/office/drawing/2014/main" id="{48475F4F-6ADB-8876-141B-B13656BDC806}"/>
                </a:ext>
              </a:extLst>
            </p:cNvPr>
            <p:cNvSpPr/>
            <p:nvPr/>
          </p:nvSpPr>
          <p:spPr>
            <a:xfrm>
              <a:off x="1503955" y="4181054"/>
              <a:ext cx="1932030" cy="276999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r>
                <a:rPr lang="en-US" sz="1200" dirty="0">
                  <a:latin typeface="Helvetica Light"/>
                </a:rPr>
                <a:t>FDA Studies (Clinical)</a:t>
              </a:r>
            </a:p>
          </p:txBody>
        </p:sp>
        <p:pic>
          <p:nvPicPr>
            <p:cNvPr id="56" name="תמונה 55">
              <a:extLst>
                <a:ext uri="{FF2B5EF4-FFF2-40B4-BE49-F238E27FC236}">
                  <a16:creationId xmlns:a16="http://schemas.microsoft.com/office/drawing/2014/main" id="{41F1EB91-7391-1FF4-A464-2D3B48DEB1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752"/>
            <a:stretch/>
          </p:blipFill>
          <p:spPr>
            <a:xfrm>
              <a:off x="1251948" y="4234273"/>
              <a:ext cx="146325" cy="209977"/>
            </a:xfrm>
            <a:prstGeom prst="rect">
              <a:avLst/>
            </a:prstGeom>
          </p:spPr>
        </p:pic>
      </p:grp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9FD22AF4-B4E6-6A3E-9EDF-A8A1DAD7B717}"/>
              </a:ext>
            </a:extLst>
          </p:cNvPr>
          <p:cNvSpPr txBox="1"/>
          <p:nvPr/>
        </p:nvSpPr>
        <p:spPr>
          <a:xfrm>
            <a:off x="278517" y="887239"/>
            <a:ext cx="3553400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</a:rPr>
              <a:t>Raised since inception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</a:rPr>
              <a:t>Raising – Round A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3A66173-177A-0621-043A-4557FD70E28D}"/>
              </a:ext>
            </a:extLst>
          </p:cNvPr>
          <p:cNvSpPr txBox="1"/>
          <p:nvPr/>
        </p:nvSpPr>
        <p:spPr>
          <a:xfrm>
            <a:off x="4067206" y="915347"/>
            <a:ext cx="1096288" cy="138499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</a:rPr>
              <a:t>$7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</a:rPr>
              <a:t>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</a:rPr>
              <a:t>$</a:t>
            </a:r>
            <a:r>
              <a:rPr lang="en-US" sz="2800" b="1" dirty="0">
                <a:solidFill>
                  <a:srgbClr val="973D96"/>
                </a:solidFill>
                <a:latin typeface="Helvetica Light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</a:rPr>
              <a:t>   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73D96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F7DFEAEC-552F-2CF1-DCC5-DE0F67A2DC12}"/>
              </a:ext>
            </a:extLst>
          </p:cNvPr>
          <p:cNvSpPr/>
          <p:nvPr/>
        </p:nvSpPr>
        <p:spPr>
          <a:xfrm>
            <a:off x="4370775" y="4804677"/>
            <a:ext cx="1402326" cy="612073"/>
          </a:xfrm>
          <a:prstGeom prst="rect">
            <a:avLst/>
          </a:prstGeom>
          <a:solidFill>
            <a:srgbClr val="9C3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2024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D406F085-D434-4473-7097-6F94800E843A}"/>
              </a:ext>
            </a:extLst>
          </p:cNvPr>
          <p:cNvSpPr/>
          <p:nvPr/>
        </p:nvSpPr>
        <p:spPr>
          <a:xfrm>
            <a:off x="5924715" y="4804677"/>
            <a:ext cx="1402326" cy="612073"/>
          </a:xfrm>
          <a:prstGeom prst="rect">
            <a:avLst/>
          </a:prstGeom>
          <a:solidFill>
            <a:srgbClr val="2E12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2025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7F55611A-3AF7-CCD6-035D-6C167B3E6097}"/>
              </a:ext>
            </a:extLst>
          </p:cNvPr>
          <p:cNvSpPr/>
          <p:nvPr/>
        </p:nvSpPr>
        <p:spPr>
          <a:xfrm>
            <a:off x="7478654" y="4804677"/>
            <a:ext cx="1402326" cy="612073"/>
          </a:xfrm>
          <a:prstGeom prst="rect">
            <a:avLst/>
          </a:prstGeom>
          <a:solidFill>
            <a:srgbClr val="9C3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2026</a:t>
            </a: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FD373958-5F81-0FD4-284D-B4994B9ED519}"/>
              </a:ext>
            </a:extLst>
          </p:cNvPr>
          <p:cNvSpPr/>
          <p:nvPr/>
        </p:nvSpPr>
        <p:spPr>
          <a:xfrm>
            <a:off x="9032594" y="4804677"/>
            <a:ext cx="1402326" cy="612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2027</a:t>
            </a: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F37011B7-0ABA-8CB4-CBD5-635AE3CF8D75}"/>
              </a:ext>
            </a:extLst>
          </p:cNvPr>
          <p:cNvSpPr/>
          <p:nvPr/>
        </p:nvSpPr>
        <p:spPr>
          <a:xfrm>
            <a:off x="10586533" y="4804677"/>
            <a:ext cx="1402326" cy="612073"/>
          </a:xfrm>
          <a:prstGeom prst="rect">
            <a:avLst/>
          </a:prstGeom>
          <a:solidFill>
            <a:srgbClr val="9C3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2028</a:t>
            </a:r>
          </a:p>
        </p:txBody>
      </p:sp>
      <p:sp>
        <p:nvSpPr>
          <p:cNvPr id="42" name="Rectangle 9">
            <a:extLst>
              <a:ext uri="{FF2B5EF4-FFF2-40B4-BE49-F238E27FC236}">
                <a16:creationId xmlns:a16="http://schemas.microsoft.com/office/drawing/2014/main" id="{2F33C9E3-E558-D9B1-C908-D6E02E70236A}"/>
              </a:ext>
            </a:extLst>
          </p:cNvPr>
          <p:cNvSpPr/>
          <p:nvPr/>
        </p:nvSpPr>
        <p:spPr>
          <a:xfrm>
            <a:off x="4351567" y="4205699"/>
            <a:ext cx="1402326" cy="452531"/>
          </a:xfrm>
          <a:prstGeom prst="rect">
            <a:avLst/>
          </a:prstGeom>
          <a:solidFill>
            <a:srgbClr val="9C3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$30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Helvetica Light"/>
                <a:cs typeface="Assistant"/>
              </a:rPr>
              <a:t>Thousands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cs typeface="Assistant"/>
            </a:endParaRPr>
          </a:p>
        </p:txBody>
      </p:sp>
      <p:sp>
        <p:nvSpPr>
          <p:cNvPr id="43" name="Rectangle 9">
            <a:extLst>
              <a:ext uri="{FF2B5EF4-FFF2-40B4-BE49-F238E27FC236}">
                <a16:creationId xmlns:a16="http://schemas.microsoft.com/office/drawing/2014/main" id="{E68A2C40-03DC-7C62-9AD6-677D71F28C36}"/>
              </a:ext>
            </a:extLst>
          </p:cNvPr>
          <p:cNvSpPr/>
          <p:nvPr/>
        </p:nvSpPr>
        <p:spPr>
          <a:xfrm>
            <a:off x="5905507" y="3668543"/>
            <a:ext cx="1402326" cy="989687"/>
          </a:xfrm>
          <a:prstGeom prst="rect">
            <a:avLst/>
          </a:prstGeom>
          <a:solidFill>
            <a:srgbClr val="2E12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Helvetica Light"/>
                <a:cs typeface="Assistant"/>
              </a:rPr>
              <a:t>$2.16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Helvetica Light"/>
                <a:cs typeface="Assistant"/>
              </a:rPr>
              <a:t>Million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cs typeface="Assistant"/>
            </a:endParaRPr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3108C890-D0DB-E10C-47D8-62993A9AC5B6}"/>
              </a:ext>
            </a:extLst>
          </p:cNvPr>
          <p:cNvSpPr/>
          <p:nvPr/>
        </p:nvSpPr>
        <p:spPr>
          <a:xfrm>
            <a:off x="7459446" y="2873939"/>
            <a:ext cx="1402326" cy="1784291"/>
          </a:xfrm>
          <a:prstGeom prst="rect">
            <a:avLst/>
          </a:prstGeom>
          <a:solidFill>
            <a:srgbClr val="9C3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$36.32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Helvetica Light"/>
                <a:cs typeface="Assistant"/>
              </a:rPr>
              <a:t>Million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cs typeface="Assistant"/>
            </a:endParaRPr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554219E5-2FED-00B5-22AF-A2BA9D297357}"/>
              </a:ext>
            </a:extLst>
          </p:cNvPr>
          <p:cNvSpPr/>
          <p:nvPr/>
        </p:nvSpPr>
        <p:spPr>
          <a:xfrm>
            <a:off x="9013386" y="2012795"/>
            <a:ext cx="1402326" cy="26454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$75.53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Helvetica Light"/>
                <a:cs typeface="Assistant"/>
              </a:rPr>
              <a:t>Million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cs typeface="Assistant"/>
            </a:endParaRPr>
          </a:p>
        </p:txBody>
      </p:sp>
      <p:sp>
        <p:nvSpPr>
          <p:cNvPr id="46" name="Rectangle 9">
            <a:extLst>
              <a:ext uri="{FF2B5EF4-FFF2-40B4-BE49-F238E27FC236}">
                <a16:creationId xmlns:a16="http://schemas.microsoft.com/office/drawing/2014/main" id="{090922A3-EBDF-D9EB-3742-595C6AF6FAE0}"/>
              </a:ext>
            </a:extLst>
          </p:cNvPr>
          <p:cNvSpPr/>
          <p:nvPr/>
        </p:nvSpPr>
        <p:spPr>
          <a:xfrm>
            <a:off x="10567325" y="903789"/>
            <a:ext cx="1402326" cy="3754442"/>
          </a:xfrm>
          <a:prstGeom prst="rect">
            <a:avLst/>
          </a:prstGeom>
          <a:solidFill>
            <a:srgbClr val="9C3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$128.9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Helvetica Light"/>
                <a:cs typeface="Assistant"/>
              </a:rPr>
              <a:t>Million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cs typeface="Assistant"/>
            </a:endParaRPr>
          </a:p>
        </p:txBody>
      </p:sp>
      <p:grpSp>
        <p:nvGrpSpPr>
          <p:cNvPr id="78" name="קבוצה 77">
            <a:extLst>
              <a:ext uri="{FF2B5EF4-FFF2-40B4-BE49-F238E27FC236}">
                <a16:creationId xmlns:a16="http://schemas.microsoft.com/office/drawing/2014/main" id="{4E1437B6-015C-2B15-86DC-A1870F159176}"/>
              </a:ext>
            </a:extLst>
          </p:cNvPr>
          <p:cNvGrpSpPr/>
          <p:nvPr/>
        </p:nvGrpSpPr>
        <p:grpSpPr>
          <a:xfrm>
            <a:off x="4754187" y="5610777"/>
            <a:ext cx="7629998" cy="837616"/>
            <a:chOff x="4754187" y="5610777"/>
            <a:chExt cx="7629998" cy="837616"/>
          </a:xfrm>
        </p:grpSpPr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7216A5D4-B99F-5207-2383-6433480AE155}"/>
                </a:ext>
              </a:extLst>
            </p:cNvPr>
            <p:cNvSpPr txBox="1"/>
            <p:nvPr/>
          </p:nvSpPr>
          <p:spPr>
            <a:xfrm>
              <a:off x="4754187" y="6032895"/>
              <a:ext cx="144806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latin typeface="Helvetica Light"/>
                </a:rPr>
                <a:t>European </a:t>
              </a:r>
            </a:p>
            <a:p>
              <a:r>
                <a:rPr lang="en-US" sz="1050" dirty="0">
                  <a:latin typeface="Helvetica Light"/>
                </a:rPr>
                <a:t>Expansion</a:t>
              </a:r>
            </a:p>
          </p:txBody>
        </p:sp>
        <p:pic>
          <p:nvPicPr>
            <p:cNvPr id="92" name="תמונה 91">
              <a:extLst>
                <a:ext uri="{FF2B5EF4-FFF2-40B4-BE49-F238E27FC236}">
                  <a16:creationId xmlns:a16="http://schemas.microsoft.com/office/drawing/2014/main" id="{CD7ED1E8-685E-2AF1-984F-40ABA7B04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33388" y="5610777"/>
              <a:ext cx="404150" cy="372967"/>
            </a:xfrm>
            <a:prstGeom prst="rect">
              <a:avLst/>
            </a:prstGeom>
          </p:spPr>
        </p:pic>
        <p:pic>
          <p:nvPicPr>
            <p:cNvPr id="74" name="Picture 4">
              <a:extLst>
                <a:ext uri="{FF2B5EF4-FFF2-40B4-BE49-F238E27FC236}">
                  <a16:creationId xmlns:a16="http://schemas.microsoft.com/office/drawing/2014/main" id="{612FAA60-FBFC-76FD-724D-C91DFFC59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71074" y="5610777"/>
              <a:ext cx="493126" cy="320173"/>
            </a:xfrm>
            <a:prstGeom prst="rect">
              <a:avLst/>
            </a:prstGeom>
          </p:spPr>
        </p:pic>
        <p:sp>
          <p:nvSpPr>
            <p:cNvPr id="27" name="תיבת טקסט 26">
              <a:extLst>
                <a:ext uri="{FF2B5EF4-FFF2-40B4-BE49-F238E27FC236}">
                  <a16:creationId xmlns:a16="http://schemas.microsoft.com/office/drawing/2014/main" id="{F7E1DD85-7404-9C24-72FD-68FFFC22728D}"/>
                </a:ext>
              </a:extLst>
            </p:cNvPr>
            <p:cNvSpPr txBox="1"/>
            <p:nvPr/>
          </p:nvSpPr>
          <p:spPr>
            <a:xfrm>
              <a:off x="9670798" y="6032895"/>
              <a:ext cx="861916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latin typeface="Helvetica Light"/>
                </a:rPr>
                <a:t>FDA</a:t>
              </a:r>
            </a:p>
            <a:p>
              <a:r>
                <a:rPr lang="en-US" sz="1050" dirty="0">
                  <a:latin typeface="Helvetica Light"/>
                </a:rPr>
                <a:t>Clearance</a:t>
              </a:r>
            </a:p>
          </p:txBody>
        </p:sp>
        <p:pic>
          <p:nvPicPr>
            <p:cNvPr id="4" name="Picture 2" descr="Worldwide ">
              <a:extLst>
                <a:ext uri="{FF2B5EF4-FFF2-40B4-BE49-F238E27FC236}">
                  <a16:creationId xmlns:a16="http://schemas.microsoft.com/office/drawing/2014/main" id="{3E97F9FE-4E4D-30F9-E5F8-1BCEF2EAF9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8431" y="5610777"/>
              <a:ext cx="361874" cy="333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Worldwide ">
              <a:extLst>
                <a:ext uri="{FF2B5EF4-FFF2-40B4-BE49-F238E27FC236}">
                  <a16:creationId xmlns:a16="http://schemas.microsoft.com/office/drawing/2014/main" id="{C96B3969-16D4-A340-7578-CB5CEB3CB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3415" y="5610777"/>
              <a:ext cx="361874" cy="333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תיבת טקסט 5">
              <a:extLst>
                <a:ext uri="{FF2B5EF4-FFF2-40B4-BE49-F238E27FC236}">
                  <a16:creationId xmlns:a16="http://schemas.microsoft.com/office/drawing/2014/main" id="{00597F4E-A678-A7EC-7D05-3EFF5CEA62DA}"/>
                </a:ext>
              </a:extLst>
            </p:cNvPr>
            <p:cNvSpPr txBox="1"/>
            <p:nvPr/>
          </p:nvSpPr>
          <p:spPr>
            <a:xfrm>
              <a:off x="7820836" y="6032895"/>
              <a:ext cx="647186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latin typeface="Helvetica Light"/>
                </a:rPr>
                <a:t>Growth</a:t>
              </a:r>
            </a:p>
          </p:txBody>
        </p:sp>
        <p:pic>
          <p:nvPicPr>
            <p:cNvPr id="3" name="Picture 2" descr="Worldwide ">
              <a:extLst>
                <a:ext uri="{FF2B5EF4-FFF2-40B4-BE49-F238E27FC236}">
                  <a16:creationId xmlns:a16="http://schemas.microsoft.com/office/drawing/2014/main" id="{58027D3F-D81B-C8D2-C8B7-5B6C2ACCC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2198" y="5610777"/>
              <a:ext cx="361874" cy="333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תיבת טקסט 6">
              <a:extLst>
                <a:ext uri="{FF2B5EF4-FFF2-40B4-BE49-F238E27FC236}">
                  <a16:creationId xmlns:a16="http://schemas.microsoft.com/office/drawing/2014/main" id="{955F139E-E559-7C1F-181E-D5982C621FF2}"/>
                </a:ext>
              </a:extLst>
            </p:cNvPr>
            <p:cNvSpPr txBox="1"/>
            <p:nvPr/>
          </p:nvSpPr>
          <p:spPr>
            <a:xfrm>
              <a:off x="9015221" y="6032895"/>
              <a:ext cx="695723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latin typeface="Helvetica Light"/>
                </a:rPr>
                <a:t>Growth</a:t>
              </a:r>
            </a:p>
          </p:txBody>
        </p:sp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1A810B68-02A8-5D5F-8246-FED9E38FBABA}"/>
                </a:ext>
              </a:extLst>
            </p:cNvPr>
            <p:cNvSpPr txBox="1"/>
            <p:nvPr/>
          </p:nvSpPr>
          <p:spPr>
            <a:xfrm>
              <a:off x="10936117" y="6032895"/>
              <a:ext cx="1448068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latin typeface="Helvetica Light"/>
                </a:rPr>
                <a:t>Growth</a:t>
              </a:r>
            </a:p>
          </p:txBody>
        </p:sp>
        <p:sp>
          <p:nvSpPr>
            <p:cNvPr id="49" name="תיבת טקסט 48">
              <a:extLst>
                <a:ext uri="{FF2B5EF4-FFF2-40B4-BE49-F238E27FC236}">
                  <a16:creationId xmlns:a16="http://schemas.microsoft.com/office/drawing/2014/main" id="{69208F94-0BCC-1E28-D8F7-9516A20E4CC8}"/>
                </a:ext>
              </a:extLst>
            </p:cNvPr>
            <p:cNvSpPr txBox="1"/>
            <p:nvPr/>
          </p:nvSpPr>
          <p:spPr>
            <a:xfrm>
              <a:off x="6158005" y="6032895"/>
              <a:ext cx="144806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latin typeface="Helvetica Light"/>
                </a:rPr>
                <a:t>European </a:t>
              </a:r>
            </a:p>
            <a:p>
              <a:r>
                <a:rPr lang="en-US" sz="1050" dirty="0">
                  <a:latin typeface="Helvetica Light"/>
                </a:rPr>
                <a:t>Expansion</a:t>
              </a:r>
            </a:p>
          </p:txBody>
        </p:sp>
        <p:pic>
          <p:nvPicPr>
            <p:cNvPr id="50" name="תמונה 49">
              <a:extLst>
                <a:ext uri="{FF2B5EF4-FFF2-40B4-BE49-F238E27FC236}">
                  <a16:creationId xmlns:a16="http://schemas.microsoft.com/office/drawing/2014/main" id="{439A74C4-290C-9D28-5573-879B7067D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37206" y="5610777"/>
              <a:ext cx="404150" cy="372967"/>
            </a:xfrm>
            <a:prstGeom prst="rect">
              <a:avLst/>
            </a:prstGeom>
          </p:spPr>
        </p:pic>
      </p:grpSp>
      <p:sp>
        <p:nvSpPr>
          <p:cNvPr id="64" name="תיבת טקסט 63">
            <a:extLst>
              <a:ext uri="{FF2B5EF4-FFF2-40B4-BE49-F238E27FC236}">
                <a16:creationId xmlns:a16="http://schemas.microsoft.com/office/drawing/2014/main" id="{53D7E97C-AFCA-1462-B35E-2670F8902694}"/>
              </a:ext>
            </a:extLst>
          </p:cNvPr>
          <p:cNvSpPr txBox="1"/>
          <p:nvPr/>
        </p:nvSpPr>
        <p:spPr>
          <a:xfrm>
            <a:off x="5516296" y="1627499"/>
            <a:ext cx="32106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18">
              <a:defRPr/>
            </a:pPr>
            <a:r>
              <a:rPr lang="en-US" b="1" i="1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28,000 MEDs ordered in signed  Distribution Agreements</a:t>
            </a:r>
          </a:p>
        </p:txBody>
      </p:sp>
    </p:spTree>
    <p:extLst>
      <p:ext uri="{BB962C8B-B14F-4D97-AF65-F5344CB8AC3E}">
        <p14:creationId xmlns:p14="http://schemas.microsoft.com/office/powerpoint/2010/main" val="3270034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9F581-275A-34C6-BC19-EA6188EB1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2">
            <a:extLst>
              <a:ext uri="{FF2B5EF4-FFF2-40B4-BE49-F238E27FC236}">
                <a16:creationId xmlns:a16="http://schemas.microsoft.com/office/drawing/2014/main" id="{2EC767E0-005C-A3CB-25C9-66D95101ADCE}"/>
              </a:ext>
            </a:extLst>
          </p:cNvPr>
          <p:cNvSpPr txBox="1"/>
          <p:nvPr/>
        </p:nvSpPr>
        <p:spPr>
          <a:xfrm>
            <a:off x="276116" y="144440"/>
            <a:ext cx="12043476" cy="61311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91431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u="sng">
                <a:solidFill>
                  <a:srgbClr val="0F114E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SemiBold" panose="020B0706030804020204" pitchFamily="34" charset="0"/>
              </a:defRPr>
            </a:lvl1pPr>
            <a:lvl2pPr marL="1095566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/>
            </a:lvl2pPr>
            <a:lvl3pPr marL="1825943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/>
            </a:lvl3pPr>
            <a:lvl4pPr marL="2556320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4pPr>
            <a:lvl5pPr marL="3286697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5pPr>
            <a:lvl6pPr marL="4017074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6pPr>
            <a:lvl7pPr marL="4747451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7pPr>
            <a:lvl8pPr marL="5477828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8pPr>
            <a:lvl9pPr marL="6208205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9pPr>
          </a:lstStyle>
          <a:p>
            <a:pPr>
              <a:defRPr/>
            </a:pPr>
            <a:endParaRPr lang="en-US" sz="3600" dirty="0">
              <a:latin typeface="Helvetica Light"/>
              <a:sym typeface="Raleway"/>
            </a:endParaRPr>
          </a:p>
        </p:txBody>
      </p:sp>
      <p:sp>
        <p:nvSpPr>
          <p:cNvPr id="79" name="כותרת 53">
            <a:extLst>
              <a:ext uri="{FF2B5EF4-FFF2-40B4-BE49-F238E27FC236}">
                <a16:creationId xmlns:a16="http://schemas.microsoft.com/office/drawing/2014/main" id="{B664DD3A-AE20-FB4A-7881-65BFABE2BF37}"/>
              </a:ext>
            </a:extLst>
          </p:cNvPr>
          <p:cNvSpPr txBox="1">
            <a:spLocks/>
          </p:cNvSpPr>
          <p:nvPr/>
        </p:nvSpPr>
        <p:spPr>
          <a:xfrm>
            <a:off x="342595" y="282750"/>
            <a:ext cx="3575056" cy="8251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B427B"/>
                </a:solidFill>
                <a:latin typeface="Helvetica Light"/>
                <a:ea typeface="Roboto Condensed" panose="02000000000000000000" pitchFamily="2" charset="0"/>
                <a:cs typeface="Roboto Condensed" panose="02000000000000000000" pitchFamily="2" charset="0"/>
              </a:rPr>
              <a:t>Opportunities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760E94FD-703A-3754-7BB2-F6201C7BF226}"/>
              </a:ext>
            </a:extLst>
          </p:cNvPr>
          <p:cNvSpPr txBox="1"/>
          <p:nvPr/>
        </p:nvSpPr>
        <p:spPr>
          <a:xfrm>
            <a:off x="1749316" y="1731847"/>
            <a:ext cx="5832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Join our growth revolution – Round A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46B383AA-A270-D7A6-F1A0-7CAB00E52EBF}"/>
              </a:ext>
            </a:extLst>
          </p:cNvPr>
          <p:cNvSpPr txBox="1"/>
          <p:nvPr/>
        </p:nvSpPr>
        <p:spPr>
          <a:xfrm>
            <a:off x="1749316" y="3054055"/>
            <a:ext cx="2877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Distribution Partners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4139892C-F5E3-A893-4AC5-58CDE10B6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0220" y="6466608"/>
            <a:ext cx="844046" cy="29564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3A02CE7-F5BB-A19B-EC9F-407750867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6" y="323602"/>
            <a:ext cx="2241798" cy="2241798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8C648AE-CC9D-1FEF-5484-91D1C635143D}"/>
              </a:ext>
            </a:extLst>
          </p:cNvPr>
          <p:cNvSpPr txBox="1"/>
          <p:nvPr/>
        </p:nvSpPr>
        <p:spPr>
          <a:xfrm>
            <a:off x="2736550" y="5820868"/>
            <a:ext cx="6255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Benny@magdentmed.com</a:t>
            </a:r>
            <a:r>
              <a:rPr lang="en-US" sz="2400" b="1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4995FED-CFC1-7433-EACC-9255B86FAFE8}"/>
              </a:ext>
            </a:extLst>
          </p:cNvPr>
          <p:cNvSpPr txBox="1"/>
          <p:nvPr/>
        </p:nvSpPr>
        <p:spPr>
          <a:xfrm>
            <a:off x="1749316" y="4329382"/>
            <a:ext cx="79838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Live Demo </a:t>
            </a:r>
            <a:br>
              <a:rPr lang="en-US" sz="2400" b="1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Magdent’s booth today / IDS in Cologne until this Saturday</a:t>
            </a:r>
          </a:p>
        </p:txBody>
      </p:sp>
      <p:pic>
        <p:nvPicPr>
          <p:cNvPr id="13" name="Picture 2" descr="Meeting point ">
            <a:extLst>
              <a:ext uri="{FF2B5EF4-FFF2-40B4-BE49-F238E27FC236}">
                <a16:creationId xmlns:a16="http://schemas.microsoft.com/office/drawing/2014/main" id="{ACF2DC22-D6B5-2C41-671A-9FC0BAEF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6" y="391160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artners ">
            <a:extLst>
              <a:ext uri="{FF2B5EF4-FFF2-40B4-BE49-F238E27FC236}">
                <a16:creationId xmlns:a16="http://schemas.microsoft.com/office/drawing/2014/main" id="{8A10A01A-4314-F003-3704-F7FCFFF3E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6" y="142960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ogistics ">
            <a:extLst>
              <a:ext uri="{FF2B5EF4-FFF2-40B4-BE49-F238E27FC236}">
                <a16:creationId xmlns:a16="http://schemas.microsoft.com/office/drawing/2014/main" id="{C8A719F6-D332-8E79-E1A6-F4A8F569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6" y="2776682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06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EEC2D9-14DE-0BDD-6141-5AD339D605CE}"/>
              </a:ext>
            </a:extLst>
          </p:cNvPr>
          <p:cNvSpPr/>
          <p:nvPr/>
        </p:nvSpPr>
        <p:spPr>
          <a:xfrm>
            <a:off x="-1812758" y="-1074821"/>
            <a:ext cx="14758737" cy="858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pectacles, goggles&#10;&#10;Description automatically generated">
            <a:extLst>
              <a:ext uri="{FF2B5EF4-FFF2-40B4-BE49-F238E27FC236}">
                <a16:creationId xmlns:a16="http://schemas.microsoft.com/office/drawing/2014/main" id="{B267A38E-4B53-748C-B7CF-5B324186F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89" y="128337"/>
            <a:ext cx="12684378" cy="42270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56B5B6-E8B0-4FFB-F935-037C0596A920}"/>
              </a:ext>
            </a:extLst>
          </p:cNvPr>
          <p:cNvSpPr/>
          <p:nvPr/>
        </p:nvSpPr>
        <p:spPr>
          <a:xfrm>
            <a:off x="-246189" y="3769895"/>
            <a:ext cx="12684378" cy="1042737"/>
          </a:xfrm>
          <a:prstGeom prst="rect">
            <a:avLst/>
          </a:pr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BFA2C-3CF2-EB16-C554-3E34BED59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4853"/>
            <a:ext cx="12192000" cy="1882106"/>
          </a:xfrm>
          <a:prstGeom prst="rect">
            <a:avLst/>
          </a:prstGeom>
        </p:spPr>
      </p:pic>
      <p:sp>
        <p:nvSpPr>
          <p:cNvPr id="10" name="TextBox 27">
            <a:extLst>
              <a:ext uri="{FF2B5EF4-FFF2-40B4-BE49-F238E27FC236}">
                <a16:creationId xmlns:a16="http://schemas.microsoft.com/office/drawing/2014/main" id="{0CF2D0F7-75D6-A140-0933-47671F97450E}"/>
              </a:ext>
            </a:extLst>
          </p:cNvPr>
          <p:cNvSpPr txBox="1"/>
          <p:nvPr/>
        </p:nvSpPr>
        <p:spPr>
          <a:xfrm>
            <a:off x="8942423" y="5663109"/>
            <a:ext cx="2855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Benny Barak, CEO</a:t>
            </a:r>
          </a:p>
          <a:p>
            <a:pPr algn="ctr"/>
            <a:r>
              <a:rPr lang="en-US" sz="1600" dirty="0">
                <a:hlinkClick r:id="rId5"/>
              </a:rPr>
              <a:t>benny@magdentmed.com</a:t>
            </a:r>
            <a:r>
              <a:rPr lang="en-US" sz="1600" dirty="0"/>
              <a:t> 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+972 524 329 329</a:t>
            </a:r>
          </a:p>
        </p:txBody>
      </p:sp>
    </p:spTree>
    <p:extLst>
      <p:ext uri="{BB962C8B-B14F-4D97-AF65-F5344CB8AC3E}">
        <p14:creationId xmlns:p14="http://schemas.microsoft.com/office/powerpoint/2010/main" val="442832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53">
            <a:extLst>
              <a:ext uri="{FF2B5EF4-FFF2-40B4-BE49-F238E27FC236}">
                <a16:creationId xmlns:a16="http://schemas.microsoft.com/office/drawing/2014/main" id="{9533EE2A-3C8A-556D-74B4-870B0E9FBD84}"/>
              </a:ext>
            </a:extLst>
          </p:cNvPr>
          <p:cNvSpPr txBox="1">
            <a:spLocks/>
          </p:cNvSpPr>
          <p:nvPr/>
        </p:nvSpPr>
        <p:spPr>
          <a:xfrm>
            <a:off x="146050" y="182563"/>
            <a:ext cx="10985500" cy="8255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B427B"/>
                </a:solidFill>
                <a:latin typeface="Helvetica Light"/>
                <a:ea typeface="Roboto Condensed" panose="02000000000000000000" pitchFamily="2" charset="0"/>
                <a:cs typeface="Roboto Condensed" panose="02000000000000000000" pitchFamily="2" charset="0"/>
              </a:rPr>
              <a:t>Growing Market due to higher demand for oral health</a:t>
            </a: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69B00D70-97E4-7AC6-910F-418C3F612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22" y="1955739"/>
            <a:ext cx="537121" cy="643013"/>
          </a:xfrm>
          <a:prstGeom prst="rect">
            <a:avLst/>
          </a:prstGeom>
        </p:spPr>
      </p:pic>
      <p:sp>
        <p:nvSpPr>
          <p:cNvPr id="31" name="מלבן 30">
            <a:extLst>
              <a:ext uri="{FF2B5EF4-FFF2-40B4-BE49-F238E27FC236}">
                <a16:creationId xmlns:a16="http://schemas.microsoft.com/office/drawing/2014/main" id="{112291A5-E4F2-4E9F-1512-52967A14C6AB}"/>
              </a:ext>
            </a:extLst>
          </p:cNvPr>
          <p:cNvSpPr/>
          <p:nvPr/>
        </p:nvSpPr>
        <p:spPr>
          <a:xfrm>
            <a:off x="9468201" y="2077679"/>
            <a:ext cx="2641761" cy="5371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1.4 Bn People over 60 years in 2030, compared to 900M in 2015</a:t>
            </a:r>
            <a:endParaRPr kumimoji="0" lang="en-I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cs typeface="Assistant"/>
            </a:endParaRPr>
          </a:p>
        </p:txBody>
      </p:sp>
      <p:sp>
        <p:nvSpPr>
          <p:cNvPr id="35" name="מלבן 34">
            <a:extLst>
              <a:ext uri="{FF2B5EF4-FFF2-40B4-BE49-F238E27FC236}">
                <a16:creationId xmlns:a16="http://schemas.microsoft.com/office/drawing/2014/main" id="{FFBBA002-0E8B-AB04-49E1-425EE8E568E7}"/>
              </a:ext>
            </a:extLst>
          </p:cNvPr>
          <p:cNvSpPr/>
          <p:nvPr/>
        </p:nvSpPr>
        <p:spPr>
          <a:xfrm>
            <a:off x="9468201" y="3727469"/>
            <a:ext cx="2641761" cy="5371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Of household’s medical spending is for dental across OECD</a:t>
            </a:r>
            <a:endParaRPr kumimoji="0" lang="en-I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cs typeface="Assistant"/>
            </a:endParaRPr>
          </a:p>
        </p:txBody>
      </p: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127BF970-828F-A649-CC88-7B266877B6E1}"/>
              </a:ext>
            </a:extLst>
          </p:cNvPr>
          <p:cNvGrpSpPr/>
          <p:nvPr/>
        </p:nvGrpSpPr>
        <p:grpSpPr>
          <a:xfrm>
            <a:off x="8763022" y="3779523"/>
            <a:ext cx="637300" cy="408749"/>
            <a:chOff x="8607065" y="3178213"/>
            <a:chExt cx="1026149" cy="637300"/>
          </a:xfrm>
        </p:grpSpPr>
        <p:pic>
          <p:nvPicPr>
            <p:cNvPr id="34" name="תמונה 33">
              <a:extLst>
                <a:ext uri="{FF2B5EF4-FFF2-40B4-BE49-F238E27FC236}">
                  <a16:creationId xmlns:a16="http://schemas.microsoft.com/office/drawing/2014/main" id="{E70912FA-DA10-5C03-D294-8BC978A22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7065" y="3178213"/>
              <a:ext cx="637299" cy="637300"/>
            </a:xfrm>
            <a:prstGeom prst="rect">
              <a:avLst/>
            </a:prstGeom>
          </p:spPr>
        </p:pic>
        <p:pic>
          <p:nvPicPr>
            <p:cNvPr id="37" name="תמונה 36">
              <a:extLst>
                <a:ext uri="{FF2B5EF4-FFF2-40B4-BE49-F238E27FC236}">
                  <a16:creationId xmlns:a16="http://schemas.microsoft.com/office/drawing/2014/main" id="{BA28B865-B2D8-CD3D-488C-F59DEE4AE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5800" y="3334175"/>
              <a:ext cx="327414" cy="327415"/>
            </a:xfrm>
            <a:prstGeom prst="rect">
              <a:avLst/>
            </a:prstGeom>
          </p:spPr>
        </p:pic>
      </p:grpSp>
      <p:grpSp>
        <p:nvGrpSpPr>
          <p:cNvPr id="50" name="קבוצה 49">
            <a:extLst>
              <a:ext uri="{FF2B5EF4-FFF2-40B4-BE49-F238E27FC236}">
                <a16:creationId xmlns:a16="http://schemas.microsoft.com/office/drawing/2014/main" id="{36481C09-1C21-8BEF-B3FF-D0EDB47F1C95}"/>
              </a:ext>
            </a:extLst>
          </p:cNvPr>
          <p:cNvGrpSpPr/>
          <p:nvPr/>
        </p:nvGrpSpPr>
        <p:grpSpPr>
          <a:xfrm>
            <a:off x="8763018" y="5472966"/>
            <a:ext cx="640247" cy="330803"/>
            <a:chOff x="8845060" y="4452908"/>
            <a:chExt cx="690657" cy="437704"/>
          </a:xfrm>
        </p:grpSpPr>
        <p:pic>
          <p:nvPicPr>
            <p:cNvPr id="47" name="תמונה 46">
              <a:extLst>
                <a:ext uri="{FF2B5EF4-FFF2-40B4-BE49-F238E27FC236}">
                  <a16:creationId xmlns:a16="http://schemas.microsoft.com/office/drawing/2014/main" id="{60171325-FB12-0CF2-52C9-3E0E20C43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45060" y="4452908"/>
              <a:ext cx="437704" cy="437704"/>
            </a:xfrm>
            <a:prstGeom prst="rect">
              <a:avLst/>
            </a:prstGeom>
          </p:spPr>
        </p:pic>
        <p:pic>
          <p:nvPicPr>
            <p:cNvPr id="49" name="תמונה 48">
              <a:extLst>
                <a:ext uri="{FF2B5EF4-FFF2-40B4-BE49-F238E27FC236}">
                  <a16:creationId xmlns:a16="http://schemas.microsoft.com/office/drawing/2014/main" id="{32F2143E-EEC7-1267-2D5C-1C82BED16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57859" y="4557227"/>
              <a:ext cx="277858" cy="277859"/>
            </a:xfrm>
            <a:prstGeom prst="rect">
              <a:avLst/>
            </a:prstGeom>
          </p:spPr>
        </p:pic>
      </p:grpSp>
      <p:sp>
        <p:nvSpPr>
          <p:cNvPr id="51" name="מלבן 50">
            <a:extLst>
              <a:ext uri="{FF2B5EF4-FFF2-40B4-BE49-F238E27FC236}">
                <a16:creationId xmlns:a16="http://schemas.microsoft.com/office/drawing/2014/main" id="{5D4D0946-215C-5E37-81A1-B12A919DBA95}"/>
              </a:ext>
            </a:extLst>
          </p:cNvPr>
          <p:cNvSpPr/>
          <p:nvPr/>
        </p:nvSpPr>
        <p:spPr>
          <a:xfrm>
            <a:off x="9468201" y="5377258"/>
            <a:ext cx="2641761" cy="5371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Increase in per capital dental expense compared to GDP Growth</a:t>
            </a:r>
            <a:endParaRPr kumimoji="0" lang="en-I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cs typeface="Assistant"/>
            </a:endParaRPr>
          </a:p>
        </p:txBody>
      </p:sp>
      <p:sp>
        <p:nvSpPr>
          <p:cNvPr id="67" name="מלבן 66">
            <a:extLst>
              <a:ext uri="{FF2B5EF4-FFF2-40B4-BE49-F238E27FC236}">
                <a16:creationId xmlns:a16="http://schemas.microsoft.com/office/drawing/2014/main" id="{40C69766-DD8E-1469-F3A4-7B0AED790635}"/>
              </a:ext>
            </a:extLst>
          </p:cNvPr>
          <p:cNvSpPr/>
          <p:nvPr/>
        </p:nvSpPr>
        <p:spPr>
          <a:xfrm>
            <a:off x="9476473" y="4552364"/>
            <a:ext cx="2641761" cy="5371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More annual dental spending for patients over 65</a:t>
            </a:r>
            <a:endParaRPr kumimoji="0" lang="en-I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cs typeface="Assistant"/>
            </a:endParaRPr>
          </a:p>
        </p:txBody>
      </p:sp>
      <p:grpSp>
        <p:nvGrpSpPr>
          <p:cNvPr id="68" name="קבוצה 67">
            <a:extLst>
              <a:ext uri="{FF2B5EF4-FFF2-40B4-BE49-F238E27FC236}">
                <a16:creationId xmlns:a16="http://schemas.microsoft.com/office/drawing/2014/main" id="{E37B231E-FC04-5B77-C6CB-4E147D11D59B}"/>
              </a:ext>
            </a:extLst>
          </p:cNvPr>
          <p:cNvGrpSpPr/>
          <p:nvPr/>
        </p:nvGrpSpPr>
        <p:grpSpPr>
          <a:xfrm>
            <a:off x="8771294" y="4596068"/>
            <a:ext cx="637300" cy="408749"/>
            <a:chOff x="8607065" y="3080563"/>
            <a:chExt cx="1026149" cy="637300"/>
          </a:xfrm>
        </p:grpSpPr>
        <p:pic>
          <p:nvPicPr>
            <p:cNvPr id="69" name="תמונה 68">
              <a:extLst>
                <a:ext uri="{FF2B5EF4-FFF2-40B4-BE49-F238E27FC236}">
                  <a16:creationId xmlns:a16="http://schemas.microsoft.com/office/drawing/2014/main" id="{F22C63E9-4C85-7C92-7AA5-55208BCAC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7065" y="3080563"/>
              <a:ext cx="637300" cy="637300"/>
            </a:xfrm>
            <a:prstGeom prst="rect">
              <a:avLst/>
            </a:prstGeom>
          </p:spPr>
        </p:pic>
        <p:pic>
          <p:nvPicPr>
            <p:cNvPr id="70" name="תמונה 69">
              <a:extLst>
                <a:ext uri="{FF2B5EF4-FFF2-40B4-BE49-F238E27FC236}">
                  <a16:creationId xmlns:a16="http://schemas.microsoft.com/office/drawing/2014/main" id="{C16AD004-DB64-42A5-AE1C-969BFC550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5800" y="3236525"/>
              <a:ext cx="327414" cy="327414"/>
            </a:xfrm>
            <a:prstGeom prst="rect">
              <a:avLst/>
            </a:prstGeom>
          </p:spPr>
        </p:pic>
      </p:grpSp>
      <p:sp>
        <p:nvSpPr>
          <p:cNvPr id="32" name="מלבן 31">
            <a:extLst>
              <a:ext uri="{FF2B5EF4-FFF2-40B4-BE49-F238E27FC236}">
                <a16:creationId xmlns:a16="http://schemas.microsoft.com/office/drawing/2014/main" id="{7C682D3C-3FF8-C0A4-C976-6DE413EDEFA0}"/>
              </a:ext>
            </a:extLst>
          </p:cNvPr>
          <p:cNvSpPr/>
          <p:nvPr/>
        </p:nvSpPr>
        <p:spPr>
          <a:xfrm>
            <a:off x="9468201" y="2902574"/>
            <a:ext cx="2641761" cy="5371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Million people with implants</a:t>
            </a:r>
            <a:endParaRPr kumimoji="0" lang="en-I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cs typeface="Assistant"/>
            </a:endParaRPr>
          </a:p>
        </p:txBody>
      </p:sp>
      <p:pic>
        <p:nvPicPr>
          <p:cNvPr id="72" name="תמונה 71">
            <a:extLst>
              <a:ext uri="{FF2B5EF4-FFF2-40B4-BE49-F238E27FC236}">
                <a16:creationId xmlns:a16="http://schemas.microsoft.com/office/drawing/2014/main" id="{61AA8A64-4DBF-4D1D-4687-2EA1A70468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030" b="23052"/>
          <a:stretch/>
        </p:blipFill>
        <p:spPr>
          <a:xfrm>
            <a:off x="8663076" y="2964560"/>
            <a:ext cx="693322" cy="3668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89FFF0-6D6B-0533-337C-DF9ECB154B30}"/>
              </a:ext>
            </a:extLst>
          </p:cNvPr>
          <p:cNvSpPr/>
          <p:nvPr/>
        </p:nvSpPr>
        <p:spPr>
          <a:xfrm>
            <a:off x="3061822" y="2641074"/>
            <a:ext cx="2514297" cy="3582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cs typeface="Assista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D0E3F6-33AE-612B-2C93-ACBBBC819A60}"/>
              </a:ext>
            </a:extLst>
          </p:cNvPr>
          <p:cNvSpPr/>
          <p:nvPr/>
        </p:nvSpPr>
        <p:spPr>
          <a:xfrm>
            <a:off x="3485482" y="2600270"/>
            <a:ext cx="1836440" cy="3789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F3B55"/>
                </a:solidFill>
                <a:effectLst/>
                <a:uLnTx/>
                <a:uFillTx/>
                <a:latin typeface="Helvetica Light"/>
                <a:cs typeface="Assistant"/>
              </a:rPr>
              <a:t>SAM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F3B55"/>
              </a:solidFill>
              <a:effectLst/>
              <a:uLnTx/>
              <a:uFillTx/>
              <a:latin typeface="Helvetica Light"/>
              <a:cs typeface="Assistan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BCCC10-EB81-D42F-B689-9CCC4BA4BD11}"/>
              </a:ext>
            </a:extLst>
          </p:cNvPr>
          <p:cNvSpPr/>
          <p:nvPr/>
        </p:nvSpPr>
        <p:spPr>
          <a:xfrm>
            <a:off x="3294546" y="2361826"/>
            <a:ext cx="2175369" cy="524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Serviceable Available Market</a:t>
            </a:r>
          </a:p>
        </p:txBody>
      </p:sp>
      <p:sp>
        <p:nvSpPr>
          <p:cNvPr id="13" name="Текст 52">
            <a:extLst>
              <a:ext uri="{FF2B5EF4-FFF2-40B4-BE49-F238E27FC236}">
                <a16:creationId xmlns:a16="http://schemas.microsoft.com/office/drawing/2014/main" id="{956C613B-443D-E8E8-AEFD-427BE7F0893F}"/>
              </a:ext>
            </a:extLst>
          </p:cNvPr>
          <p:cNvSpPr txBox="1">
            <a:spLocks/>
          </p:cNvSpPr>
          <p:nvPr/>
        </p:nvSpPr>
        <p:spPr>
          <a:xfrm>
            <a:off x="3220113" y="3441482"/>
            <a:ext cx="2292957" cy="2383590"/>
          </a:xfrm>
          <a:prstGeom prst="rect">
            <a:avLst/>
          </a:prstGeom>
        </p:spPr>
        <p:txBody>
          <a:bodyPr vert="horz" lIns="0" tIns="73152" rIns="0" bIns="0" rtlCol="0">
            <a:noAutofit/>
          </a:bodyPr>
          <a:lstStyle>
            <a:lvl1pPr marL="0" indent="0" algn="l" defTabSz="914318" rtl="0" eaLnBrk="1" latinLnBrk="0" hangingPunct="1">
              <a:lnSpc>
                <a:spcPct val="145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 baseline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13.9M implants in the EU and USA which consist 75% of the global market + </a:t>
            </a:r>
            <a:br>
              <a:rPr lang="en-US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</a:br>
            <a:br>
              <a:rPr lang="en-US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</a:br>
            <a:r>
              <a:rPr lang="en-US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China</a:t>
            </a:r>
            <a:br>
              <a:rPr lang="en-US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</a:br>
            <a:r>
              <a:rPr lang="en-US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+</a:t>
            </a:r>
            <a:br>
              <a:rPr lang="en-US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</a:br>
            <a:r>
              <a:rPr lang="en-US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India</a:t>
            </a:r>
            <a:br>
              <a:rPr lang="en-US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</a:br>
            <a:r>
              <a:rPr lang="en-US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4M Implants per year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3DBA23-7507-920B-4CBD-984283F3BF3E}"/>
              </a:ext>
            </a:extLst>
          </p:cNvPr>
          <p:cNvSpPr/>
          <p:nvPr/>
        </p:nvSpPr>
        <p:spPr>
          <a:xfrm>
            <a:off x="3487661" y="5971183"/>
            <a:ext cx="1836440" cy="378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114E"/>
                </a:solidFill>
                <a:effectLst/>
                <a:uLnTx/>
                <a:uFillTx/>
                <a:latin typeface="Helvetica Light"/>
                <a:cs typeface="Assistant"/>
              </a:rPr>
              <a:t>7.5 $ 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8B43B9-C14D-B68C-C911-5464210EF0DA}"/>
              </a:ext>
            </a:extLst>
          </p:cNvPr>
          <p:cNvSpPr/>
          <p:nvPr/>
        </p:nvSpPr>
        <p:spPr>
          <a:xfrm>
            <a:off x="5828546" y="2616050"/>
            <a:ext cx="2514297" cy="3582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cs typeface="Assistan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80822C-810A-8D39-EBA3-060F3768B3D9}"/>
              </a:ext>
            </a:extLst>
          </p:cNvPr>
          <p:cNvSpPr/>
          <p:nvPr/>
        </p:nvSpPr>
        <p:spPr>
          <a:xfrm>
            <a:off x="6252206" y="2575245"/>
            <a:ext cx="1836440" cy="3789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F3B55"/>
                </a:solidFill>
                <a:effectLst/>
                <a:uLnTx/>
                <a:uFillTx/>
                <a:latin typeface="Helvetica Light"/>
                <a:cs typeface="Assistant"/>
              </a:rPr>
              <a:t>SOM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F3B55"/>
              </a:solidFill>
              <a:effectLst/>
              <a:uLnTx/>
              <a:uFillTx/>
              <a:latin typeface="Helvetica Light"/>
              <a:cs typeface="Assistan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1546D8-DFFD-1CCE-E0FC-B9BEB339B8B0}"/>
              </a:ext>
            </a:extLst>
          </p:cNvPr>
          <p:cNvSpPr/>
          <p:nvPr/>
        </p:nvSpPr>
        <p:spPr>
          <a:xfrm>
            <a:off x="5887483" y="2336800"/>
            <a:ext cx="2401322" cy="524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Serviceable Obtainable Market</a:t>
            </a:r>
          </a:p>
        </p:txBody>
      </p:sp>
      <p:sp>
        <p:nvSpPr>
          <p:cNvPr id="15" name="Текст 52">
            <a:extLst>
              <a:ext uri="{FF2B5EF4-FFF2-40B4-BE49-F238E27FC236}">
                <a16:creationId xmlns:a16="http://schemas.microsoft.com/office/drawing/2014/main" id="{7514BC55-98F8-4262-A549-96076D0E89B5}"/>
              </a:ext>
            </a:extLst>
          </p:cNvPr>
          <p:cNvSpPr txBox="1">
            <a:spLocks/>
          </p:cNvSpPr>
          <p:nvPr/>
        </p:nvSpPr>
        <p:spPr>
          <a:xfrm>
            <a:off x="5843558" y="3337968"/>
            <a:ext cx="2491050" cy="2383590"/>
          </a:xfrm>
          <a:prstGeom prst="rect">
            <a:avLst/>
          </a:prstGeom>
        </p:spPr>
        <p:txBody>
          <a:bodyPr vert="horz" lIns="0" tIns="73152" rIns="0" bIns="0" rtlCol="0">
            <a:noAutofit/>
          </a:bodyPr>
          <a:lstStyle>
            <a:lvl1pPr marL="0" indent="0" algn="l" defTabSz="914318" rtl="0" eaLnBrk="1" latinLnBrk="0" hangingPunct="1">
              <a:lnSpc>
                <a:spcPct val="145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 baseline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80% of implants are placed in posterior teeth which are suitable for use of healing abutments</a:t>
            </a:r>
          </a:p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solidFill>
                <a:srgbClr val="2E1245"/>
              </a:solidFill>
              <a:latin typeface="Helvetica Light"/>
              <a:ea typeface="Verdana" panose="020B0604030504040204" pitchFamily="34" charset="0"/>
              <a:cs typeface="Assistant"/>
            </a:endParaRPr>
          </a:p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The MED can be compatible to 80% of implant brands and models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7549AF-1879-0BB7-081B-DF21A746983A}"/>
              </a:ext>
            </a:extLst>
          </p:cNvPr>
          <p:cNvSpPr/>
          <p:nvPr/>
        </p:nvSpPr>
        <p:spPr>
          <a:xfrm>
            <a:off x="6167474" y="5971184"/>
            <a:ext cx="1836440" cy="378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114E"/>
                </a:solidFill>
                <a:effectLst/>
                <a:uLnTx/>
                <a:uFillTx/>
                <a:latin typeface="Helvetica Light"/>
                <a:cs typeface="Assistant"/>
              </a:rPr>
              <a:t>4.8 $ 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3EF2B8-E476-D600-3B26-BDA8FCD72927}"/>
              </a:ext>
            </a:extLst>
          </p:cNvPr>
          <p:cNvSpPr/>
          <p:nvPr/>
        </p:nvSpPr>
        <p:spPr>
          <a:xfrm>
            <a:off x="295099" y="2616278"/>
            <a:ext cx="2514297" cy="3582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cs typeface="Assistan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4B5764-D497-A472-E2B6-33CF92F03049}"/>
              </a:ext>
            </a:extLst>
          </p:cNvPr>
          <p:cNvSpPr/>
          <p:nvPr/>
        </p:nvSpPr>
        <p:spPr>
          <a:xfrm>
            <a:off x="718759" y="2575474"/>
            <a:ext cx="1836440" cy="3789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F3B55"/>
                </a:solidFill>
                <a:effectLst/>
                <a:uLnTx/>
                <a:uFillTx/>
                <a:latin typeface="Helvetica Light"/>
                <a:cs typeface="Assistant"/>
              </a:rPr>
              <a:t>TAM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F3B55"/>
              </a:solidFill>
              <a:effectLst/>
              <a:uLnTx/>
              <a:uFillTx/>
              <a:latin typeface="Helvetica Light"/>
              <a:cs typeface="Assistan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D1E148-06B8-2A3D-9374-15CDE7737F3F}"/>
              </a:ext>
            </a:extLst>
          </p:cNvPr>
          <p:cNvSpPr/>
          <p:nvPr/>
        </p:nvSpPr>
        <p:spPr>
          <a:xfrm>
            <a:off x="537909" y="2337030"/>
            <a:ext cx="2125655" cy="524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Total Available Market</a:t>
            </a:r>
          </a:p>
        </p:txBody>
      </p:sp>
      <p:sp>
        <p:nvSpPr>
          <p:cNvPr id="14" name="Текст 52">
            <a:extLst>
              <a:ext uri="{FF2B5EF4-FFF2-40B4-BE49-F238E27FC236}">
                <a16:creationId xmlns:a16="http://schemas.microsoft.com/office/drawing/2014/main" id="{9EED62A9-AAFB-6EFA-F2EA-51163488E853}"/>
              </a:ext>
            </a:extLst>
          </p:cNvPr>
          <p:cNvSpPr txBox="1">
            <a:spLocks/>
          </p:cNvSpPr>
          <p:nvPr/>
        </p:nvSpPr>
        <p:spPr>
          <a:xfrm>
            <a:off x="375605" y="3338196"/>
            <a:ext cx="2389793" cy="2383589"/>
          </a:xfrm>
          <a:prstGeom prst="rect">
            <a:avLst/>
          </a:prstGeom>
        </p:spPr>
        <p:txBody>
          <a:bodyPr vert="horz" lIns="0" tIns="73152" rIns="0" bIns="0" rtlCol="0">
            <a:noAutofit/>
          </a:bodyPr>
          <a:lstStyle>
            <a:lvl1pPr marL="0" indent="0" algn="l" defTabSz="914318" rtl="0" eaLnBrk="1" latinLnBrk="0" hangingPunct="1">
              <a:lnSpc>
                <a:spcPct val="145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 baseline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30M implants </a:t>
            </a:r>
          </a:p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sz="1400" dirty="0">
              <a:solidFill>
                <a:srgbClr val="2E1245"/>
              </a:solidFill>
              <a:latin typeface="Helvetica Light"/>
              <a:ea typeface="Verdana" panose="020B0604030504040204" pitchFamily="34" charset="0"/>
              <a:cs typeface="Assistant"/>
            </a:endParaRPr>
          </a:p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80%</a:t>
            </a:r>
            <a:r>
              <a:rPr lang="he-IL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 </a:t>
            </a:r>
            <a:r>
              <a:rPr lang="fr-FR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Peri-implant </a:t>
            </a:r>
            <a:r>
              <a:rPr lang="fr-FR" sz="1400" dirty="0" err="1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Mucositis</a:t>
            </a:r>
            <a:endParaRPr lang="he-IL" sz="1400" dirty="0">
              <a:solidFill>
                <a:srgbClr val="2E1245"/>
              </a:solidFill>
              <a:latin typeface="Helvetica Light"/>
              <a:ea typeface="Verdana" panose="020B0604030504040204" pitchFamily="34" charset="0"/>
              <a:cs typeface="Assistant"/>
            </a:endParaRPr>
          </a:p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sz="1400" dirty="0">
              <a:solidFill>
                <a:srgbClr val="2E1245"/>
              </a:solidFill>
              <a:latin typeface="Helvetica Light"/>
              <a:ea typeface="Verdana" panose="020B0604030504040204" pitchFamily="34" charset="0"/>
              <a:cs typeface="Assistant"/>
            </a:endParaRPr>
          </a:p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dirty="0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32% Peri-</a:t>
            </a:r>
            <a:r>
              <a:rPr lang="fr-FR" sz="1400" dirty="0" err="1">
                <a:solidFill>
                  <a:srgbClr val="2E1245"/>
                </a:solidFill>
                <a:latin typeface="Helvetica Light"/>
                <a:ea typeface="Verdana" panose="020B0604030504040204" pitchFamily="34" charset="0"/>
                <a:cs typeface="Assistant"/>
              </a:rPr>
              <a:t>Implantitis</a:t>
            </a:r>
            <a:endParaRPr lang="fr-FR" sz="1400" dirty="0">
              <a:solidFill>
                <a:srgbClr val="2E1245"/>
              </a:solidFill>
              <a:latin typeface="Helvetica Light"/>
              <a:ea typeface="Verdana" panose="020B0604030504040204" pitchFamily="34" charset="0"/>
              <a:cs typeface="Assista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CECBF0-30C2-24F5-7DB0-E38DA0F07CDF}"/>
              </a:ext>
            </a:extLst>
          </p:cNvPr>
          <p:cNvSpPr/>
          <p:nvPr/>
        </p:nvSpPr>
        <p:spPr>
          <a:xfrm>
            <a:off x="634027" y="5971411"/>
            <a:ext cx="1836440" cy="378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114E"/>
                </a:solidFill>
                <a:effectLst/>
                <a:uLnTx/>
                <a:uFillTx/>
                <a:latin typeface="Helvetica Light"/>
                <a:cs typeface="Assistant"/>
              </a:rPr>
              <a:t>9.6$ B</a:t>
            </a: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3F7C3D8C-650D-4CAE-1198-A04B1ECDA2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252"/>
          <a:stretch/>
        </p:blipFill>
        <p:spPr>
          <a:xfrm>
            <a:off x="600239" y="5324602"/>
            <a:ext cx="1844872" cy="52590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5CF4EE0A-5DCC-CDB2-5976-2EAA8772D4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383" y="4686958"/>
            <a:ext cx="1608084" cy="384113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9828E676-F5CA-F2C1-7E9F-46C9CC07E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9400" y="4759889"/>
            <a:ext cx="372641" cy="2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297F0B0B-2FFA-9F3D-1ED9-5265A31F27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5876" y="748613"/>
            <a:ext cx="3517393" cy="1024222"/>
          </a:xfrm>
          <a:prstGeom prst="rect">
            <a:avLst/>
          </a:prstGeom>
        </p:spPr>
      </p:pic>
      <p:grpSp>
        <p:nvGrpSpPr>
          <p:cNvPr id="42" name="קבוצה 41">
            <a:extLst>
              <a:ext uri="{FF2B5EF4-FFF2-40B4-BE49-F238E27FC236}">
                <a16:creationId xmlns:a16="http://schemas.microsoft.com/office/drawing/2014/main" id="{B5D1E74E-FE9B-386A-A653-C037DF53A443}"/>
              </a:ext>
            </a:extLst>
          </p:cNvPr>
          <p:cNvGrpSpPr/>
          <p:nvPr/>
        </p:nvGrpSpPr>
        <p:grpSpPr>
          <a:xfrm>
            <a:off x="517545" y="1153134"/>
            <a:ext cx="2190388" cy="639048"/>
            <a:chOff x="512594" y="783159"/>
            <a:chExt cx="2190388" cy="639048"/>
          </a:xfrm>
        </p:grpSpPr>
        <p:pic>
          <p:nvPicPr>
            <p:cNvPr id="2050" name="Picture 2" descr="Dental ">
              <a:extLst>
                <a:ext uri="{FF2B5EF4-FFF2-40B4-BE49-F238E27FC236}">
                  <a16:creationId xmlns:a16="http://schemas.microsoft.com/office/drawing/2014/main" id="{34C94EEA-8159-497D-0096-746F6A0F2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94" y="783159"/>
              <a:ext cx="639048" cy="63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תיבת טקסט 32">
              <a:extLst>
                <a:ext uri="{FF2B5EF4-FFF2-40B4-BE49-F238E27FC236}">
                  <a16:creationId xmlns:a16="http://schemas.microsoft.com/office/drawing/2014/main" id="{373135F3-431D-1A9A-5825-A3F40F1CB997}"/>
                </a:ext>
              </a:extLst>
            </p:cNvPr>
            <p:cNvSpPr txBox="1"/>
            <p:nvPr/>
          </p:nvSpPr>
          <p:spPr>
            <a:xfrm>
              <a:off x="1272633" y="835109"/>
              <a:ext cx="143034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2E1245"/>
                  </a:solidFill>
                  <a:latin typeface="Helvetica Light"/>
                  <a:ea typeface="Verdana" panose="020B0604030504040204" pitchFamily="34" charset="0"/>
                  <a:cs typeface="Assistant"/>
                </a:rPr>
                <a:t>Increase</a:t>
              </a:r>
              <a:r>
                <a:rPr lang="en-US" sz="1400" dirty="0">
                  <a:solidFill>
                    <a:srgbClr val="2E1245"/>
                  </a:solidFill>
                  <a:latin typeface="Helvetica Light"/>
                  <a:ea typeface="Verdana" panose="020B0604030504040204" pitchFamily="34" charset="0"/>
                  <a:cs typeface="Assistant"/>
                </a:rPr>
                <a:t> of </a:t>
              </a:r>
              <a:r>
                <a:rPr lang="en-US" sz="1400" b="1" dirty="0">
                  <a:solidFill>
                    <a:srgbClr val="2E1245"/>
                  </a:solidFill>
                  <a:latin typeface="Helvetica Light"/>
                  <a:ea typeface="Verdana" panose="020B0604030504040204" pitchFamily="34" charset="0"/>
                  <a:cs typeface="Assistant"/>
                </a:rPr>
                <a:t>dental</a:t>
              </a:r>
              <a:r>
                <a:rPr lang="en-US" sz="1400" dirty="0">
                  <a:solidFill>
                    <a:srgbClr val="2E1245"/>
                  </a:solidFill>
                  <a:latin typeface="Helvetica Light"/>
                  <a:ea typeface="Verdana" panose="020B0604030504040204" pitchFamily="34" charset="0"/>
                  <a:cs typeface="Assistant"/>
                </a:rPr>
                <a:t> </a:t>
              </a:r>
              <a:r>
                <a:rPr lang="en-US" sz="1400" b="1" dirty="0">
                  <a:solidFill>
                    <a:srgbClr val="2E1245"/>
                  </a:solidFill>
                  <a:latin typeface="Helvetica Light"/>
                  <a:ea typeface="Verdana" panose="020B0604030504040204" pitchFamily="34" charset="0"/>
                  <a:cs typeface="Assistant"/>
                </a:rPr>
                <a:t>diseases</a:t>
              </a:r>
              <a:endParaRPr lang="he-IL" sz="1400" dirty="0"/>
            </a:p>
          </p:txBody>
        </p:sp>
      </p:grpSp>
      <p:grpSp>
        <p:nvGrpSpPr>
          <p:cNvPr id="41" name="קבוצה 40">
            <a:extLst>
              <a:ext uri="{FF2B5EF4-FFF2-40B4-BE49-F238E27FC236}">
                <a16:creationId xmlns:a16="http://schemas.microsoft.com/office/drawing/2014/main" id="{9B314E90-63BF-47CD-0BAA-FE9497AB23BE}"/>
              </a:ext>
            </a:extLst>
          </p:cNvPr>
          <p:cNvGrpSpPr/>
          <p:nvPr/>
        </p:nvGrpSpPr>
        <p:grpSpPr>
          <a:xfrm>
            <a:off x="3563832" y="1141056"/>
            <a:ext cx="1749873" cy="639048"/>
            <a:chOff x="3416909" y="771081"/>
            <a:chExt cx="1749873" cy="639048"/>
          </a:xfrm>
        </p:grpSpPr>
        <p:pic>
          <p:nvPicPr>
            <p:cNvPr id="2054" name="Picture 6" descr="Dermal filler ">
              <a:extLst>
                <a:ext uri="{FF2B5EF4-FFF2-40B4-BE49-F238E27FC236}">
                  <a16:creationId xmlns:a16="http://schemas.microsoft.com/office/drawing/2014/main" id="{0E722247-9041-056A-ED94-E2B229DBE4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6909" y="771081"/>
              <a:ext cx="639048" cy="63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תיבת טקסט 35">
              <a:extLst>
                <a:ext uri="{FF2B5EF4-FFF2-40B4-BE49-F238E27FC236}">
                  <a16:creationId xmlns:a16="http://schemas.microsoft.com/office/drawing/2014/main" id="{7792D045-10B8-8DBD-9024-57D6FBF869B3}"/>
                </a:ext>
              </a:extLst>
            </p:cNvPr>
            <p:cNvSpPr txBox="1"/>
            <p:nvPr/>
          </p:nvSpPr>
          <p:spPr>
            <a:xfrm>
              <a:off x="3736433" y="835109"/>
              <a:ext cx="143034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2E1245"/>
                  </a:solidFill>
                  <a:latin typeface="Helvetica Light"/>
                  <a:ea typeface="Verdana" panose="020B0604030504040204" pitchFamily="34" charset="0"/>
                  <a:cs typeface="Assistant"/>
                </a:rPr>
                <a:t>Cosmetic Dentistry </a:t>
              </a:r>
              <a:endParaRPr lang="he-IL" sz="1400" dirty="0"/>
            </a:p>
          </p:txBody>
        </p:sp>
      </p:grpSp>
      <p:grpSp>
        <p:nvGrpSpPr>
          <p:cNvPr id="40" name="קבוצה 39">
            <a:extLst>
              <a:ext uri="{FF2B5EF4-FFF2-40B4-BE49-F238E27FC236}">
                <a16:creationId xmlns:a16="http://schemas.microsoft.com/office/drawing/2014/main" id="{888872E4-D12F-09E2-1251-188E0F6DD691}"/>
              </a:ext>
            </a:extLst>
          </p:cNvPr>
          <p:cNvGrpSpPr/>
          <p:nvPr/>
        </p:nvGrpSpPr>
        <p:grpSpPr>
          <a:xfrm>
            <a:off x="6169604" y="1170504"/>
            <a:ext cx="1607471" cy="609600"/>
            <a:chOff x="6164653" y="800529"/>
            <a:chExt cx="1607471" cy="609600"/>
          </a:xfrm>
        </p:grpSpPr>
        <p:pic>
          <p:nvPicPr>
            <p:cNvPr id="2056" name="Picture 8" descr="Dental ">
              <a:extLst>
                <a:ext uri="{FF2B5EF4-FFF2-40B4-BE49-F238E27FC236}">
                  <a16:creationId xmlns:a16="http://schemas.microsoft.com/office/drawing/2014/main" id="{DBC339EB-EE0D-CB16-34DF-1587F60CF8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653" y="800529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תיבת טקסט 38">
              <a:extLst>
                <a:ext uri="{FF2B5EF4-FFF2-40B4-BE49-F238E27FC236}">
                  <a16:creationId xmlns:a16="http://schemas.microsoft.com/office/drawing/2014/main" id="{BED544F5-095D-A88A-A5BF-41FC0F0FA980}"/>
                </a:ext>
              </a:extLst>
            </p:cNvPr>
            <p:cNvSpPr txBox="1"/>
            <p:nvPr/>
          </p:nvSpPr>
          <p:spPr>
            <a:xfrm>
              <a:off x="6573461" y="835109"/>
              <a:ext cx="119866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2E1245"/>
                  </a:solidFill>
                  <a:latin typeface="Helvetica Light"/>
                  <a:ea typeface="Verdana" panose="020B0604030504040204" pitchFamily="34" charset="0"/>
                  <a:cs typeface="Assistant"/>
                </a:rPr>
                <a:t>Dental Tourism</a:t>
              </a:r>
              <a:endParaRPr lang="he-IL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3767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76CA01-B8C7-4D2A-BA9B-F52D7B8C197D}"/>
              </a:ext>
            </a:extLst>
          </p:cNvPr>
          <p:cNvSpPr txBox="1"/>
          <p:nvPr/>
        </p:nvSpPr>
        <p:spPr>
          <a:xfrm>
            <a:off x="374617" y="405512"/>
            <a:ext cx="10655158" cy="131112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8B427B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algn="ctr" defTabSz="914318">
              <a:spcBef>
                <a:spcPts val="1000"/>
              </a:spcBef>
              <a:defRPr/>
            </a:pPr>
            <a:r>
              <a:rPr lang="en-US" sz="2800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  <a:sym typeface="Raleway"/>
              </a:rPr>
              <a:t>WHY MAGDENT IS A UNIQUE INVESTMENT OPPORTUNITY</a:t>
            </a:r>
          </a:p>
        </p:txBody>
      </p: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5C182D2F-6F4F-4A19-CD11-A701979365E9}"/>
              </a:ext>
            </a:extLst>
          </p:cNvPr>
          <p:cNvGrpSpPr/>
          <p:nvPr/>
        </p:nvGrpSpPr>
        <p:grpSpPr>
          <a:xfrm>
            <a:off x="464429" y="5934242"/>
            <a:ext cx="10743146" cy="592604"/>
            <a:chOff x="464429" y="4989362"/>
            <a:chExt cx="10743146" cy="592604"/>
          </a:xfrm>
        </p:grpSpPr>
        <p:pic>
          <p:nvPicPr>
            <p:cNvPr id="35" name="תמונה 34">
              <a:extLst>
                <a:ext uri="{FF2B5EF4-FFF2-40B4-BE49-F238E27FC236}">
                  <a16:creationId xmlns:a16="http://schemas.microsoft.com/office/drawing/2014/main" id="{DEF29A02-084E-6F07-819B-93990FE9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429" y="5060459"/>
              <a:ext cx="809199" cy="521507"/>
            </a:xfrm>
            <a:prstGeom prst="rect">
              <a:avLst/>
            </a:prstGeom>
          </p:spPr>
        </p:pic>
        <p:sp>
          <p:nvSpPr>
            <p:cNvPr id="49" name="מלבן 48">
              <a:extLst>
                <a:ext uri="{FF2B5EF4-FFF2-40B4-BE49-F238E27FC236}">
                  <a16:creationId xmlns:a16="http://schemas.microsoft.com/office/drawing/2014/main" id="{CD9AA8F3-227C-696A-6BD4-9BAFA8584D5F}"/>
                </a:ext>
              </a:extLst>
            </p:cNvPr>
            <p:cNvSpPr/>
            <p:nvPr/>
          </p:nvSpPr>
          <p:spPr>
            <a:xfrm>
              <a:off x="1438341" y="4989362"/>
              <a:ext cx="9769234" cy="5497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Helvetica Light"/>
                </a:rPr>
                <a:t>Seasoned C-level Entrepreneurs -</a:t>
              </a:r>
              <a:r>
                <a:rPr lang="en-US" sz="1600" dirty="0">
                  <a:solidFill>
                    <a:schemeClr val="tx1"/>
                  </a:solidFill>
                  <a:latin typeface="Helvetica Light"/>
                </a:rPr>
                <a:t> 4th dental &amp; Orthopedic start ups – 1 went IPO (NASDAQ: PYPD)</a:t>
              </a:r>
            </a:p>
          </p:txBody>
        </p:sp>
      </p:grp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99B9DAC2-8320-8400-C5A7-D7F96422395C}"/>
              </a:ext>
            </a:extLst>
          </p:cNvPr>
          <p:cNvGrpSpPr/>
          <p:nvPr/>
        </p:nvGrpSpPr>
        <p:grpSpPr>
          <a:xfrm>
            <a:off x="9306262" y="1370908"/>
            <a:ext cx="2076775" cy="1523997"/>
            <a:chOff x="9845694" y="723979"/>
            <a:chExt cx="2076775" cy="1523997"/>
          </a:xfrm>
        </p:grpSpPr>
        <p:pic>
          <p:nvPicPr>
            <p:cNvPr id="29" name="Picture 1" descr="A picture containing indoor, cup, green, table&#10;&#10;Description automatically generated">
              <a:extLst>
                <a:ext uri="{FF2B5EF4-FFF2-40B4-BE49-F238E27FC236}">
                  <a16:creationId xmlns:a16="http://schemas.microsoft.com/office/drawing/2014/main" id="{E5AEB9A2-4AF6-6B32-CF7C-DB65CEED2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9377" y="723979"/>
              <a:ext cx="763092" cy="1523997"/>
            </a:xfrm>
            <a:prstGeom prst="rect">
              <a:avLst/>
            </a:prstGeom>
          </p:spPr>
        </p:pic>
        <p:pic>
          <p:nvPicPr>
            <p:cNvPr id="2" name="Picture 13" descr="A picture containing indoor, red&#10;&#10;Description automatically generated">
              <a:extLst>
                <a:ext uri="{FF2B5EF4-FFF2-40B4-BE49-F238E27FC236}">
                  <a16:creationId xmlns:a16="http://schemas.microsoft.com/office/drawing/2014/main" id="{7B82BA3F-2CEE-3370-0667-E98C52F29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9" b="2119"/>
            <a:stretch/>
          </p:blipFill>
          <p:spPr>
            <a:xfrm>
              <a:off x="9845694" y="746306"/>
              <a:ext cx="1355346" cy="1355346"/>
            </a:xfrm>
            <a:prstGeom prst="ellipse">
              <a:avLst/>
            </a:prstGeom>
          </p:spPr>
        </p:pic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DCBB2731-63C0-6DA4-597E-C061459DC47E}"/>
              </a:ext>
            </a:extLst>
          </p:cNvPr>
          <p:cNvGrpSpPr/>
          <p:nvPr/>
        </p:nvGrpSpPr>
        <p:grpSpPr>
          <a:xfrm>
            <a:off x="577555" y="1631604"/>
            <a:ext cx="7794285" cy="577876"/>
            <a:chOff x="577555" y="2200564"/>
            <a:chExt cx="7794285" cy="577876"/>
          </a:xfrm>
        </p:grpSpPr>
        <p:pic>
          <p:nvPicPr>
            <p:cNvPr id="32" name="תמונה 31">
              <a:extLst>
                <a:ext uri="{FF2B5EF4-FFF2-40B4-BE49-F238E27FC236}">
                  <a16:creationId xmlns:a16="http://schemas.microsoft.com/office/drawing/2014/main" id="{16CCA976-07EF-AE3A-A43B-1792F2140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7555" y="2256933"/>
              <a:ext cx="579957" cy="521507"/>
            </a:xfrm>
            <a:prstGeom prst="rect">
              <a:avLst/>
            </a:prstGeom>
          </p:spPr>
        </p:pic>
        <p:sp>
          <p:nvSpPr>
            <p:cNvPr id="6" name="מלבן 5">
              <a:extLst>
                <a:ext uri="{FF2B5EF4-FFF2-40B4-BE49-F238E27FC236}">
                  <a16:creationId xmlns:a16="http://schemas.microsoft.com/office/drawing/2014/main" id="{C3A48BFD-93B4-47DB-69D8-95264CBC8B59}"/>
                </a:ext>
              </a:extLst>
            </p:cNvPr>
            <p:cNvSpPr/>
            <p:nvPr/>
          </p:nvSpPr>
          <p:spPr>
            <a:xfrm>
              <a:off x="1480455" y="2200564"/>
              <a:ext cx="6891385" cy="575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Helvetica Light"/>
                </a:rPr>
                <a:t>First Mover Advantage</a:t>
              </a:r>
              <a:r>
                <a:rPr lang="en-US" sz="1600" dirty="0">
                  <a:solidFill>
                    <a:schemeClr val="tx1"/>
                  </a:solidFill>
                  <a:latin typeface="Helvetica Light"/>
                </a:rPr>
                <a:t>, using FDA approved technology – 1</a:t>
              </a:r>
              <a:r>
                <a:rPr lang="en-US" sz="1600" baseline="30000" dirty="0">
                  <a:solidFill>
                    <a:schemeClr val="tx1"/>
                  </a:solidFill>
                  <a:latin typeface="Helvetica Light"/>
                </a:rPr>
                <a:t>st</a:t>
              </a:r>
              <a:r>
                <a:rPr lang="en-US" sz="1600" dirty="0">
                  <a:solidFill>
                    <a:schemeClr val="tx1"/>
                  </a:solidFill>
                  <a:latin typeface="Helvetica Light"/>
                </a:rPr>
                <a:t> time in dentistry</a:t>
              </a:r>
            </a:p>
          </p:txBody>
        </p:sp>
      </p:grpSp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3323580C-93E2-0C5F-A8DB-4C327A332696}"/>
              </a:ext>
            </a:extLst>
          </p:cNvPr>
          <p:cNvGrpSpPr/>
          <p:nvPr/>
        </p:nvGrpSpPr>
        <p:grpSpPr>
          <a:xfrm>
            <a:off x="647441" y="3036444"/>
            <a:ext cx="10945486" cy="661350"/>
            <a:chOff x="647441" y="3036444"/>
            <a:chExt cx="10945486" cy="661350"/>
          </a:xfrm>
        </p:grpSpPr>
        <p:pic>
          <p:nvPicPr>
            <p:cNvPr id="37" name="תמונה 36">
              <a:extLst>
                <a:ext uri="{FF2B5EF4-FFF2-40B4-BE49-F238E27FC236}">
                  <a16:creationId xmlns:a16="http://schemas.microsoft.com/office/drawing/2014/main" id="{8091E8D7-ECC8-397A-291D-4DD4B60E2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441" y="3084630"/>
              <a:ext cx="579957" cy="481744"/>
            </a:xfrm>
            <a:prstGeom prst="rect">
              <a:avLst/>
            </a:prstGeom>
          </p:spPr>
        </p:pic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41E128AE-2DAA-698C-2233-C68A74F63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06262" y="3141791"/>
              <a:ext cx="1167007" cy="351138"/>
            </a:xfrm>
            <a:prstGeom prst="rect">
              <a:avLst/>
            </a:prstGeom>
          </p:spPr>
        </p:pic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26662177-155F-4D04-CB59-C9AF3E4CF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44489"/>
            <a:stretch/>
          </p:blipFill>
          <p:spPr>
            <a:xfrm>
              <a:off x="10568079" y="3141791"/>
              <a:ext cx="1024848" cy="351138"/>
            </a:xfrm>
            <a:prstGeom prst="rect">
              <a:avLst/>
            </a:prstGeom>
          </p:spPr>
        </p:pic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4CFFC8B2-2223-68D3-C858-03F75B011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7908" y="3141791"/>
              <a:ext cx="1226918" cy="556003"/>
            </a:xfrm>
            <a:prstGeom prst="rect">
              <a:avLst/>
            </a:prstGeom>
          </p:spPr>
        </p:pic>
        <p:pic>
          <p:nvPicPr>
            <p:cNvPr id="1026" name="Picture 2" descr="Tuttnauer Logo PNG Vector">
              <a:extLst>
                <a:ext uri="{FF2B5EF4-FFF2-40B4-BE49-F238E27FC236}">
                  <a16:creationId xmlns:a16="http://schemas.microsoft.com/office/drawing/2014/main" id="{F6CC18D0-69BA-E57B-D21B-3F811113B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914" y="3121059"/>
              <a:ext cx="894003" cy="40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atapult Organization logo">
              <a:extLst>
                <a:ext uri="{FF2B5EF4-FFF2-40B4-BE49-F238E27FC236}">
                  <a16:creationId xmlns:a16="http://schemas.microsoft.com/office/drawing/2014/main" id="{09A9E49B-E33E-7CEF-219E-48C12D7264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58" b="23143"/>
            <a:stretch/>
          </p:blipFill>
          <p:spPr bwMode="auto">
            <a:xfrm>
              <a:off x="5976516" y="3089960"/>
              <a:ext cx="828176" cy="523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F842AD97-84D0-ECAA-D344-6D87A4F95D8E}"/>
                </a:ext>
              </a:extLst>
            </p:cNvPr>
            <p:cNvSpPr/>
            <p:nvPr/>
          </p:nvSpPr>
          <p:spPr>
            <a:xfrm flipH="1">
              <a:off x="1446939" y="3044066"/>
              <a:ext cx="1934782" cy="575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Helvetica Light"/>
                </a:rPr>
                <a:t>Raised $7M to date</a:t>
              </a:r>
              <a:endParaRPr lang="en-US" sz="1600" dirty="0">
                <a:solidFill>
                  <a:schemeClr val="tx1"/>
                </a:solidFill>
                <a:latin typeface="Helvetica Light"/>
              </a:endParaRPr>
            </a:p>
          </p:txBody>
        </p:sp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7FB4ACDC-725C-2785-C129-939EE351394F}"/>
                </a:ext>
              </a:extLst>
            </p:cNvPr>
            <p:cNvSpPr/>
            <p:nvPr/>
          </p:nvSpPr>
          <p:spPr>
            <a:xfrm flipH="1">
              <a:off x="3460907" y="3036444"/>
              <a:ext cx="2321558" cy="575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Helvetica Light"/>
                </a:rPr>
                <a:t>Raising $8M – A Round</a:t>
              </a:r>
            </a:p>
          </p:txBody>
        </p:sp>
      </p:grp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476928F5-571D-194E-BB4B-029FF6F1DB5E}"/>
              </a:ext>
            </a:extLst>
          </p:cNvPr>
          <p:cNvGrpSpPr/>
          <p:nvPr/>
        </p:nvGrpSpPr>
        <p:grpSpPr>
          <a:xfrm>
            <a:off x="516225" y="4524758"/>
            <a:ext cx="10643151" cy="582519"/>
            <a:chOff x="516225" y="4019005"/>
            <a:chExt cx="10643151" cy="582519"/>
          </a:xfrm>
        </p:grpSpPr>
        <p:pic>
          <p:nvPicPr>
            <p:cNvPr id="5" name="Picture 8" descr="CE mark">
              <a:extLst>
                <a:ext uri="{FF2B5EF4-FFF2-40B4-BE49-F238E27FC236}">
                  <a16:creationId xmlns:a16="http://schemas.microsoft.com/office/drawing/2014/main" id="{12053424-F11B-EB9E-5322-AEDC0F97D5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225" y="4019005"/>
              <a:ext cx="744319" cy="525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קבוצה 8">
              <a:extLst>
                <a:ext uri="{FF2B5EF4-FFF2-40B4-BE49-F238E27FC236}">
                  <a16:creationId xmlns:a16="http://schemas.microsoft.com/office/drawing/2014/main" id="{F7B0BCDC-4586-4653-3F9E-F8FA51150BE4}"/>
                </a:ext>
              </a:extLst>
            </p:cNvPr>
            <p:cNvGrpSpPr/>
            <p:nvPr/>
          </p:nvGrpSpPr>
          <p:grpSpPr>
            <a:xfrm>
              <a:off x="1438340" y="4019005"/>
              <a:ext cx="9721036" cy="582519"/>
              <a:chOff x="1438340" y="4019005"/>
              <a:chExt cx="9721036" cy="582519"/>
            </a:xfrm>
          </p:grpSpPr>
          <p:sp>
            <p:nvSpPr>
              <p:cNvPr id="56" name="מלבן 55">
                <a:extLst>
                  <a:ext uri="{FF2B5EF4-FFF2-40B4-BE49-F238E27FC236}">
                    <a16:creationId xmlns:a16="http://schemas.microsoft.com/office/drawing/2014/main" id="{A308B722-5A48-CB15-4E49-D40F31B3E02E}"/>
                  </a:ext>
                </a:extLst>
              </p:cNvPr>
              <p:cNvSpPr/>
              <p:nvPr/>
            </p:nvSpPr>
            <p:spPr>
              <a:xfrm>
                <a:off x="1438340" y="4019005"/>
                <a:ext cx="1943381" cy="5825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  <a:latin typeface="Helvetica Light"/>
                  </a:rPr>
                  <a:t>CE clearance</a:t>
                </a:r>
                <a:endParaRPr lang="en-US" sz="1600" dirty="0">
                  <a:solidFill>
                    <a:schemeClr val="tx1"/>
                  </a:solidFill>
                  <a:latin typeface="Helvetica Light"/>
                </a:endParaRPr>
              </a:p>
            </p:txBody>
          </p:sp>
          <p:sp>
            <p:nvSpPr>
              <p:cNvPr id="15" name="מלבן 14">
                <a:extLst>
                  <a:ext uri="{FF2B5EF4-FFF2-40B4-BE49-F238E27FC236}">
                    <a16:creationId xmlns:a16="http://schemas.microsoft.com/office/drawing/2014/main" id="{320991EF-8C6A-B288-5D3B-ED2CC13AFEAB}"/>
                  </a:ext>
                </a:extLst>
              </p:cNvPr>
              <p:cNvSpPr/>
              <p:nvPr/>
            </p:nvSpPr>
            <p:spPr>
              <a:xfrm>
                <a:off x="3724619" y="4019005"/>
                <a:ext cx="3115603" cy="5825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  <a:latin typeface="Helvetica Light"/>
                  </a:rPr>
                  <a:t>FDA in process – 510K De Novo</a:t>
                </a:r>
                <a:endParaRPr lang="en-US" sz="1600" dirty="0">
                  <a:solidFill>
                    <a:schemeClr val="tx1"/>
                  </a:solidFill>
                  <a:latin typeface="Helvetica Light"/>
                </a:endParaRPr>
              </a:p>
            </p:txBody>
          </p:sp>
          <p:sp>
            <p:nvSpPr>
              <p:cNvPr id="16" name="מלבן 15">
                <a:extLst>
                  <a:ext uri="{FF2B5EF4-FFF2-40B4-BE49-F238E27FC236}">
                    <a16:creationId xmlns:a16="http://schemas.microsoft.com/office/drawing/2014/main" id="{F83F75D4-AEA3-6913-018E-CA946D97C870}"/>
                  </a:ext>
                </a:extLst>
              </p:cNvPr>
              <p:cNvSpPr/>
              <p:nvPr/>
            </p:nvSpPr>
            <p:spPr>
              <a:xfrm>
                <a:off x="7183120" y="4019005"/>
                <a:ext cx="3976256" cy="5825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  <a:latin typeface="Helvetica Light"/>
                  </a:rPr>
                  <a:t>Market expansion – 28,000 Units ordered </a:t>
                </a:r>
                <a:endParaRPr lang="en-US" sz="1600" dirty="0">
                  <a:solidFill>
                    <a:schemeClr val="tx1"/>
                  </a:solidFill>
                  <a:latin typeface="Helvetica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78590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7FA7B-59E3-CD41-83DB-4FD0EE3B2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20">
            <a:extLst>
              <a:ext uri="{FF2B5EF4-FFF2-40B4-BE49-F238E27FC236}">
                <a16:creationId xmlns:a16="http://schemas.microsoft.com/office/drawing/2014/main" id="{649A99D5-0DDC-2847-354B-BBB6C077ED62}"/>
              </a:ext>
            </a:extLst>
          </p:cNvPr>
          <p:cNvSpPr/>
          <p:nvPr/>
        </p:nvSpPr>
        <p:spPr>
          <a:xfrm>
            <a:off x="9533571" y="6258572"/>
            <a:ext cx="1768339" cy="451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114E"/>
                </a:solidFill>
                <a:effectLst/>
                <a:uLnTx/>
                <a:uFillTx/>
                <a:latin typeface="Helvetica Light"/>
                <a:cs typeface="Assistant"/>
              </a:rPr>
              <a:t>4.8 $ B</a:t>
            </a:r>
          </a:p>
        </p:txBody>
      </p:sp>
      <p:sp>
        <p:nvSpPr>
          <p:cNvPr id="4" name="כותרת 53">
            <a:extLst>
              <a:ext uri="{FF2B5EF4-FFF2-40B4-BE49-F238E27FC236}">
                <a16:creationId xmlns:a16="http://schemas.microsoft.com/office/drawing/2014/main" id="{EF3DD9E1-2772-8568-D352-9EB3CB76C928}"/>
              </a:ext>
            </a:extLst>
          </p:cNvPr>
          <p:cNvSpPr txBox="1">
            <a:spLocks/>
          </p:cNvSpPr>
          <p:nvPr/>
        </p:nvSpPr>
        <p:spPr>
          <a:xfrm>
            <a:off x="146050" y="203241"/>
            <a:ext cx="10985500" cy="825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B427B"/>
                </a:solidFill>
                <a:latin typeface="Helvetica Light"/>
                <a:ea typeface="Roboto Condensed" panose="02000000000000000000" pitchFamily="2" charset="0"/>
                <a:cs typeface="Roboto Condensed" panose="02000000000000000000" pitchFamily="2" charset="0"/>
              </a:rPr>
              <a:t>Why now? Higher demand for oral health</a:t>
            </a:r>
          </a:p>
        </p:txBody>
      </p:sp>
      <p:grpSp>
        <p:nvGrpSpPr>
          <p:cNvPr id="64" name="קבוצה 63">
            <a:extLst>
              <a:ext uri="{FF2B5EF4-FFF2-40B4-BE49-F238E27FC236}">
                <a16:creationId xmlns:a16="http://schemas.microsoft.com/office/drawing/2014/main" id="{531E0DB1-7D81-5174-24A0-65CABB1797CD}"/>
              </a:ext>
            </a:extLst>
          </p:cNvPr>
          <p:cNvGrpSpPr/>
          <p:nvPr/>
        </p:nvGrpSpPr>
        <p:grpSpPr>
          <a:xfrm>
            <a:off x="1758586" y="1028741"/>
            <a:ext cx="7274937" cy="4348498"/>
            <a:chOff x="1758586" y="1337217"/>
            <a:chExt cx="7274937" cy="4348498"/>
          </a:xfrm>
        </p:grpSpPr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988C320C-4CA9-4D2D-DCC3-D8613C4DBBFE}"/>
                </a:ext>
              </a:extLst>
            </p:cNvPr>
            <p:cNvSpPr/>
            <p:nvPr/>
          </p:nvSpPr>
          <p:spPr>
            <a:xfrm>
              <a:off x="2985523" y="5033987"/>
              <a:ext cx="60480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Helvetica Light"/>
                </a:rPr>
                <a:t>Million people with implants</a:t>
              </a:r>
              <a:endParaRPr lang="en-IL" sz="2000" b="1" dirty="0">
                <a:solidFill>
                  <a:schemeClr val="tx1"/>
                </a:solidFill>
                <a:latin typeface="Helvetica Light"/>
              </a:endParaRPr>
            </a:p>
          </p:txBody>
        </p:sp>
        <p:sp>
          <p:nvSpPr>
            <p:cNvPr id="45" name="Текст 52">
              <a:extLst>
                <a:ext uri="{FF2B5EF4-FFF2-40B4-BE49-F238E27FC236}">
                  <a16:creationId xmlns:a16="http://schemas.microsoft.com/office/drawing/2014/main" id="{1CF0089A-32CF-FB52-041F-6D6B6A42E16E}"/>
                </a:ext>
              </a:extLst>
            </p:cNvPr>
            <p:cNvSpPr txBox="1">
              <a:spLocks/>
            </p:cNvSpPr>
            <p:nvPr/>
          </p:nvSpPr>
          <p:spPr>
            <a:xfrm>
              <a:off x="2985523" y="1713975"/>
              <a:ext cx="60480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600" b="1">
                  <a:solidFill>
                    <a:schemeClr val="tx1"/>
                  </a:solidFill>
                  <a:latin typeface="Helvetica Light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/>
                <a:t>% of adults over 35 have lost at least one tooth.</a:t>
              </a:r>
            </a:p>
          </p:txBody>
        </p:sp>
        <p:sp>
          <p:nvSpPr>
            <p:cNvPr id="48" name="Текст 52">
              <a:extLst>
                <a:ext uri="{FF2B5EF4-FFF2-40B4-BE49-F238E27FC236}">
                  <a16:creationId xmlns:a16="http://schemas.microsoft.com/office/drawing/2014/main" id="{428D105B-B5EE-1360-D5DF-EF08B614EF02}"/>
                </a:ext>
              </a:extLst>
            </p:cNvPr>
            <p:cNvSpPr txBox="1">
              <a:spLocks/>
            </p:cNvSpPr>
            <p:nvPr/>
          </p:nvSpPr>
          <p:spPr>
            <a:xfrm>
              <a:off x="2985523" y="2543978"/>
              <a:ext cx="60480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600" b="1">
                  <a:solidFill>
                    <a:schemeClr val="tx1"/>
                  </a:solidFill>
                  <a:latin typeface="Helvetica Light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/>
                <a:t>% of adults over 74 have lost all their teeth</a:t>
              </a:r>
            </a:p>
          </p:txBody>
        </p:sp>
        <p:sp>
          <p:nvSpPr>
            <p:cNvPr id="53" name="Текст 52">
              <a:extLst>
                <a:ext uri="{FF2B5EF4-FFF2-40B4-BE49-F238E27FC236}">
                  <a16:creationId xmlns:a16="http://schemas.microsoft.com/office/drawing/2014/main" id="{2E004F38-29F2-9201-86FC-2367F9CC76BB}"/>
                </a:ext>
              </a:extLst>
            </p:cNvPr>
            <p:cNvSpPr txBox="1">
              <a:spLocks/>
            </p:cNvSpPr>
            <p:nvPr/>
          </p:nvSpPr>
          <p:spPr>
            <a:xfrm>
              <a:off x="2985523" y="3373981"/>
              <a:ext cx="60480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600" b="1">
                  <a:solidFill>
                    <a:schemeClr val="tx1"/>
                  </a:solidFill>
                  <a:latin typeface="Helvetica Light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/>
                <a:t>of implant patients develop BONE LOSS</a:t>
              </a:r>
            </a:p>
          </p:txBody>
        </p:sp>
        <p:sp>
          <p:nvSpPr>
            <p:cNvPr id="54" name="Текст 52">
              <a:extLst>
                <a:ext uri="{FF2B5EF4-FFF2-40B4-BE49-F238E27FC236}">
                  <a16:creationId xmlns:a16="http://schemas.microsoft.com/office/drawing/2014/main" id="{620A76FC-8384-A7E2-01F6-CC696D31B13C}"/>
                </a:ext>
              </a:extLst>
            </p:cNvPr>
            <p:cNvSpPr txBox="1">
              <a:spLocks/>
            </p:cNvSpPr>
            <p:nvPr/>
          </p:nvSpPr>
          <p:spPr>
            <a:xfrm>
              <a:off x="1758586" y="4288160"/>
              <a:ext cx="1158401" cy="494876"/>
            </a:xfrm>
            <a:prstGeom prst="rect">
              <a:avLst/>
            </a:prstGeom>
          </p:spPr>
          <p:txBody>
            <a:bodyPr vert="horz" lIns="0" tIns="73152" rIns="0" bIns="0" rtlCol="0">
              <a:noAutofit/>
            </a:bodyPr>
            <a:lstStyle>
              <a:lvl1pPr marL="0" indent="0" algn="l" defTabSz="914318" rtl="0" eaLnBrk="1" latinLnBrk="0" hangingPunct="1">
                <a:lnSpc>
                  <a:spcPct val="14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000" b="0" kern="1200" baseline="0">
                  <a:solidFill>
                    <a:schemeClr val="tx1">
                      <a:alpha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ctr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ctr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ctr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alpha val="7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0" indent="0" algn="ctr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>
                      <a:alpha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37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3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92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50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2800" dirty="0">
                  <a:solidFill>
                    <a:srgbClr val="2E1245"/>
                  </a:solidFill>
                  <a:latin typeface="Helvetica Light"/>
                  <a:ea typeface="Verdana" panose="020B0604030504040204" pitchFamily="34" charset="0"/>
                  <a:cs typeface="Assistant"/>
                </a:rPr>
                <a:t>1.4 Bn</a:t>
              </a:r>
            </a:p>
          </p:txBody>
        </p:sp>
        <p:sp>
          <p:nvSpPr>
            <p:cNvPr id="55" name="Текст 52">
              <a:extLst>
                <a:ext uri="{FF2B5EF4-FFF2-40B4-BE49-F238E27FC236}">
                  <a16:creationId xmlns:a16="http://schemas.microsoft.com/office/drawing/2014/main" id="{9F84E685-114C-974E-3E5A-3222654B106A}"/>
                </a:ext>
              </a:extLst>
            </p:cNvPr>
            <p:cNvSpPr txBox="1">
              <a:spLocks/>
            </p:cNvSpPr>
            <p:nvPr/>
          </p:nvSpPr>
          <p:spPr>
            <a:xfrm>
              <a:off x="2985523" y="4203984"/>
              <a:ext cx="60480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600" b="1">
                  <a:solidFill>
                    <a:schemeClr val="tx1"/>
                  </a:solidFill>
                  <a:latin typeface="Helvetica Light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/>
                <a:t>The global population over 60 by 2030</a:t>
              </a:r>
            </a:p>
          </p:txBody>
        </p:sp>
        <p:pic>
          <p:nvPicPr>
            <p:cNvPr id="1028" name="Picture 4" descr="69 ">
              <a:extLst>
                <a:ext uri="{FF2B5EF4-FFF2-40B4-BE49-F238E27FC236}">
                  <a16:creationId xmlns:a16="http://schemas.microsoft.com/office/drawing/2014/main" id="{95B3FFE8-1A8B-B822-C6C2-36663BC530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2873" y="1337217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26 ">
              <a:extLst>
                <a:ext uri="{FF2B5EF4-FFF2-40B4-BE49-F238E27FC236}">
                  <a16:creationId xmlns:a16="http://schemas.microsoft.com/office/drawing/2014/main" id="{DE9FE139-D76D-18E7-245D-D062F4260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253" y="2331011"/>
              <a:ext cx="744009" cy="74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Discount ">
              <a:extLst>
                <a:ext uri="{FF2B5EF4-FFF2-40B4-BE49-F238E27FC236}">
                  <a16:creationId xmlns:a16="http://schemas.microsoft.com/office/drawing/2014/main" id="{0F95F6BC-A1B3-BBDB-50E2-F4F5AED613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058" y="3115012"/>
              <a:ext cx="870398" cy="870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500 sketched social logo with infinite symbol ">
              <a:extLst>
                <a:ext uri="{FF2B5EF4-FFF2-40B4-BE49-F238E27FC236}">
                  <a16:creationId xmlns:a16="http://schemas.microsoft.com/office/drawing/2014/main" id="{B9E806C8-12F1-9371-2937-0A623745F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5939" y="4783036"/>
              <a:ext cx="902679" cy="90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קבוצה 62">
            <a:extLst>
              <a:ext uri="{FF2B5EF4-FFF2-40B4-BE49-F238E27FC236}">
                <a16:creationId xmlns:a16="http://schemas.microsoft.com/office/drawing/2014/main" id="{99858060-F33F-2822-D763-AB0868E8E909}"/>
              </a:ext>
            </a:extLst>
          </p:cNvPr>
          <p:cNvGrpSpPr/>
          <p:nvPr/>
        </p:nvGrpSpPr>
        <p:grpSpPr>
          <a:xfrm>
            <a:off x="9264947" y="2098106"/>
            <a:ext cx="2661788" cy="2899552"/>
            <a:chOff x="9264947" y="2098106"/>
            <a:chExt cx="2661788" cy="2899552"/>
          </a:xfrm>
        </p:grpSpPr>
        <p:pic>
          <p:nvPicPr>
            <p:cNvPr id="1026" name="Picture 2" descr="Leading Men Who Gave Their Front Teeth ...">
              <a:extLst>
                <a:ext uri="{FF2B5EF4-FFF2-40B4-BE49-F238E27FC236}">
                  <a16:creationId xmlns:a16="http://schemas.microsoft.com/office/drawing/2014/main" id="{E30260EC-DB9A-149B-E79F-ABD063D9F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4947" y="2098106"/>
              <a:ext cx="2661788" cy="2661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תיבת טקסט 61">
              <a:extLst>
                <a:ext uri="{FF2B5EF4-FFF2-40B4-BE49-F238E27FC236}">
                  <a16:creationId xmlns:a16="http://schemas.microsoft.com/office/drawing/2014/main" id="{3468D52A-D028-5123-84CE-8D6CCD176B8E}"/>
                </a:ext>
              </a:extLst>
            </p:cNvPr>
            <p:cNvSpPr txBox="1"/>
            <p:nvPr/>
          </p:nvSpPr>
          <p:spPr>
            <a:xfrm>
              <a:off x="10127462" y="4759894"/>
              <a:ext cx="1273601" cy="2377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0530EC"/>
                  </a:solidFill>
                  <a:latin typeface="Helvetica Light"/>
                </a:rPr>
                <a:t>The Hangover</a:t>
              </a:r>
              <a:endParaRPr lang="he-IL" sz="900" dirty="0">
                <a:solidFill>
                  <a:srgbClr val="0530EC"/>
                </a:solidFill>
                <a:latin typeface="Helvetica Light"/>
              </a:endParaRPr>
            </a:p>
          </p:txBody>
        </p:sp>
      </p:grpSp>
      <p:sp>
        <p:nvSpPr>
          <p:cNvPr id="65" name="Rectangle 8">
            <a:extLst>
              <a:ext uri="{FF2B5EF4-FFF2-40B4-BE49-F238E27FC236}">
                <a16:creationId xmlns:a16="http://schemas.microsoft.com/office/drawing/2014/main" id="{7C8BE3C7-E8FB-66A0-0003-E72F1BC610C8}"/>
              </a:ext>
            </a:extLst>
          </p:cNvPr>
          <p:cNvSpPr/>
          <p:nvPr/>
        </p:nvSpPr>
        <p:spPr>
          <a:xfrm>
            <a:off x="3935500" y="6222170"/>
            <a:ext cx="2175369" cy="524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Serviceable Available Market</a:t>
            </a:r>
          </a:p>
        </p:txBody>
      </p:sp>
      <p:sp>
        <p:nvSpPr>
          <p:cNvPr id="66" name="Rectangle 16">
            <a:extLst>
              <a:ext uri="{FF2B5EF4-FFF2-40B4-BE49-F238E27FC236}">
                <a16:creationId xmlns:a16="http://schemas.microsoft.com/office/drawing/2014/main" id="{ACC64106-45D1-1E70-B0BD-ADD90DFA4A38}"/>
              </a:ext>
            </a:extLst>
          </p:cNvPr>
          <p:cNvSpPr/>
          <p:nvPr/>
        </p:nvSpPr>
        <p:spPr>
          <a:xfrm>
            <a:off x="6111908" y="6275585"/>
            <a:ext cx="1399874" cy="379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114E"/>
                </a:solidFill>
                <a:effectLst/>
                <a:uLnTx/>
                <a:uFillTx/>
                <a:latin typeface="Helvetica Light"/>
                <a:cs typeface="Assistant"/>
              </a:rPr>
              <a:t>7.5 $ B</a:t>
            </a:r>
          </a:p>
        </p:txBody>
      </p:sp>
      <p:sp>
        <p:nvSpPr>
          <p:cNvPr id="71" name="Rectangle 10">
            <a:extLst>
              <a:ext uri="{FF2B5EF4-FFF2-40B4-BE49-F238E27FC236}">
                <a16:creationId xmlns:a16="http://schemas.microsoft.com/office/drawing/2014/main" id="{46230784-5240-172A-257E-6A98C1629448}"/>
              </a:ext>
            </a:extLst>
          </p:cNvPr>
          <p:cNvSpPr/>
          <p:nvPr/>
        </p:nvSpPr>
        <p:spPr>
          <a:xfrm>
            <a:off x="7512821" y="6222170"/>
            <a:ext cx="2401322" cy="524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Serviceable Obtainable Market</a:t>
            </a:r>
          </a:p>
        </p:txBody>
      </p:sp>
      <p:sp>
        <p:nvSpPr>
          <p:cNvPr id="74" name="Rectangle 9">
            <a:extLst>
              <a:ext uri="{FF2B5EF4-FFF2-40B4-BE49-F238E27FC236}">
                <a16:creationId xmlns:a16="http://schemas.microsoft.com/office/drawing/2014/main" id="{B4B63547-B3F2-C239-DFE0-B204FE3F6B71}"/>
              </a:ext>
            </a:extLst>
          </p:cNvPr>
          <p:cNvSpPr/>
          <p:nvPr/>
        </p:nvSpPr>
        <p:spPr>
          <a:xfrm>
            <a:off x="588567" y="6206303"/>
            <a:ext cx="2125655" cy="524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cs typeface="Assistant"/>
              </a:rPr>
              <a:t>Total Available Market</a:t>
            </a:r>
          </a:p>
        </p:txBody>
      </p:sp>
      <p:sp>
        <p:nvSpPr>
          <p:cNvPr id="75" name="Rectangle 19">
            <a:extLst>
              <a:ext uri="{FF2B5EF4-FFF2-40B4-BE49-F238E27FC236}">
                <a16:creationId xmlns:a16="http://schemas.microsoft.com/office/drawing/2014/main" id="{90690DDD-93B3-33C6-D216-79A272016CC6}"/>
              </a:ext>
            </a:extLst>
          </p:cNvPr>
          <p:cNvSpPr/>
          <p:nvPr/>
        </p:nvSpPr>
        <p:spPr>
          <a:xfrm>
            <a:off x="2715261" y="6294975"/>
            <a:ext cx="1219200" cy="378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114E"/>
                </a:solidFill>
                <a:effectLst/>
                <a:uLnTx/>
                <a:uFillTx/>
                <a:latin typeface="Helvetica Light"/>
                <a:cs typeface="Assistant"/>
              </a:rPr>
              <a:t>9.6$ B</a:t>
            </a:r>
          </a:p>
        </p:txBody>
      </p:sp>
    </p:spTree>
    <p:extLst>
      <p:ext uri="{BB962C8B-B14F-4D97-AF65-F5344CB8AC3E}">
        <p14:creationId xmlns:p14="http://schemas.microsoft.com/office/powerpoint/2010/main" val="1301396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9194719-DA32-2EFF-AC93-A6602F567627}"/>
              </a:ext>
            </a:extLst>
          </p:cNvPr>
          <p:cNvSpPr txBox="1">
            <a:spLocks/>
          </p:cNvSpPr>
          <p:nvPr/>
        </p:nvSpPr>
        <p:spPr>
          <a:xfrm>
            <a:off x="146045" y="833871"/>
            <a:ext cx="12021824" cy="31691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318">
              <a:spcBef>
                <a:spcPts val="1000"/>
              </a:spcBef>
              <a:defRPr/>
            </a:pPr>
            <a:r>
              <a:rPr lang="en-US" sz="1600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Pulsed Electromagnetic Field (PEMF) is a technology that uses short pulses of electromagnetic energy to stimulate and accelerate biological healing processes at the cellular level.</a:t>
            </a:r>
          </a:p>
        </p:txBody>
      </p:sp>
      <p:sp>
        <p:nvSpPr>
          <p:cNvPr id="15" name="כותרת 53">
            <a:extLst>
              <a:ext uri="{FF2B5EF4-FFF2-40B4-BE49-F238E27FC236}">
                <a16:creationId xmlns:a16="http://schemas.microsoft.com/office/drawing/2014/main" id="{3AA2F93A-EE74-3866-3D68-E22061F388E3}"/>
              </a:ext>
            </a:extLst>
          </p:cNvPr>
          <p:cNvSpPr txBox="1">
            <a:spLocks/>
          </p:cNvSpPr>
          <p:nvPr/>
        </p:nvSpPr>
        <p:spPr>
          <a:xfrm>
            <a:off x="146044" y="182140"/>
            <a:ext cx="10985512" cy="8251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18">
              <a:spcBef>
                <a:spcPts val="1000"/>
              </a:spcBef>
              <a:defRPr/>
            </a:pPr>
            <a:r>
              <a:rPr lang="en-US" sz="4000" b="1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What is Pulsed Electromagnetic Field</a:t>
            </a:r>
          </a:p>
        </p:txBody>
      </p:sp>
      <p:pic>
        <p:nvPicPr>
          <p:cNvPr id="34" name="תמונה 33">
            <a:extLst>
              <a:ext uri="{FF2B5EF4-FFF2-40B4-BE49-F238E27FC236}">
                <a16:creationId xmlns:a16="http://schemas.microsoft.com/office/drawing/2014/main" id="{C0D63DB6-EC45-BEAB-2595-CA948129A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757" y="1237406"/>
            <a:ext cx="4591691" cy="2534004"/>
          </a:xfrm>
          <a:prstGeom prst="rect">
            <a:avLst/>
          </a:prstGeom>
        </p:spPr>
      </p:pic>
      <p:sp>
        <p:nvSpPr>
          <p:cNvPr id="45" name="תיבת טקסט 44">
            <a:extLst>
              <a:ext uri="{FF2B5EF4-FFF2-40B4-BE49-F238E27FC236}">
                <a16:creationId xmlns:a16="http://schemas.microsoft.com/office/drawing/2014/main" id="{E3983104-785D-2D17-D814-7793F4527A7C}"/>
              </a:ext>
            </a:extLst>
          </p:cNvPr>
          <p:cNvSpPr txBox="1"/>
          <p:nvPr/>
        </p:nvSpPr>
        <p:spPr>
          <a:xfrm>
            <a:off x="7436757" y="3823338"/>
            <a:ext cx="447274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600" dirty="0">
                <a:solidFill>
                  <a:srgbClr val="0530EC"/>
                </a:solidFill>
                <a:latin typeface="Helvetica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https://drcliff.com/friends.html</a:t>
            </a:r>
            <a:r>
              <a:rPr lang="he-IL" sz="600" dirty="0">
                <a:solidFill>
                  <a:srgbClr val="0530EC"/>
                </a:solidFill>
                <a:latin typeface="Helvetica Light"/>
              </a:rPr>
              <a:t> 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13A8B68-AE06-2583-8606-23BA023783D6}"/>
              </a:ext>
            </a:extLst>
          </p:cNvPr>
          <p:cNvSpPr txBox="1">
            <a:spLocks/>
          </p:cNvSpPr>
          <p:nvPr/>
        </p:nvSpPr>
        <p:spPr>
          <a:xfrm>
            <a:off x="9178290" y="3809195"/>
            <a:ext cx="2731212" cy="46094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318">
              <a:spcBef>
                <a:spcPts val="1000"/>
              </a:spcBef>
              <a:defRPr/>
            </a:pPr>
            <a:r>
              <a:rPr lang="en-US" sz="1400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Shaquille O'Neal, NBA Allstar</a:t>
            </a:r>
            <a:endParaRPr lang="nn-NO" sz="1400" dirty="0">
              <a:solidFill>
                <a:srgbClr val="0F114E"/>
              </a:solidFill>
              <a:latin typeface="Helvetica Light"/>
              <a:ea typeface="Roboto Black" panose="02000000000000000000" pitchFamily="2" charset="0"/>
              <a:cs typeface="Open Sans SemiBold" panose="020B0706030804020204" pitchFamily="34" charset="0"/>
            </a:endParaRP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5BE4CD31-352C-E62C-C39D-FCCA06F16843}"/>
              </a:ext>
            </a:extLst>
          </p:cNvPr>
          <p:cNvGrpSpPr/>
          <p:nvPr/>
        </p:nvGrpSpPr>
        <p:grpSpPr>
          <a:xfrm>
            <a:off x="7530967" y="4245985"/>
            <a:ext cx="6131560" cy="2476094"/>
            <a:chOff x="241300" y="4361586"/>
            <a:chExt cx="6131560" cy="2476094"/>
          </a:xfrm>
        </p:grpSpPr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022CB56C-F10A-A0AC-6B0D-094CFC50B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498" y="4361586"/>
              <a:ext cx="4620810" cy="2274429"/>
            </a:xfrm>
            <a:prstGeom prst="rect">
              <a:avLst/>
            </a:prstGeom>
          </p:spPr>
        </p:pic>
        <p:sp>
          <p:nvSpPr>
            <p:cNvPr id="6" name="תיבת טקסט 5">
              <a:extLst>
                <a:ext uri="{FF2B5EF4-FFF2-40B4-BE49-F238E27FC236}">
                  <a16:creationId xmlns:a16="http://schemas.microsoft.com/office/drawing/2014/main" id="{471359ED-3692-52FF-9214-976A5F8F5D41}"/>
                </a:ext>
              </a:extLst>
            </p:cNvPr>
            <p:cNvSpPr txBox="1"/>
            <p:nvPr/>
          </p:nvSpPr>
          <p:spPr>
            <a:xfrm>
              <a:off x="241300" y="6653014"/>
              <a:ext cx="6131560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>
                  <a:solidFill>
                    <a:srgbClr val="0530EC"/>
                  </a:solidFill>
                  <a:latin typeface="Helvetica Light"/>
                </a:rPr>
                <a:t>https://www.businessinsider.com/tony-robbins-daily-routine-therapy-electric-taco-pmf-pulsed-electromagnetic-field-machine-fiji-2017-10</a:t>
              </a:r>
              <a:endParaRPr lang="he-IL" sz="600" dirty="0">
                <a:solidFill>
                  <a:srgbClr val="0530EC"/>
                </a:solidFill>
                <a:latin typeface="Helvetica Light"/>
              </a:endParaRPr>
            </a:p>
          </p:txBody>
        </p:sp>
      </p:grp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F880368B-2AA1-E261-E373-B70FDEF054A4}"/>
              </a:ext>
            </a:extLst>
          </p:cNvPr>
          <p:cNvSpPr txBox="1"/>
          <p:nvPr/>
        </p:nvSpPr>
        <p:spPr>
          <a:xfrm>
            <a:off x="-191907" y="4198793"/>
            <a:ext cx="279749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1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1400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Michael Faraday 1831</a:t>
            </a:r>
          </a:p>
        </p:txBody>
      </p:sp>
      <p:grpSp>
        <p:nvGrpSpPr>
          <p:cNvPr id="25" name="קבוצה 24">
            <a:extLst>
              <a:ext uri="{FF2B5EF4-FFF2-40B4-BE49-F238E27FC236}">
                <a16:creationId xmlns:a16="http://schemas.microsoft.com/office/drawing/2014/main" id="{C11C49DC-82DF-85DB-A5BF-C3328F8103CC}"/>
              </a:ext>
            </a:extLst>
          </p:cNvPr>
          <p:cNvGrpSpPr/>
          <p:nvPr/>
        </p:nvGrpSpPr>
        <p:grpSpPr>
          <a:xfrm>
            <a:off x="109456" y="1421269"/>
            <a:ext cx="2456855" cy="2513692"/>
            <a:chOff x="14254" y="4245985"/>
            <a:chExt cx="2456855" cy="2513692"/>
          </a:xfrm>
        </p:grpSpPr>
        <p:sp>
          <p:nvSpPr>
            <p:cNvPr id="10" name="תיבת טקסט 9">
              <a:extLst>
                <a:ext uri="{FF2B5EF4-FFF2-40B4-BE49-F238E27FC236}">
                  <a16:creationId xmlns:a16="http://schemas.microsoft.com/office/drawing/2014/main" id="{CA1ECA17-C50E-E00E-9425-275970AEB33F}"/>
                </a:ext>
              </a:extLst>
            </p:cNvPr>
            <p:cNvSpPr txBox="1"/>
            <p:nvPr/>
          </p:nvSpPr>
          <p:spPr>
            <a:xfrm>
              <a:off x="14254" y="4245985"/>
              <a:ext cx="2456855" cy="286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18">
                <a:lnSpc>
                  <a:spcPct val="90000"/>
                </a:lnSpc>
                <a:spcBef>
                  <a:spcPts val="1000"/>
                </a:spcBef>
                <a:defRPr/>
              </a:pPr>
              <a:r>
                <a:rPr lang="en-US" sz="1400" dirty="0">
                  <a:solidFill>
                    <a:srgbClr val="0F114E"/>
                  </a:solidFill>
                  <a:latin typeface="Helvetica Light"/>
                  <a:ea typeface="Roboto Black" panose="02000000000000000000" pitchFamily="2" charset="0"/>
                  <a:cs typeface="Open Sans SemiBold" panose="020B0706030804020204" pitchFamily="34" charset="0"/>
                </a:rPr>
                <a:t>André-Marie Ampère 1823</a:t>
              </a:r>
              <a:endParaRPr lang="he-IL" sz="1400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</a:endParaRPr>
            </a:p>
          </p:txBody>
        </p:sp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ACA0AF71-7926-6FBB-94C0-A999F5FB9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04" y="4522623"/>
              <a:ext cx="1851866" cy="223705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7A7E009B-2650-C0DD-2EA4-6E3A58A0C478}"/>
              </a:ext>
            </a:extLst>
          </p:cNvPr>
          <p:cNvGrpSpPr/>
          <p:nvPr/>
        </p:nvGrpSpPr>
        <p:grpSpPr>
          <a:xfrm>
            <a:off x="2849784" y="1752444"/>
            <a:ext cx="4072890" cy="3979393"/>
            <a:chOff x="3016740" y="2587859"/>
            <a:chExt cx="4072890" cy="3979393"/>
          </a:xfrm>
        </p:grpSpPr>
        <p:grpSp>
          <p:nvGrpSpPr>
            <p:cNvPr id="16" name="קבוצה 15">
              <a:extLst>
                <a:ext uri="{FF2B5EF4-FFF2-40B4-BE49-F238E27FC236}">
                  <a16:creationId xmlns:a16="http://schemas.microsoft.com/office/drawing/2014/main" id="{EFD79081-6734-9B3C-5A67-1F1413B7AC23}"/>
                </a:ext>
              </a:extLst>
            </p:cNvPr>
            <p:cNvGrpSpPr/>
            <p:nvPr/>
          </p:nvGrpSpPr>
          <p:grpSpPr>
            <a:xfrm>
              <a:off x="3016740" y="2587859"/>
              <a:ext cx="4072890" cy="1682284"/>
              <a:chOff x="2139602" y="1693467"/>
              <a:chExt cx="3286584" cy="1488903"/>
            </a:xfrm>
          </p:grpSpPr>
          <p:pic>
            <p:nvPicPr>
              <p:cNvPr id="12" name="תמונה 11">
                <a:extLst>
                  <a:ext uri="{FF2B5EF4-FFF2-40B4-BE49-F238E27FC236}">
                    <a16:creationId xmlns:a16="http://schemas.microsoft.com/office/drawing/2014/main" id="{9330AD69-F0A5-07D1-82A0-0248AB16F4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39602" y="1693467"/>
                <a:ext cx="3286584" cy="819264"/>
              </a:xfrm>
              <a:prstGeom prst="rect">
                <a:avLst/>
              </a:prstGeom>
            </p:spPr>
          </p:pic>
          <p:pic>
            <p:nvPicPr>
              <p:cNvPr id="14" name="תמונה 13">
                <a:extLst>
                  <a:ext uri="{FF2B5EF4-FFF2-40B4-BE49-F238E27FC236}">
                    <a16:creationId xmlns:a16="http://schemas.microsoft.com/office/drawing/2014/main" id="{0365134F-250D-2506-BF0B-E75F501AC1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39602" y="2479744"/>
                <a:ext cx="3286584" cy="702626"/>
              </a:xfrm>
              <a:prstGeom prst="rect">
                <a:avLst/>
              </a:prstGeom>
            </p:spPr>
          </p:pic>
        </p:grpSp>
        <p:pic>
          <p:nvPicPr>
            <p:cNvPr id="6150" name="Picture 6" descr="astronaut in outer space">
              <a:extLst>
                <a:ext uri="{FF2B5EF4-FFF2-40B4-BE49-F238E27FC236}">
                  <a16:creationId xmlns:a16="http://schemas.microsoft.com/office/drawing/2014/main" id="{DCD11075-2C11-B539-04BD-CCEE220FB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740" y="4270142"/>
              <a:ext cx="4072890" cy="229711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CD53BE06-5153-3A04-0179-7FDCE69AA4D0}"/>
              </a:ext>
            </a:extLst>
          </p:cNvPr>
          <p:cNvSpPr txBox="1"/>
          <p:nvPr/>
        </p:nvSpPr>
        <p:spPr>
          <a:xfrm>
            <a:off x="2849784" y="5731837"/>
            <a:ext cx="219170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600" dirty="0">
                <a:solidFill>
                  <a:srgbClr val="0530EC"/>
                </a:solidFill>
                <a:latin typeface="Helvetica Light"/>
              </a:rPr>
              <a:t>https://technology.nasa.gov/patent/MSC-TOPS-96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B4E47D3F-C8C9-FCD9-CB9A-2F942AC27B80}"/>
              </a:ext>
            </a:extLst>
          </p:cNvPr>
          <p:cNvSpPr txBox="1"/>
          <p:nvPr/>
        </p:nvSpPr>
        <p:spPr>
          <a:xfrm>
            <a:off x="3298508" y="1466212"/>
            <a:ext cx="279749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1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1400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NASA – Late 1960s</a:t>
            </a:r>
            <a:endParaRPr lang="he-IL" sz="1400" dirty="0">
              <a:solidFill>
                <a:srgbClr val="0F114E"/>
              </a:solidFill>
              <a:latin typeface="Helvetica Light"/>
              <a:ea typeface="Roboto Black" panose="02000000000000000000" pitchFamily="2" charset="0"/>
            </a:endParaRP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DA46218C-2DF9-4617-C4AD-A94E282AD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1" y="4485025"/>
            <a:ext cx="1691244" cy="223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074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B33DC5AB-93F9-C066-5A8B-10F49523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" y="6537728"/>
            <a:ext cx="844046" cy="295644"/>
          </a:xfrm>
          <a:prstGeom prst="rect">
            <a:avLst/>
          </a:prstGeom>
        </p:spPr>
      </p:pic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9194719-DA32-2EFF-AC93-A6602F567627}"/>
              </a:ext>
            </a:extLst>
          </p:cNvPr>
          <p:cNvSpPr txBox="1">
            <a:spLocks/>
          </p:cNvSpPr>
          <p:nvPr/>
        </p:nvSpPr>
        <p:spPr>
          <a:xfrm>
            <a:off x="146045" y="833871"/>
            <a:ext cx="12021824" cy="31691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318">
              <a:spcBef>
                <a:spcPts val="1000"/>
              </a:spcBef>
              <a:defRPr/>
            </a:pPr>
            <a:r>
              <a:rPr lang="en-US" sz="1600" b="1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Magdent introduced a proven technology for the 1st time in dentistry - Pulsed </a:t>
            </a:r>
            <a:r>
              <a:rPr lang="en-US" sz="1600" b="1" dirty="0" err="1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ElectroMagnetic</a:t>
            </a:r>
            <a:r>
              <a:rPr lang="en-US" sz="1600" b="1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 Field (PEMF)</a:t>
            </a:r>
            <a:endParaRPr lang="nn-NO" sz="1600" b="1" dirty="0">
              <a:solidFill>
                <a:srgbClr val="0F114E"/>
              </a:solidFill>
              <a:latin typeface="Helvetica Light"/>
              <a:ea typeface="Roboto Black" panose="02000000000000000000" pitchFamily="2" charset="0"/>
              <a:cs typeface="Open Sans SemiBold" panose="020B0706030804020204" pitchFamily="34" charset="0"/>
            </a:endParaRPr>
          </a:p>
        </p:txBody>
      </p:sp>
      <p:grpSp>
        <p:nvGrpSpPr>
          <p:cNvPr id="25" name="קבוצה 24">
            <a:extLst>
              <a:ext uri="{FF2B5EF4-FFF2-40B4-BE49-F238E27FC236}">
                <a16:creationId xmlns:a16="http://schemas.microsoft.com/office/drawing/2014/main" id="{A8A3B2AC-F9D8-6C9B-9B39-FAA8DF416AC3}"/>
              </a:ext>
            </a:extLst>
          </p:cNvPr>
          <p:cNvGrpSpPr/>
          <p:nvPr/>
        </p:nvGrpSpPr>
        <p:grpSpPr>
          <a:xfrm>
            <a:off x="4464789" y="1893592"/>
            <a:ext cx="3546571" cy="4721838"/>
            <a:chOff x="4932149" y="1893592"/>
            <a:chExt cx="3546571" cy="4721838"/>
          </a:xfrm>
        </p:grpSpPr>
        <p:grpSp>
          <p:nvGrpSpPr>
            <p:cNvPr id="6" name="קבוצה 5">
              <a:extLst>
                <a:ext uri="{FF2B5EF4-FFF2-40B4-BE49-F238E27FC236}">
                  <a16:creationId xmlns:a16="http://schemas.microsoft.com/office/drawing/2014/main" id="{AE8CF9BD-E135-F10E-2076-AF3238E2AED1}"/>
                </a:ext>
              </a:extLst>
            </p:cNvPr>
            <p:cNvGrpSpPr/>
            <p:nvPr/>
          </p:nvGrpSpPr>
          <p:grpSpPr>
            <a:xfrm>
              <a:off x="4932149" y="2230492"/>
              <a:ext cx="3413967" cy="4384938"/>
              <a:chOff x="4932149" y="2230492"/>
              <a:chExt cx="3413967" cy="4384938"/>
            </a:xfrm>
          </p:grpSpPr>
          <p:grpSp>
            <p:nvGrpSpPr>
              <p:cNvPr id="3" name="קבוצה 2">
                <a:extLst>
                  <a:ext uri="{FF2B5EF4-FFF2-40B4-BE49-F238E27FC236}">
                    <a16:creationId xmlns:a16="http://schemas.microsoft.com/office/drawing/2014/main" id="{F90FA44C-AAEB-60DC-A0CE-F5AC44BDED7E}"/>
                  </a:ext>
                </a:extLst>
              </p:cNvPr>
              <p:cNvGrpSpPr/>
              <p:nvPr/>
            </p:nvGrpSpPr>
            <p:grpSpPr>
              <a:xfrm>
                <a:off x="4947314" y="2230492"/>
                <a:ext cx="3398802" cy="4384938"/>
                <a:chOff x="4832872" y="2230492"/>
                <a:chExt cx="4980025" cy="4384938"/>
              </a:xfrm>
            </p:grpSpPr>
            <p:sp>
              <p:nvSpPr>
                <p:cNvPr id="43" name="Rectangle 3">
                  <a:extLst>
                    <a:ext uri="{FF2B5EF4-FFF2-40B4-BE49-F238E27FC236}">
                      <a16:creationId xmlns:a16="http://schemas.microsoft.com/office/drawing/2014/main" id="{5E337C4A-CA90-3F37-25FC-E003BC164C30}"/>
                    </a:ext>
                  </a:extLst>
                </p:cNvPr>
                <p:cNvSpPr/>
                <p:nvPr/>
              </p:nvSpPr>
              <p:spPr>
                <a:xfrm>
                  <a:off x="4832872" y="2287642"/>
                  <a:ext cx="4921252" cy="432778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Helvetica Light"/>
                  </a:endParaRPr>
                </a:p>
              </p:txBody>
            </p:sp>
            <p:pic>
              <p:nvPicPr>
                <p:cNvPr id="44" name="Picture 2" descr="Background pattern&#10;&#10;Description automatically generated">
                  <a:extLst>
                    <a:ext uri="{FF2B5EF4-FFF2-40B4-BE49-F238E27FC236}">
                      <a16:creationId xmlns:a16="http://schemas.microsoft.com/office/drawing/2014/main" id="{CCCF3468-2CEA-CDC3-5553-25D2E8C259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891645" y="2230492"/>
                  <a:ext cx="4921252" cy="4300665"/>
                </a:xfrm>
                <a:prstGeom prst="rect">
                  <a:avLst/>
                </a:prstGeom>
              </p:spPr>
            </p:pic>
          </p:grpSp>
          <p:sp>
            <p:nvSpPr>
              <p:cNvPr id="59" name="Текст 44">
                <a:extLst>
                  <a:ext uri="{FF2B5EF4-FFF2-40B4-BE49-F238E27FC236}">
                    <a16:creationId xmlns:a16="http://schemas.microsoft.com/office/drawing/2014/main" id="{918AC3EB-3730-B0E8-DCA1-4F66FB9DDE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32149" y="2865425"/>
                <a:ext cx="1246903" cy="2944379"/>
              </a:xfrm>
              <a:prstGeom prst="rect">
                <a:avLst/>
              </a:prstGeom>
            </p:spPr>
            <p:txBody>
              <a:bodyPr anchor="ctr" anchorCtr="0"/>
              <a:lstStyle>
                <a:lvl1pPr marL="0" indent="0" algn="l" defTabSz="914318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318" rtl="0" eaLnBrk="1" latinLnBrk="0" hangingPunct="1">
                  <a:lnSpc>
                    <a:spcPct val="150000"/>
                  </a:lnSpc>
                  <a:spcBef>
                    <a:spcPts val="499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318" rtl="0" eaLnBrk="1" latinLnBrk="0" hangingPunct="1">
                  <a:lnSpc>
                    <a:spcPct val="150000"/>
                  </a:lnSpc>
                  <a:spcBef>
                    <a:spcPts val="499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318" rtl="0" eaLnBrk="1" latinLnBrk="0" hangingPunct="1">
                  <a:lnSpc>
                    <a:spcPct val="150000"/>
                  </a:lnSpc>
                  <a:spcBef>
                    <a:spcPts val="499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>
                        <a:alpha val="7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318" rtl="0" eaLnBrk="1" latinLnBrk="0" hangingPunct="1">
                  <a:lnSpc>
                    <a:spcPct val="150000"/>
                  </a:lnSpc>
                  <a:spcBef>
                    <a:spcPts val="499"/>
                  </a:spcBef>
                  <a:buFont typeface="Arial" panose="020B0604020202020204" pitchFamily="34" charset="0"/>
                  <a:buNone/>
                  <a:defRPr sz="1000" kern="1200" baseline="0">
                    <a:solidFill>
                      <a:schemeClr val="tx1">
                        <a:alpha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374" indent="-228580" algn="l" defTabSz="914318" rtl="0" eaLnBrk="1" latinLnBrk="0" hangingPunct="1">
                  <a:lnSpc>
                    <a:spcPct val="90000"/>
                  </a:lnSpc>
                  <a:spcBef>
                    <a:spcPts val="499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534" indent="-228580" algn="l" defTabSz="914318" rtl="0" eaLnBrk="1" latinLnBrk="0" hangingPunct="1">
                  <a:lnSpc>
                    <a:spcPct val="90000"/>
                  </a:lnSpc>
                  <a:spcBef>
                    <a:spcPts val="499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692" indent="-228580" algn="l" defTabSz="914318" rtl="0" eaLnBrk="1" latinLnBrk="0" hangingPunct="1">
                  <a:lnSpc>
                    <a:spcPct val="90000"/>
                  </a:lnSpc>
                  <a:spcBef>
                    <a:spcPts val="499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850" indent="-228580" algn="l" defTabSz="914318" rtl="0" eaLnBrk="1" latinLnBrk="0" hangingPunct="1">
                  <a:lnSpc>
                    <a:spcPct val="90000"/>
                  </a:lnSpc>
                  <a:spcBef>
                    <a:spcPts val="499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18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 Light"/>
                    <a:ea typeface="Roboto Condensed" panose="02000000000000000000" pitchFamily="2" charset="0"/>
                    <a:cs typeface="Roboto Condensed" panose="02000000000000000000" pitchFamily="2" charset="0"/>
                  </a:rPr>
                  <a:t>PEMF is FDA Approved since 1979</a:t>
                </a:r>
              </a:p>
            </p:txBody>
          </p:sp>
        </p:grpSp>
        <p:pic>
          <p:nvPicPr>
            <p:cNvPr id="46" name="Picture 5" descr="A picture containing person, man, wearing, white&#10;&#10;Description automatically generated">
              <a:extLst>
                <a:ext uri="{FF2B5EF4-FFF2-40B4-BE49-F238E27FC236}">
                  <a16:creationId xmlns:a16="http://schemas.microsoft.com/office/drawing/2014/main" id="{CE197334-AA24-AFF1-2C12-DDF7187AC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124" y="5069463"/>
              <a:ext cx="1316220" cy="130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8" descr="A picture containing person, man, holding, hand&#10;&#10;Description automatically generated">
              <a:extLst>
                <a:ext uri="{FF2B5EF4-FFF2-40B4-BE49-F238E27FC236}">
                  <a16:creationId xmlns:a16="http://schemas.microsoft.com/office/drawing/2014/main" id="{D77832C4-E4D6-2021-8D5E-FE92158EE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490" y="3390715"/>
              <a:ext cx="2398230" cy="16257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תמונה 47" descr="תמונה שמכילה אדם, אישה, בגדים, אחזקה&#10;&#10;התיאור נוצר באופן אוטומטי">
              <a:extLst>
                <a:ext uri="{FF2B5EF4-FFF2-40B4-BE49-F238E27FC236}">
                  <a16:creationId xmlns:a16="http://schemas.microsoft.com/office/drawing/2014/main" id="{A588C0DD-C34A-4420-E36C-5DC509D9F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7" t="42669" r="28189" b="1"/>
            <a:stretch/>
          </p:blipFill>
          <p:spPr>
            <a:xfrm>
              <a:off x="6154575" y="1893592"/>
              <a:ext cx="1742159" cy="14673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14C9D60E-F814-44F6-BADC-FF0E1553C78B}"/>
              </a:ext>
            </a:extLst>
          </p:cNvPr>
          <p:cNvSpPr/>
          <p:nvPr/>
        </p:nvSpPr>
        <p:spPr>
          <a:xfrm>
            <a:off x="1682057" y="5255986"/>
            <a:ext cx="2595304" cy="1299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0" dir="5400000" sx="51000" sy="51000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rgbClr val="B5CC2A"/>
              </a:solidFill>
              <a:latin typeface="Helvetica Light"/>
              <a:cs typeface="Poppins Medium" panose="00000600000000000000" pitchFamily="2" charset="0"/>
            </a:endParaRPr>
          </a:p>
        </p:txBody>
      </p:sp>
      <p:sp>
        <p:nvSpPr>
          <p:cNvPr id="17" name="Kotak Teks 21">
            <a:extLst>
              <a:ext uri="{FF2B5EF4-FFF2-40B4-BE49-F238E27FC236}">
                <a16:creationId xmlns:a16="http://schemas.microsoft.com/office/drawing/2014/main" id="{89CF69F3-58BA-4B14-979D-EF713054F7CC}"/>
              </a:ext>
            </a:extLst>
          </p:cNvPr>
          <p:cNvSpPr txBox="1"/>
          <p:nvPr/>
        </p:nvSpPr>
        <p:spPr>
          <a:xfrm>
            <a:off x="2312405" y="5939531"/>
            <a:ext cx="1604490" cy="566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  <a:buSzPts val="1200"/>
            </a:pPr>
            <a:r>
              <a:rPr lang="en-US" sz="1400" b="1" dirty="0">
                <a:solidFill>
                  <a:srgbClr val="8B427B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Light"/>
              </a:rPr>
              <a:t>Bone Loss </a:t>
            </a:r>
            <a:br>
              <a:rPr lang="en-US" sz="1400" b="1" dirty="0">
                <a:solidFill>
                  <a:srgbClr val="8B427B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Light"/>
              </a:rPr>
            </a:br>
            <a:r>
              <a:rPr lang="en-US" sz="1400" b="1" dirty="0">
                <a:solidFill>
                  <a:srgbClr val="8B427B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Light"/>
              </a:rPr>
              <a:t>(Peri-implantitis)</a:t>
            </a:r>
          </a:p>
        </p:txBody>
      </p:sp>
      <p:pic>
        <p:nvPicPr>
          <p:cNvPr id="4" name="Graphic 3" descr="Germ outline">
            <a:extLst>
              <a:ext uri="{FF2B5EF4-FFF2-40B4-BE49-F238E27FC236}">
                <a16:creationId xmlns:a16="http://schemas.microsoft.com/office/drawing/2014/main" id="{7317768E-0B09-1541-BEE6-173D2F6FEA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78694" y="5764098"/>
            <a:ext cx="539235" cy="515037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599691FE-3222-444D-9A50-6F8E54D5C3D8}"/>
              </a:ext>
            </a:extLst>
          </p:cNvPr>
          <p:cNvSpPr/>
          <p:nvPr/>
        </p:nvSpPr>
        <p:spPr>
          <a:xfrm>
            <a:off x="1633617" y="3679193"/>
            <a:ext cx="2625617" cy="15767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0" dir="5400000" sx="51000" sy="51000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B5CC2A"/>
              </a:solidFill>
              <a:latin typeface="Helvetica Light"/>
              <a:cs typeface="Poppins Medium" panose="00000600000000000000" pitchFamily="2" charset="0"/>
            </a:endParaRPr>
          </a:p>
        </p:txBody>
      </p:sp>
      <p:sp>
        <p:nvSpPr>
          <p:cNvPr id="10" name="Kotak Teks 21">
            <a:extLst>
              <a:ext uri="{FF2B5EF4-FFF2-40B4-BE49-F238E27FC236}">
                <a16:creationId xmlns:a16="http://schemas.microsoft.com/office/drawing/2014/main" id="{328EFDFA-13EA-4E9D-9DFB-D685725645EB}"/>
              </a:ext>
            </a:extLst>
          </p:cNvPr>
          <p:cNvSpPr txBox="1"/>
          <p:nvPr/>
        </p:nvSpPr>
        <p:spPr>
          <a:xfrm>
            <a:off x="2322881" y="3903725"/>
            <a:ext cx="1849629" cy="140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8B427B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Light"/>
              </a:rPr>
              <a:t>Failure with High-Risk Patients </a:t>
            </a:r>
            <a:br>
              <a:rPr lang="en-US" sz="1400" b="1" dirty="0">
                <a:solidFill>
                  <a:srgbClr val="8B427B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Light"/>
              </a:rPr>
            </a:br>
            <a:r>
              <a:rPr lang="en-US" sz="1400" b="1" dirty="0">
                <a:solidFill>
                  <a:srgbClr val="8B427B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Light"/>
              </a:rPr>
              <a:t>(</a:t>
            </a:r>
            <a:r>
              <a:rPr lang="en-US" sz="1100" b="1" dirty="0">
                <a:solidFill>
                  <a:srgbClr val="8B427B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Light"/>
              </a:rPr>
              <a:t>Diabetes, Aging population, Osteoporosis, heavy smokers</a:t>
            </a:r>
            <a:r>
              <a:rPr lang="en-US" sz="1400" b="1" dirty="0">
                <a:solidFill>
                  <a:srgbClr val="8B427B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Light"/>
              </a:rPr>
              <a:t>)</a:t>
            </a:r>
            <a:r>
              <a:rPr lang="en-US" sz="1400" b="1" dirty="0">
                <a:solidFill>
                  <a:srgbClr val="8B427B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7" name="Graphic 6" descr="Male profile outline">
            <a:extLst>
              <a:ext uri="{FF2B5EF4-FFF2-40B4-BE49-F238E27FC236}">
                <a16:creationId xmlns:a16="http://schemas.microsoft.com/office/drawing/2014/main" id="{FC376940-19AF-1213-D05C-629C6C9919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74743" y="4063469"/>
            <a:ext cx="539235" cy="51503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CE6CE08-9860-4C42-9CC8-D59A00D1765C}"/>
              </a:ext>
            </a:extLst>
          </p:cNvPr>
          <p:cNvSpPr/>
          <p:nvPr/>
        </p:nvSpPr>
        <p:spPr>
          <a:xfrm>
            <a:off x="1633615" y="1872421"/>
            <a:ext cx="2625617" cy="1299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0" dir="5400000" sx="51000" sy="51000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rgbClr val="B5CC2A"/>
              </a:solidFill>
              <a:latin typeface="Helvetica Light"/>
              <a:cs typeface="Poppins Medium" panose="00000600000000000000" pitchFamily="2" charset="0"/>
            </a:endParaRPr>
          </a:p>
        </p:txBody>
      </p:sp>
      <p:sp>
        <p:nvSpPr>
          <p:cNvPr id="16" name="Kotak Teks 21">
            <a:extLst>
              <a:ext uri="{FF2B5EF4-FFF2-40B4-BE49-F238E27FC236}">
                <a16:creationId xmlns:a16="http://schemas.microsoft.com/office/drawing/2014/main" id="{20CCC455-2DE6-4E0B-BD15-4079E36E1CA0}"/>
              </a:ext>
            </a:extLst>
          </p:cNvPr>
          <p:cNvSpPr txBox="1"/>
          <p:nvPr/>
        </p:nvSpPr>
        <p:spPr>
          <a:xfrm>
            <a:off x="2322881" y="2332665"/>
            <a:ext cx="1371459" cy="81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  <a:buSzPts val="1400"/>
            </a:pPr>
            <a:r>
              <a:rPr lang="en-US" sz="1400" b="1" dirty="0">
                <a:solidFill>
                  <a:srgbClr val="8B427B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Light"/>
              </a:rPr>
              <a:t>A Long Healing Period</a:t>
            </a:r>
            <a:br>
              <a:rPr lang="en-US" sz="1400" b="1" dirty="0">
                <a:solidFill>
                  <a:srgbClr val="8B427B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Light"/>
              </a:rPr>
            </a:br>
            <a:r>
              <a:rPr lang="en-US" sz="1400" b="1" dirty="0">
                <a:solidFill>
                  <a:srgbClr val="8B427B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Light"/>
              </a:rPr>
              <a:t>3-6 months</a:t>
            </a:r>
          </a:p>
        </p:txBody>
      </p:sp>
      <p:pic>
        <p:nvPicPr>
          <p:cNvPr id="13" name="Graphic 12" descr="Daily calendar outline">
            <a:extLst>
              <a:ext uri="{FF2B5EF4-FFF2-40B4-BE49-F238E27FC236}">
                <a16:creationId xmlns:a16="http://schemas.microsoft.com/office/drawing/2014/main" id="{A7A189DD-4343-F37B-3EA2-58EF6E2450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46571" y="2311000"/>
            <a:ext cx="539235" cy="51503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482389EE-28EF-4C8D-A92A-E3ED9DC45416}"/>
              </a:ext>
            </a:extLst>
          </p:cNvPr>
          <p:cNvSpPr/>
          <p:nvPr/>
        </p:nvSpPr>
        <p:spPr>
          <a:xfrm>
            <a:off x="103259" y="2058921"/>
            <a:ext cx="1649405" cy="4497036"/>
          </a:xfrm>
          <a:prstGeom prst="rect">
            <a:avLst/>
          </a:prstGeom>
          <a:solidFill>
            <a:srgbClr val="0F114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Helvetica Ligh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DA5FFB-68EA-B44E-92BB-1FE855A4B71D}"/>
              </a:ext>
            </a:extLst>
          </p:cNvPr>
          <p:cNvSpPr txBox="1"/>
          <p:nvPr/>
        </p:nvSpPr>
        <p:spPr>
          <a:xfrm>
            <a:off x="176511" y="2402440"/>
            <a:ext cx="14571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Light"/>
                <a:cs typeface="Poppins Medium" panose="00000600000000000000" pitchFamily="2" charset="0"/>
              </a:rPr>
              <a:t>The main challenges in Dental Implantology</a:t>
            </a:r>
          </a:p>
          <a:p>
            <a:endParaRPr lang="en-US" dirty="0">
              <a:solidFill>
                <a:schemeClr val="bg1"/>
              </a:solidFill>
              <a:latin typeface="Helvetica Light"/>
              <a:cs typeface="Poppins Medium" panose="00000600000000000000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16071B6-C3A4-8787-0689-A52A56979C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45" y="4709706"/>
            <a:ext cx="2175511" cy="1970261"/>
          </a:xfrm>
          <a:prstGeom prst="rect">
            <a:avLst/>
          </a:prstGeom>
        </p:spPr>
      </p:pic>
      <p:sp>
        <p:nvSpPr>
          <p:cNvPr id="15" name="כותרת 53">
            <a:extLst>
              <a:ext uri="{FF2B5EF4-FFF2-40B4-BE49-F238E27FC236}">
                <a16:creationId xmlns:a16="http://schemas.microsoft.com/office/drawing/2014/main" id="{3AA2F93A-EE74-3866-3D68-E22061F388E3}"/>
              </a:ext>
            </a:extLst>
          </p:cNvPr>
          <p:cNvSpPr txBox="1">
            <a:spLocks/>
          </p:cNvSpPr>
          <p:nvPr/>
        </p:nvSpPr>
        <p:spPr>
          <a:xfrm>
            <a:off x="146044" y="182140"/>
            <a:ext cx="10985512" cy="8251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18">
              <a:spcBef>
                <a:spcPts val="1000"/>
              </a:spcBef>
              <a:defRPr/>
            </a:pPr>
            <a:r>
              <a:rPr lang="en-US" sz="4000" b="1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A New Standard of Care in One Treatment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AD3F9100-1DB1-AF75-52F6-F70D1014C0D3}"/>
              </a:ext>
            </a:extLst>
          </p:cNvPr>
          <p:cNvSpPr/>
          <p:nvPr/>
        </p:nvSpPr>
        <p:spPr>
          <a:xfrm>
            <a:off x="103259" y="1392581"/>
            <a:ext cx="3917157" cy="4116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 Light"/>
              </a:rPr>
              <a:t>The Problems</a:t>
            </a: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5D44F8FF-BC50-3AD6-FBAD-141D317685E5}"/>
              </a:ext>
            </a:extLst>
          </p:cNvPr>
          <p:cNvSpPr/>
          <p:nvPr/>
        </p:nvSpPr>
        <p:spPr>
          <a:xfrm>
            <a:off x="4370338" y="1392581"/>
            <a:ext cx="3641022" cy="4116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 Light"/>
              </a:rPr>
              <a:t>The technology</a:t>
            </a:r>
          </a:p>
        </p:txBody>
      </p:sp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2CD5CEFB-E8A4-508E-C457-7FABF2FB37B1}"/>
              </a:ext>
            </a:extLst>
          </p:cNvPr>
          <p:cNvGrpSpPr/>
          <p:nvPr/>
        </p:nvGrpSpPr>
        <p:grpSpPr>
          <a:xfrm>
            <a:off x="8333323" y="1392581"/>
            <a:ext cx="3467452" cy="5145148"/>
            <a:chOff x="8688923" y="1392581"/>
            <a:chExt cx="3467452" cy="5145148"/>
          </a:xfrm>
        </p:grpSpPr>
        <p:pic>
          <p:nvPicPr>
            <p:cNvPr id="37" name="תמונה 36">
              <a:extLst>
                <a:ext uri="{FF2B5EF4-FFF2-40B4-BE49-F238E27FC236}">
                  <a16:creationId xmlns:a16="http://schemas.microsoft.com/office/drawing/2014/main" id="{25F0665A-7CEE-E48F-79B1-8D6FC207B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3210" y="4276719"/>
              <a:ext cx="2463165" cy="2261010"/>
            </a:xfrm>
            <a:prstGeom prst="rect">
              <a:avLst/>
            </a:prstGeom>
          </p:spPr>
        </p:pic>
        <p:pic>
          <p:nvPicPr>
            <p:cNvPr id="24" name="Picture 1" descr="A picture containing indoor, cup, green, table&#10;&#10;Description automatically generated">
              <a:extLst>
                <a:ext uri="{FF2B5EF4-FFF2-40B4-BE49-F238E27FC236}">
                  <a16:creationId xmlns:a16="http://schemas.microsoft.com/office/drawing/2014/main" id="{E700C064-EBF2-5C72-E504-189D43858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2320" y="2890670"/>
              <a:ext cx="1412391" cy="2907532"/>
            </a:xfrm>
            <a:prstGeom prst="rect">
              <a:avLst/>
            </a:prstGeom>
          </p:spPr>
        </p:pic>
        <p:sp>
          <p:nvSpPr>
            <p:cNvPr id="26" name="Rectangle 19">
              <a:extLst>
                <a:ext uri="{FF2B5EF4-FFF2-40B4-BE49-F238E27FC236}">
                  <a16:creationId xmlns:a16="http://schemas.microsoft.com/office/drawing/2014/main" id="{831B0272-DFA5-7A2F-A230-4C43768ABACD}"/>
                </a:ext>
              </a:extLst>
            </p:cNvPr>
            <p:cNvSpPr/>
            <p:nvPr/>
          </p:nvSpPr>
          <p:spPr>
            <a:xfrm>
              <a:off x="8929718" y="1392581"/>
              <a:ext cx="3107410" cy="409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Light"/>
                </a:rPr>
                <a:t>Magdent Dental Solution</a:t>
              </a:r>
            </a:p>
          </p:txBody>
        </p:sp>
        <p:sp>
          <p:nvSpPr>
            <p:cNvPr id="27" name="Text Placeholder 2">
              <a:extLst>
                <a:ext uri="{FF2B5EF4-FFF2-40B4-BE49-F238E27FC236}">
                  <a16:creationId xmlns:a16="http://schemas.microsoft.com/office/drawing/2014/main" id="{EB7EF72B-B0FF-1BD9-6139-D8659877BBAC}"/>
                </a:ext>
              </a:extLst>
            </p:cNvPr>
            <p:cNvSpPr txBox="1">
              <a:spLocks/>
            </p:cNvSpPr>
            <p:nvPr/>
          </p:nvSpPr>
          <p:spPr>
            <a:xfrm>
              <a:off x="9189913" y="2052692"/>
              <a:ext cx="2906032" cy="47819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914318">
                <a:spcBef>
                  <a:spcPts val="1000"/>
                </a:spcBef>
                <a:defRPr/>
              </a:pPr>
              <a:r>
                <a:rPr lang="en-US" sz="1600" dirty="0">
                  <a:solidFill>
                    <a:srgbClr val="0F114E"/>
                  </a:solidFill>
                  <a:latin typeface="Helvetica Light"/>
                  <a:ea typeface="Roboto Black" panose="02000000000000000000" pitchFamily="2" charset="0"/>
                  <a:cs typeface="Open Sans SemiBold" panose="020B0706030804020204" pitchFamily="34" charset="0"/>
                </a:rPr>
                <a:t>Miniaturized </a:t>
              </a:r>
              <a:br>
                <a:rPr lang="en-US" sz="1600" dirty="0">
                  <a:solidFill>
                    <a:srgbClr val="0F114E"/>
                  </a:solidFill>
                  <a:latin typeface="Helvetica Light"/>
                  <a:ea typeface="Roboto Black" panose="02000000000000000000" pitchFamily="2" charset="0"/>
                  <a:cs typeface="Open Sans SemiBold" panose="020B0706030804020204" pitchFamily="34" charset="0"/>
                </a:rPr>
              </a:br>
              <a:r>
                <a:rPr lang="en-US" sz="1600" dirty="0">
                  <a:solidFill>
                    <a:srgbClr val="0F114E"/>
                  </a:solidFill>
                  <a:latin typeface="Helvetica Light"/>
                  <a:ea typeface="Roboto Black" panose="02000000000000000000" pitchFamily="2" charset="0"/>
                  <a:cs typeface="Open Sans SemiBold" panose="020B0706030804020204" pitchFamily="34" charset="0"/>
                </a:rPr>
                <a:t>Electromagnetic Healing Abutment</a:t>
              </a:r>
              <a:endParaRPr lang="nn-NO" sz="1600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2" name="מחבר חץ ישר 1">
              <a:extLst>
                <a:ext uri="{FF2B5EF4-FFF2-40B4-BE49-F238E27FC236}">
                  <a16:creationId xmlns:a16="http://schemas.microsoft.com/office/drawing/2014/main" id="{01D0484A-0800-73F0-F7E2-4D75C230CBEC}"/>
                </a:ext>
              </a:extLst>
            </p:cNvPr>
            <p:cNvCxnSpPr>
              <a:cxnSpLocks/>
            </p:cNvCxnSpPr>
            <p:nvPr/>
          </p:nvCxnSpPr>
          <p:spPr>
            <a:xfrm>
              <a:off x="8688923" y="4429118"/>
              <a:ext cx="500990" cy="0"/>
            </a:xfrm>
            <a:prstGeom prst="straightConnector1">
              <a:avLst/>
            </a:prstGeom>
            <a:ln w="66675">
              <a:solidFill>
                <a:srgbClr val="1B1D57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122" name="Picture 2" descr="Intellectual property ">
            <a:extLst>
              <a:ext uri="{FF2B5EF4-FFF2-40B4-BE49-F238E27FC236}">
                <a16:creationId xmlns:a16="http://schemas.microsoft.com/office/drawing/2014/main" id="{17702378-55AB-FCCC-8FD9-55E056356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285" y="112238"/>
            <a:ext cx="634671" cy="63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843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3DC998AF-C47A-1BAA-9271-4550679DA5C1}"/>
              </a:ext>
            </a:extLst>
          </p:cNvPr>
          <p:cNvSpPr/>
          <p:nvPr/>
        </p:nvSpPr>
        <p:spPr>
          <a:xfrm>
            <a:off x="8665582" y="-42530"/>
            <a:ext cx="3552722" cy="6943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274EECB-84E2-F9FC-773A-086BE15A3775}"/>
              </a:ext>
            </a:extLst>
          </p:cNvPr>
          <p:cNvGrpSpPr/>
          <p:nvPr/>
        </p:nvGrpSpPr>
        <p:grpSpPr>
          <a:xfrm>
            <a:off x="8997585" y="3009704"/>
            <a:ext cx="3017520" cy="898058"/>
            <a:chOff x="8984767" y="1590475"/>
            <a:chExt cx="3017520" cy="898058"/>
          </a:xfrm>
        </p:grpSpPr>
        <p:sp>
          <p:nvSpPr>
            <p:cNvPr id="97" name="Текст 2">
              <a:extLst>
                <a:ext uri="{FF2B5EF4-FFF2-40B4-BE49-F238E27FC236}">
                  <a16:creationId xmlns:a16="http://schemas.microsoft.com/office/drawing/2014/main" id="{8A7928FD-6EF1-D458-1547-135A50809CDC}"/>
                </a:ext>
              </a:extLst>
            </p:cNvPr>
            <p:cNvSpPr txBox="1">
              <a:spLocks/>
            </p:cNvSpPr>
            <p:nvPr/>
          </p:nvSpPr>
          <p:spPr>
            <a:xfrm>
              <a:off x="9075307" y="1590475"/>
              <a:ext cx="2926980" cy="457199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318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b="0" kern="1200" spc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alpha val="7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>
                      <a:alpha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37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3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92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50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b="1" dirty="0">
                  <a:solidFill>
                    <a:schemeClr val="bg1"/>
                  </a:solidFill>
                  <a:latin typeface="Helvetica Light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Dr. Alberto Monje, DDS</a:t>
              </a:r>
            </a:p>
          </p:txBody>
        </p:sp>
        <p:sp>
          <p:nvSpPr>
            <p:cNvPr id="99" name="Текст 19">
              <a:extLst>
                <a:ext uri="{FF2B5EF4-FFF2-40B4-BE49-F238E27FC236}">
                  <a16:creationId xmlns:a16="http://schemas.microsoft.com/office/drawing/2014/main" id="{41B5F5E6-6442-F0CB-649A-AD10AE931780}"/>
                </a:ext>
              </a:extLst>
            </p:cNvPr>
            <p:cNvSpPr txBox="1">
              <a:spLocks/>
            </p:cNvSpPr>
            <p:nvPr/>
          </p:nvSpPr>
          <p:spPr>
            <a:xfrm>
              <a:off x="8984767" y="1934650"/>
              <a:ext cx="2926979" cy="553883"/>
            </a:xfrm>
            <a:prstGeom prst="rect">
              <a:avLst/>
            </a:prstGeom>
          </p:spPr>
          <p:txBody>
            <a:bodyPr/>
            <a:lstStyle>
              <a:lvl1pPr marL="0" indent="0" algn="l" defTabSz="914318" rtl="0" eaLnBrk="1" latinLnBrk="0" hangingPunct="1"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alpha val="7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>
                      <a:alpha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37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3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92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50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Helvetica Light"/>
                  <a:ea typeface="Roboto Condensed" panose="02000000000000000000" pitchFamily="2" charset="0"/>
                  <a:cs typeface="Roboto Condensed" panose="02000000000000000000" pitchFamily="2" charset="0"/>
                </a:rPr>
                <a:t>A world leader in Peri </a:t>
              </a:r>
              <a:r>
                <a:rPr lang="en-US" sz="1100" dirty="0" err="1">
                  <a:solidFill>
                    <a:schemeClr val="bg1"/>
                  </a:solidFill>
                  <a:latin typeface="Helvetica Light"/>
                  <a:ea typeface="Roboto Condensed" panose="02000000000000000000" pitchFamily="2" charset="0"/>
                  <a:cs typeface="Roboto Condensed" panose="02000000000000000000" pitchFamily="2" charset="0"/>
                </a:rPr>
                <a:t>implantitis</a:t>
              </a:r>
              <a:r>
                <a:rPr lang="en-US" sz="1100" dirty="0">
                  <a:solidFill>
                    <a:schemeClr val="bg1"/>
                  </a:solidFill>
                  <a:latin typeface="Helvetica Light"/>
                  <a:ea typeface="Roboto Condensed" panose="02000000000000000000" pitchFamily="2" charset="0"/>
                  <a:cs typeface="Roboto Condensed" panose="02000000000000000000" pitchFamily="2" charset="0"/>
                </a:rPr>
                <a:t> research with over 100 publications, Head in Periodontics, CICOM, Badajoz, Adjunct Professor, UIC, Barcelona, Adjunct Professor, UM, Ann Arbor Visiting Faculty, ZMK, Bern</a:t>
              </a:r>
            </a:p>
          </p:txBody>
        </p:sp>
      </p:grpSp>
      <p:pic>
        <p:nvPicPr>
          <p:cNvPr id="101" name="תמונה 8">
            <a:extLst>
              <a:ext uri="{FF2B5EF4-FFF2-40B4-BE49-F238E27FC236}">
                <a16:creationId xmlns:a16="http://schemas.microsoft.com/office/drawing/2014/main" id="{9562F6B7-8683-06C1-8736-2C4BA5D6FE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9892" y="1334352"/>
            <a:ext cx="1296000" cy="1296000"/>
          </a:xfrm>
          <a:prstGeom prst="ellipse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771FA42-94B7-F2F6-EEBF-E61CD58573EF}"/>
              </a:ext>
            </a:extLst>
          </p:cNvPr>
          <p:cNvGrpSpPr/>
          <p:nvPr/>
        </p:nvGrpSpPr>
        <p:grpSpPr>
          <a:xfrm>
            <a:off x="9034851" y="1393490"/>
            <a:ext cx="2992652" cy="1294214"/>
            <a:chOff x="8984766" y="2953043"/>
            <a:chExt cx="2992652" cy="1323373"/>
          </a:xfrm>
        </p:grpSpPr>
        <p:sp>
          <p:nvSpPr>
            <p:cNvPr id="103" name="Текст 2">
              <a:extLst>
                <a:ext uri="{FF2B5EF4-FFF2-40B4-BE49-F238E27FC236}">
                  <a16:creationId xmlns:a16="http://schemas.microsoft.com/office/drawing/2014/main" id="{A99B9C00-7DEC-C112-6F10-6A810EC6F595}"/>
                </a:ext>
              </a:extLst>
            </p:cNvPr>
            <p:cNvSpPr txBox="1">
              <a:spLocks/>
            </p:cNvSpPr>
            <p:nvPr/>
          </p:nvSpPr>
          <p:spPr>
            <a:xfrm>
              <a:off x="9075306" y="2953043"/>
              <a:ext cx="2737465" cy="457199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318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b="0" kern="1200" spc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alpha val="7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>
                      <a:alpha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37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3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92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50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b="1" dirty="0">
                  <a:solidFill>
                    <a:schemeClr val="bg1"/>
                  </a:solidFill>
                  <a:latin typeface="Helvetica Light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Prof. Jamil Shibli PhD</a:t>
              </a:r>
            </a:p>
          </p:txBody>
        </p:sp>
        <p:sp>
          <p:nvSpPr>
            <p:cNvPr id="105" name="Текст 19">
              <a:extLst>
                <a:ext uri="{FF2B5EF4-FFF2-40B4-BE49-F238E27FC236}">
                  <a16:creationId xmlns:a16="http://schemas.microsoft.com/office/drawing/2014/main" id="{74855ABD-D755-8D3F-7D52-30CD42AF473A}"/>
                </a:ext>
              </a:extLst>
            </p:cNvPr>
            <p:cNvSpPr txBox="1">
              <a:spLocks/>
            </p:cNvSpPr>
            <p:nvPr/>
          </p:nvSpPr>
          <p:spPr>
            <a:xfrm>
              <a:off x="8984766" y="3334658"/>
              <a:ext cx="2992652" cy="941758"/>
            </a:xfrm>
            <a:prstGeom prst="rect">
              <a:avLst/>
            </a:prstGeom>
          </p:spPr>
          <p:txBody>
            <a:bodyPr/>
            <a:lstStyle>
              <a:lvl1pPr marL="0" indent="0" algn="l" defTabSz="914318" rtl="0" eaLnBrk="1" latinLnBrk="0" hangingPunct="1"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alpha val="7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 typeface="Arial" panose="020B0604020202020204" pitchFamily="34" charset="0"/>
                <a:buNone/>
                <a:defRPr sz="1000" kern="1200" baseline="0">
                  <a:solidFill>
                    <a:schemeClr val="tx1">
                      <a:alpha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37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3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92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50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Helvetica Light"/>
                  <a:ea typeface="Roboto Condensed" panose="02000000000000000000" pitchFamily="2" charset="0"/>
                  <a:cs typeface="Roboto Condensed" panose="02000000000000000000" pitchFamily="2" charset="0"/>
                </a:rPr>
                <a:t>Vice Dean of Dental Research, University of Guarulhos. Reviewer of the journals: International Journal of Oral and Maxillofacial Implants, COIR, Journal of Clinical Periodontology, Journal of Periodontology and Clinical Implant Dentistry.</a:t>
              </a:r>
            </a:p>
          </p:txBody>
        </p:sp>
      </p:grpSp>
      <p:sp>
        <p:nvSpPr>
          <p:cNvPr id="116" name="Text Placeholder 14">
            <a:extLst>
              <a:ext uri="{FF2B5EF4-FFF2-40B4-BE49-F238E27FC236}">
                <a16:creationId xmlns:a16="http://schemas.microsoft.com/office/drawing/2014/main" id="{F6C9D36F-7D8C-A934-F54F-D1C77462A85C}"/>
              </a:ext>
            </a:extLst>
          </p:cNvPr>
          <p:cNvSpPr txBox="1">
            <a:spLocks/>
          </p:cNvSpPr>
          <p:nvPr/>
        </p:nvSpPr>
        <p:spPr>
          <a:xfrm>
            <a:off x="8997585" y="836237"/>
            <a:ext cx="3819499" cy="583374"/>
          </a:xfrm>
          <a:prstGeom prst="rect">
            <a:avLst/>
          </a:prstGeom>
        </p:spPr>
        <p:txBody>
          <a:bodyPr/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400" b="1" dirty="0">
                <a:solidFill>
                  <a:schemeClr val="bg1"/>
                </a:solidFill>
                <a:latin typeface="Helvetica Light"/>
              </a:rPr>
              <a:t>Advisory board</a:t>
            </a:r>
          </a:p>
        </p:txBody>
      </p:sp>
      <p:pic>
        <p:nvPicPr>
          <p:cNvPr id="91" name="Google Shape;625;p17" hidden="1">
            <a:extLst>
              <a:ext uri="{FF2B5EF4-FFF2-40B4-BE49-F238E27FC236}">
                <a16:creationId xmlns:a16="http://schemas.microsoft.com/office/drawing/2014/main" id="{DDC04BC0-41E4-A08F-92F4-E579F6157111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/>
        </p:blipFill>
        <p:spPr>
          <a:xfrm>
            <a:off x="796793" y="3842152"/>
            <a:ext cx="1012976" cy="1012977"/>
          </a:xfrm>
          <a:prstGeom prst="ellipse">
            <a:avLst/>
          </a:prstGeom>
          <a:solidFill>
            <a:schemeClr val="bg1"/>
          </a:solidFill>
          <a:ln w="571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57" name="Google Shape;625;p17" hidden="1">
            <a:extLst>
              <a:ext uri="{FF2B5EF4-FFF2-40B4-BE49-F238E27FC236}">
                <a16:creationId xmlns:a16="http://schemas.microsoft.com/office/drawing/2014/main" id="{A69AEF8A-B0DA-A148-4FAC-7F1D3F514EC0}"/>
              </a:ext>
            </a:extLst>
          </p:cNvPr>
          <p:cNvPicPr preferRelativeResize="0"/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/>
        </p:blipFill>
        <p:spPr>
          <a:xfrm>
            <a:off x="6139639" y="3824964"/>
            <a:ext cx="1012976" cy="1012977"/>
          </a:xfrm>
          <a:prstGeom prst="ellipse">
            <a:avLst/>
          </a:prstGeom>
          <a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pic>
      <p:pic>
        <p:nvPicPr>
          <p:cNvPr id="61" name="Google Shape;625;p17" hidden="1">
            <a:extLst>
              <a:ext uri="{FF2B5EF4-FFF2-40B4-BE49-F238E27FC236}">
                <a16:creationId xmlns:a16="http://schemas.microsoft.com/office/drawing/2014/main" id="{1DA933E4-B508-C513-DFE3-90AC846480BC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/>
        </p:blipFill>
        <p:spPr>
          <a:xfrm>
            <a:off x="811974" y="1429004"/>
            <a:ext cx="1012976" cy="1012977"/>
          </a:xfrm>
          <a:prstGeom prst="ellipse">
            <a:avLst/>
          </a:prstGeom>
          <a:solidFill>
            <a:schemeClr val="bg1"/>
          </a:solidFill>
          <a:ln w="57150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62" name="Google Shape;618;p17">
            <a:extLst>
              <a:ext uri="{FF2B5EF4-FFF2-40B4-BE49-F238E27FC236}">
                <a16:creationId xmlns:a16="http://schemas.microsoft.com/office/drawing/2014/main" id="{079D6E90-33C4-E213-EA41-EE573A3DA059}"/>
              </a:ext>
            </a:extLst>
          </p:cNvPr>
          <p:cNvSpPr txBox="1"/>
          <p:nvPr/>
        </p:nvSpPr>
        <p:spPr>
          <a:xfrm>
            <a:off x="346847" y="2683770"/>
            <a:ext cx="1825076" cy="159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"/>
              </a:rPr>
              <a:t>Prof. </a:t>
            </a:r>
            <a:r>
              <a:rPr lang="en-US" sz="1400" b="1" dirty="0" err="1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"/>
              </a:rPr>
              <a:t>Shlomo</a:t>
            </a:r>
            <a:r>
              <a:rPr lang="en-US" sz="1400" b="1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"/>
              </a:rPr>
              <a:t> Barak 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dirty="0">
                <a:solidFill>
                  <a:schemeClr val="tx2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D.M.D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2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Founder &amp; 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Chairman of the Board</a:t>
            </a:r>
            <a:b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</a:b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Oral &amp; Maxillofacial surgeon. Serial entrepreneur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he-IL" sz="12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836CCA1-0D01-23B5-AE2B-5BE17C98FF24}"/>
              </a:ext>
            </a:extLst>
          </p:cNvPr>
          <p:cNvSpPr/>
          <p:nvPr/>
        </p:nvSpPr>
        <p:spPr>
          <a:xfrm>
            <a:off x="650997" y="1156176"/>
            <a:ext cx="1382487" cy="1427124"/>
          </a:xfrm>
          <a:prstGeom prst="ellipse">
            <a:avLst/>
          </a:prstGeom>
          <a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baseline="-25000" dirty="0">
              <a:latin typeface="Helvetica Light"/>
            </a:endParaRPr>
          </a:p>
        </p:txBody>
      </p:sp>
      <p:pic>
        <p:nvPicPr>
          <p:cNvPr id="52" name="Google Shape;625;p17" hidden="1">
            <a:extLst>
              <a:ext uri="{FF2B5EF4-FFF2-40B4-BE49-F238E27FC236}">
                <a16:creationId xmlns:a16="http://schemas.microsoft.com/office/drawing/2014/main" id="{6C344ABA-7065-40DD-7175-558CC1D6BFC7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/>
        </p:blipFill>
        <p:spPr>
          <a:xfrm>
            <a:off x="2708975" y="3855344"/>
            <a:ext cx="1012976" cy="1012977"/>
          </a:xfrm>
          <a:prstGeom prst="ellipse">
            <a:avLst/>
          </a:prstGeom>
          <a:solidFill>
            <a:schemeClr val="bg1"/>
          </a:solidFill>
          <a:ln w="571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88" name="Google Shape;625;p17" hidden="1">
            <a:extLst>
              <a:ext uri="{FF2B5EF4-FFF2-40B4-BE49-F238E27FC236}">
                <a16:creationId xmlns:a16="http://schemas.microsoft.com/office/drawing/2014/main" id="{EC12AFEA-7BAB-4032-606F-E8038C891B84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/>
        </p:blipFill>
        <p:spPr>
          <a:xfrm>
            <a:off x="2845581" y="1434620"/>
            <a:ext cx="1012976" cy="1012977"/>
          </a:xfrm>
          <a:prstGeom prst="ellipse">
            <a:avLst/>
          </a:prstGeom>
          <a:solidFill>
            <a:schemeClr val="bg1"/>
          </a:solidFill>
          <a:ln w="57150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89" name="Google Shape;618;p17">
            <a:extLst>
              <a:ext uri="{FF2B5EF4-FFF2-40B4-BE49-F238E27FC236}">
                <a16:creationId xmlns:a16="http://schemas.microsoft.com/office/drawing/2014/main" id="{36D136A9-0221-241C-9D8A-971833845DFF}"/>
              </a:ext>
            </a:extLst>
          </p:cNvPr>
          <p:cNvSpPr txBox="1"/>
          <p:nvPr/>
        </p:nvSpPr>
        <p:spPr>
          <a:xfrm>
            <a:off x="2219288" y="2689386"/>
            <a:ext cx="1936742" cy="11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"/>
              </a:rPr>
              <a:t>Adv. Benny Barak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dirty="0">
                <a:solidFill>
                  <a:schemeClr val="tx2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LLB., M.B.A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2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Chief Executive Officer</a:t>
            </a:r>
            <a:b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</a:b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14 years of int. business </a:t>
            </a:r>
            <a:b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</a:b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experience, Ex-Accenture</a:t>
            </a:r>
            <a:b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</a:br>
            <a:endParaRPr lang="he-IL" sz="10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2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</p:txBody>
      </p:sp>
      <p:pic>
        <p:nvPicPr>
          <p:cNvPr id="55" name="תמונה 3">
            <a:extLst>
              <a:ext uri="{FF2B5EF4-FFF2-40B4-BE49-F238E27FC236}">
                <a16:creationId xmlns:a16="http://schemas.microsoft.com/office/drawing/2014/main" id="{BA270EDC-73D3-A68F-FD22-5765EFDEC62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75772" y="1145995"/>
            <a:ext cx="1427124" cy="1429922"/>
          </a:xfrm>
          <a:prstGeom prst="ellipse">
            <a:avLst/>
          </a:prstGeom>
          <a:ln>
            <a:noFill/>
          </a:ln>
        </p:spPr>
      </p:pic>
      <p:pic>
        <p:nvPicPr>
          <p:cNvPr id="85" name="Google Shape;625;p17" hidden="1">
            <a:extLst>
              <a:ext uri="{FF2B5EF4-FFF2-40B4-BE49-F238E27FC236}">
                <a16:creationId xmlns:a16="http://schemas.microsoft.com/office/drawing/2014/main" id="{01534173-7BDC-954D-AEFF-4D0D914A8BBF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/>
        </p:blipFill>
        <p:spPr>
          <a:xfrm>
            <a:off x="4574857" y="3842152"/>
            <a:ext cx="1012976" cy="1012977"/>
          </a:xfrm>
          <a:prstGeom prst="ellipse">
            <a:avLst/>
          </a:prstGeom>
          <a:solidFill>
            <a:schemeClr val="bg1"/>
          </a:solidFill>
          <a:ln w="571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36" name="Google Shape;625;p17" hidden="1">
            <a:extLst>
              <a:ext uri="{FF2B5EF4-FFF2-40B4-BE49-F238E27FC236}">
                <a16:creationId xmlns:a16="http://schemas.microsoft.com/office/drawing/2014/main" id="{A3058C9C-A35B-5B92-07AC-D833E106987F}"/>
              </a:ext>
            </a:extLst>
          </p:cNvPr>
          <p:cNvPicPr preferRelativeResize="0"/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/>
        </p:blipFill>
        <p:spPr>
          <a:xfrm>
            <a:off x="6429298" y="1429004"/>
            <a:ext cx="1012976" cy="1012977"/>
          </a:xfrm>
          <a:prstGeom prst="ellipse">
            <a:avLst/>
          </a:prstGeom>
          <a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pic>
      <p:sp>
        <p:nvSpPr>
          <p:cNvPr id="37" name="Google Shape;618;p17">
            <a:extLst>
              <a:ext uri="{FF2B5EF4-FFF2-40B4-BE49-F238E27FC236}">
                <a16:creationId xmlns:a16="http://schemas.microsoft.com/office/drawing/2014/main" id="{C7BF9891-F105-F0A4-866E-8F59F5D0DD12}"/>
              </a:ext>
            </a:extLst>
          </p:cNvPr>
          <p:cNvSpPr txBox="1"/>
          <p:nvPr/>
        </p:nvSpPr>
        <p:spPr>
          <a:xfrm>
            <a:off x="5964171" y="2683770"/>
            <a:ext cx="1825076" cy="159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"/>
              </a:rPr>
              <a:t>Ran Tuttnauer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dirty="0">
                <a:solidFill>
                  <a:schemeClr val="tx2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 </a:t>
            </a:r>
          </a:p>
          <a:p>
            <a:pPr algn="ctr">
              <a:buClr>
                <a:srgbClr val="000000"/>
              </a:buClr>
              <a:buSzPts val="1400"/>
            </a:pPr>
            <a:b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</a:b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Board Member 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 Serial Entrepreneur in medical device, Angel investor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he-IL" sz="12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</p:txBody>
      </p:sp>
      <p:pic>
        <p:nvPicPr>
          <p:cNvPr id="64" name="Picture 2" descr="רן טוטנאור">
            <a:extLst>
              <a:ext uri="{FF2B5EF4-FFF2-40B4-BE49-F238E27FC236}">
                <a16:creationId xmlns:a16="http://schemas.microsoft.com/office/drawing/2014/main" id="{83B3D37B-DBAE-AAB4-6276-D7FF99DAA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497" y="1156176"/>
            <a:ext cx="1427124" cy="1427124"/>
          </a:xfrm>
          <a:prstGeom prst="ellipse">
            <a:avLst/>
          </a:prstGeom>
          <a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</p:pic>
      <p:pic>
        <p:nvPicPr>
          <p:cNvPr id="25" name="Google Shape;625;p17" hidden="1">
            <a:extLst>
              <a:ext uri="{FF2B5EF4-FFF2-40B4-BE49-F238E27FC236}">
                <a16:creationId xmlns:a16="http://schemas.microsoft.com/office/drawing/2014/main" id="{E7F231CB-A7EE-36DA-5149-55A2B793367E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/>
        </p:blipFill>
        <p:spPr>
          <a:xfrm>
            <a:off x="4778396" y="1477048"/>
            <a:ext cx="1012976" cy="1012977"/>
          </a:xfrm>
          <a:prstGeom prst="ellipse">
            <a:avLst/>
          </a:prstGeom>
          <a:solidFill>
            <a:schemeClr val="bg1"/>
          </a:solidFill>
          <a:ln w="57150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26" name="Google Shape;618;p17">
            <a:extLst>
              <a:ext uri="{FF2B5EF4-FFF2-40B4-BE49-F238E27FC236}">
                <a16:creationId xmlns:a16="http://schemas.microsoft.com/office/drawing/2014/main" id="{2FFD1BF9-85FC-128E-54AE-34C8648700E5}"/>
              </a:ext>
            </a:extLst>
          </p:cNvPr>
          <p:cNvSpPr txBox="1"/>
          <p:nvPr/>
        </p:nvSpPr>
        <p:spPr>
          <a:xfrm>
            <a:off x="4091729" y="2731814"/>
            <a:ext cx="1825076" cy="82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"/>
              </a:rPr>
              <a:t>Elinor Zohar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dirty="0">
                <a:solidFill>
                  <a:schemeClr val="tx2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 </a:t>
            </a:r>
          </a:p>
          <a:p>
            <a:pPr algn="ctr">
              <a:buClr>
                <a:srgbClr val="000000"/>
              </a:buClr>
              <a:buSzPts val="1400"/>
            </a:pPr>
            <a:b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</a:b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Director of R&amp;D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8 Years in Medical Device R&amp;D</a:t>
            </a:r>
            <a:r>
              <a:rPr lang="en-US" sz="12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 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he-IL" sz="12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</p:txBody>
      </p:sp>
      <p:pic>
        <p:nvPicPr>
          <p:cNvPr id="29" name="תמונה 28">
            <a:extLst>
              <a:ext uri="{FF2B5EF4-FFF2-40B4-BE49-F238E27FC236}">
                <a16:creationId xmlns:a16="http://schemas.microsoft.com/office/drawing/2014/main" id="{FF7E084F-7A6B-69F4-C3CE-6070933C242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37901">
            <a:off x="4345184" y="1171586"/>
            <a:ext cx="1436024" cy="1473171"/>
          </a:xfrm>
          <a:prstGeom prst="ellipse">
            <a:avLst/>
          </a:prstGeom>
          <a:ln>
            <a:noFill/>
          </a:ln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2430FF3-BACF-1100-DBAF-552C548A0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58" y="6466608"/>
            <a:ext cx="844046" cy="295644"/>
          </a:xfrm>
          <a:prstGeom prst="rect">
            <a:avLst/>
          </a:prstGeom>
        </p:spPr>
      </p:pic>
      <p:sp>
        <p:nvSpPr>
          <p:cNvPr id="92" name="Google Shape;618;p17">
            <a:extLst>
              <a:ext uri="{FF2B5EF4-FFF2-40B4-BE49-F238E27FC236}">
                <a16:creationId xmlns:a16="http://schemas.microsoft.com/office/drawing/2014/main" id="{46744A67-89FF-5DA6-0DE6-93EC379C4F97}"/>
              </a:ext>
            </a:extLst>
          </p:cNvPr>
          <p:cNvSpPr txBox="1"/>
          <p:nvPr/>
        </p:nvSpPr>
        <p:spPr>
          <a:xfrm>
            <a:off x="331666" y="5516228"/>
            <a:ext cx="1825076" cy="159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"/>
              </a:rPr>
              <a:t>Dr. Oleg </a:t>
            </a:r>
            <a:r>
              <a:rPr lang="en-US" sz="1400" b="1" dirty="0" err="1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"/>
              </a:rPr>
              <a:t>Dolkart</a:t>
            </a:r>
            <a:r>
              <a:rPr lang="en-US" sz="1400" b="1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"/>
              </a:rPr>
              <a:t> 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dirty="0">
                <a:solidFill>
                  <a:schemeClr val="tx2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PhD Medical Sc.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2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Chief Medical Officer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25 years as lead researcher</a:t>
            </a:r>
            <a:endParaRPr lang="he-IL" sz="10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</p:txBody>
      </p:sp>
      <p:pic>
        <p:nvPicPr>
          <p:cNvPr id="48" name="Picture Placeholder 37">
            <a:extLst>
              <a:ext uri="{FF2B5EF4-FFF2-40B4-BE49-F238E27FC236}">
                <a16:creationId xmlns:a16="http://schemas.microsoft.com/office/drawing/2014/main" id="{4F5334F5-0889-BC30-F96C-09EA0C95F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973" y="3975635"/>
            <a:ext cx="1427124" cy="1427124"/>
          </a:xfrm>
          <a:prstGeom prst="ellipse">
            <a:avLst/>
          </a:prstGeom>
          <a:ln>
            <a:noFill/>
          </a:ln>
        </p:spPr>
      </p:pic>
      <p:sp>
        <p:nvSpPr>
          <p:cNvPr id="58" name="Google Shape;618;p17">
            <a:extLst>
              <a:ext uri="{FF2B5EF4-FFF2-40B4-BE49-F238E27FC236}">
                <a16:creationId xmlns:a16="http://schemas.microsoft.com/office/drawing/2014/main" id="{7C3650D8-DCDF-8B2A-890E-19250A5F62EA}"/>
              </a:ext>
            </a:extLst>
          </p:cNvPr>
          <p:cNvSpPr txBox="1"/>
          <p:nvPr/>
        </p:nvSpPr>
        <p:spPr>
          <a:xfrm>
            <a:off x="5997092" y="5499040"/>
            <a:ext cx="1912182" cy="159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"/>
              </a:rPr>
              <a:t>Armando Carciente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dirty="0">
                <a:solidFill>
                  <a:schemeClr val="tx2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MBA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2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Director of Business Development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15 years of experience in medical and dental senior positions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he-IL" sz="12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2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</p:txBody>
      </p:sp>
      <p:sp>
        <p:nvSpPr>
          <p:cNvPr id="53" name="Google Shape;618;p17">
            <a:extLst>
              <a:ext uri="{FF2B5EF4-FFF2-40B4-BE49-F238E27FC236}">
                <a16:creationId xmlns:a16="http://schemas.microsoft.com/office/drawing/2014/main" id="{9F0AB4DC-20CB-991A-35EE-903DF42F5239}"/>
              </a:ext>
            </a:extLst>
          </p:cNvPr>
          <p:cNvSpPr txBox="1"/>
          <p:nvPr/>
        </p:nvSpPr>
        <p:spPr>
          <a:xfrm>
            <a:off x="2243848" y="5529420"/>
            <a:ext cx="1825076" cy="159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"/>
              </a:rPr>
              <a:t>Dr. Moshe Neuman, DMD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2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Founder &amp; Technology Director, Periodontist, </a:t>
            </a: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diplomate of the American Board of Periodontology </a:t>
            </a:r>
            <a:endParaRPr lang="he-IL" sz="10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</p:txBody>
      </p:sp>
      <p:sp>
        <p:nvSpPr>
          <p:cNvPr id="86" name="Google Shape;618;p17">
            <a:extLst>
              <a:ext uri="{FF2B5EF4-FFF2-40B4-BE49-F238E27FC236}">
                <a16:creationId xmlns:a16="http://schemas.microsoft.com/office/drawing/2014/main" id="{F7F01F0F-D6E0-C5E2-9F86-63ED1805CC4C}"/>
              </a:ext>
            </a:extLst>
          </p:cNvPr>
          <p:cNvSpPr txBox="1"/>
          <p:nvPr/>
        </p:nvSpPr>
        <p:spPr>
          <a:xfrm>
            <a:off x="4156030" y="5516228"/>
            <a:ext cx="1825076" cy="159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"/>
              </a:rPr>
              <a:t>Arie Schlein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dirty="0">
                <a:solidFill>
                  <a:schemeClr val="tx2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Engineer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2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Director of Manufacturing </a:t>
            </a:r>
            <a:b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</a:br>
            <a:r>
              <a:rPr lang="en-US" sz="10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 Thin"/>
              </a:rPr>
              <a:t>20 Years in medical and engineering positions</a:t>
            </a:r>
          </a:p>
          <a:p>
            <a:pPr algn="ctr">
              <a:buClr>
                <a:srgbClr val="000000"/>
              </a:buClr>
              <a:buSzPts val="1400"/>
            </a:pPr>
            <a:endParaRPr lang="en-US" sz="10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</p:txBody>
      </p:sp>
      <p:pic>
        <p:nvPicPr>
          <p:cNvPr id="6" name="תמונה 5" descr="תמונה שמכילה אדם, איש, חליפה, קיר&#10;&#10;התיאור נוצר באופן אוטומטי">
            <a:extLst>
              <a:ext uri="{FF2B5EF4-FFF2-40B4-BE49-F238E27FC236}">
                <a16:creationId xmlns:a16="http://schemas.microsoft.com/office/drawing/2014/main" id="{9CFA4DA2-ED2C-9A9D-6B2C-CD1A49BF193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533" y="3975635"/>
            <a:ext cx="1422935" cy="1422935"/>
          </a:xfrm>
          <a:prstGeom prst="ellipse">
            <a:avLst/>
          </a:prstGeom>
          <a:ln>
            <a:noFill/>
          </a:ln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F7593B3-A11A-3232-386C-DA8E00490C0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04481" y="3975635"/>
            <a:ext cx="1422000" cy="1483859"/>
          </a:xfrm>
          <a:prstGeom prst="ellipse">
            <a:avLst/>
          </a:prstGeom>
          <a:ln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FCC2B5C-4A39-8D61-091F-475DA8011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262" y="3102550"/>
            <a:ext cx="1272420" cy="1296000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כותרת 53">
            <a:extLst>
              <a:ext uri="{FF2B5EF4-FFF2-40B4-BE49-F238E27FC236}">
                <a16:creationId xmlns:a16="http://schemas.microsoft.com/office/drawing/2014/main" id="{179CD415-15A7-B9C1-F571-F62A73862FF8}"/>
              </a:ext>
            </a:extLst>
          </p:cNvPr>
          <p:cNvSpPr txBox="1">
            <a:spLocks/>
          </p:cNvSpPr>
          <p:nvPr/>
        </p:nvSpPr>
        <p:spPr>
          <a:xfrm>
            <a:off x="237484" y="182140"/>
            <a:ext cx="10985512" cy="8251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defTabSz="914318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40"/>
              <a:defRPr/>
            </a:pPr>
            <a:r>
              <a:rPr lang="en-US" sz="4000" b="1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  <a:sym typeface="Raleway"/>
              </a:rPr>
              <a:t>Meet The Team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B5E6E4C-DF77-155F-3E3D-6AB636D7545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8" t="15849" r="42965" b="28423"/>
          <a:stretch/>
        </p:blipFill>
        <p:spPr>
          <a:xfrm>
            <a:off x="6260658" y="3975635"/>
            <a:ext cx="1330991" cy="1422935"/>
          </a:xfrm>
          <a:prstGeom prst="ellipse">
            <a:avLst/>
          </a:prstGeom>
          <a:ln>
            <a:noFill/>
          </a:ln>
        </p:spPr>
      </p:pic>
      <p:pic>
        <p:nvPicPr>
          <p:cNvPr id="2050" name="Picture 2" descr="Michael Keeter">
            <a:extLst>
              <a:ext uri="{FF2B5EF4-FFF2-40B4-BE49-F238E27FC236}">
                <a16:creationId xmlns:a16="http://schemas.microsoft.com/office/drawing/2014/main" id="{79361154-E86B-87E0-8A88-4D26C9F5A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693" y="4727674"/>
            <a:ext cx="1296000" cy="1296000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B25A41ED-D169-CF01-0E1C-23CF6B16B626}"/>
              </a:ext>
            </a:extLst>
          </p:cNvPr>
          <p:cNvSpPr txBox="1">
            <a:spLocks/>
          </p:cNvSpPr>
          <p:nvPr/>
        </p:nvSpPr>
        <p:spPr>
          <a:xfrm>
            <a:off x="9240525" y="4757224"/>
            <a:ext cx="2926980" cy="4571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 spc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bg1"/>
                </a:solidFill>
                <a:latin typeface="Helvetica Light"/>
                <a:ea typeface="Open Sans Semibold" panose="020B0606030504020204" pitchFamily="34" charset="0"/>
                <a:cs typeface="Open Sans Semibold" panose="020B0606030504020204" pitchFamily="34" charset="0"/>
              </a:rPr>
              <a:t>Michael Keeter</a:t>
            </a:r>
          </a:p>
        </p:txBody>
      </p:sp>
      <p:sp>
        <p:nvSpPr>
          <p:cNvPr id="13" name="Текст 19">
            <a:extLst>
              <a:ext uri="{FF2B5EF4-FFF2-40B4-BE49-F238E27FC236}">
                <a16:creationId xmlns:a16="http://schemas.microsoft.com/office/drawing/2014/main" id="{C7C262F9-2212-EC8B-35DB-8C42D51EE95D}"/>
              </a:ext>
            </a:extLst>
          </p:cNvPr>
          <p:cNvSpPr txBox="1">
            <a:spLocks/>
          </p:cNvSpPr>
          <p:nvPr/>
        </p:nvSpPr>
        <p:spPr>
          <a:xfrm>
            <a:off x="9149986" y="5101399"/>
            <a:ext cx="2450042" cy="553883"/>
          </a:xfrm>
          <a:prstGeom prst="rect">
            <a:avLst/>
          </a:prstGeom>
        </p:spPr>
        <p:txBody>
          <a:bodyPr/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100" dirty="0">
                <a:solidFill>
                  <a:schemeClr val="bg1"/>
                </a:solidFill>
                <a:latin typeface="Helvetica Light"/>
                <a:ea typeface="Roboto Condensed" panose="02000000000000000000" pitchFamily="2" charset="0"/>
                <a:cs typeface="Roboto Condensed" panose="02000000000000000000" pitchFamily="2" charset="0"/>
              </a:rPr>
              <a:t>Ex-Nobel BioCare - Director of Training &amp; Education of North America, 30 years of experience in the dental and medical sales industry</a:t>
            </a:r>
          </a:p>
        </p:txBody>
      </p:sp>
      <p:sp>
        <p:nvSpPr>
          <p:cNvPr id="2" name="Google Shape;618;p17">
            <a:extLst>
              <a:ext uri="{FF2B5EF4-FFF2-40B4-BE49-F238E27FC236}">
                <a16:creationId xmlns:a16="http://schemas.microsoft.com/office/drawing/2014/main" id="{6453174E-906D-5A61-5F98-C23E918F3786}"/>
              </a:ext>
            </a:extLst>
          </p:cNvPr>
          <p:cNvSpPr txBox="1"/>
          <p:nvPr/>
        </p:nvSpPr>
        <p:spPr>
          <a:xfrm>
            <a:off x="4054421" y="210243"/>
            <a:ext cx="3819499" cy="82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"/>
              </a:rPr>
              <a:t>Serial Entrepreneurs in Dental and Medtech</a:t>
            </a:r>
          </a:p>
          <a:p>
            <a:pPr marL="285750" marR="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"/>
              </a:rPr>
              <a:t>Tier-one KOLs in the Dental industry</a:t>
            </a:r>
          </a:p>
          <a:p>
            <a:pPr marL="285750" marR="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25000"/>
                  </a:schemeClr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  <a:sym typeface="Raleway"/>
              </a:rPr>
              <a:t>Managing global companies in Medtech  </a:t>
            </a:r>
          </a:p>
          <a:p>
            <a:pPr marL="285750" marR="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"/>
            </a:endParaRPr>
          </a:p>
          <a:p>
            <a:pPr marL="171450" marR="0" lvl="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he-IL" sz="1200" dirty="0">
              <a:solidFill>
                <a:schemeClr val="accent4">
                  <a:lumMod val="25000"/>
                </a:schemeClr>
              </a:solidFill>
              <a:latin typeface="Helvetica Light"/>
              <a:ea typeface="Roboto" panose="02000000000000000000" pitchFamily="2" charset="0"/>
              <a:cs typeface="Roboto" panose="02000000000000000000" pitchFamily="2" charset="0"/>
              <a:sym typeface="Raleway Thin"/>
            </a:endParaRPr>
          </a:p>
        </p:txBody>
      </p:sp>
    </p:spTree>
    <p:extLst>
      <p:ext uri="{BB962C8B-B14F-4D97-AF65-F5344CB8AC3E}">
        <p14:creationId xmlns:p14="http://schemas.microsoft.com/office/powerpoint/2010/main" val="340086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CA8A00BD-012F-6431-9BE2-6F0C435C2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449" y="-4613"/>
            <a:ext cx="3753551" cy="5889302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2371998-27D5-5F2A-3951-CEE6ABF90648}"/>
              </a:ext>
            </a:extLst>
          </p:cNvPr>
          <p:cNvSpPr txBox="1"/>
          <p:nvPr/>
        </p:nvSpPr>
        <p:spPr>
          <a:xfrm>
            <a:off x="138147" y="5630012"/>
            <a:ext cx="29342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L" sz="1050" i="1" dirty="0">
                <a:hlinkClick r:id="rId3"/>
              </a:rPr>
              <a:t>https://magdentmed.com/clinical-research/</a:t>
            </a:r>
            <a:r>
              <a:rPr lang="en-US" sz="1050" i="1" dirty="0"/>
              <a:t> </a:t>
            </a:r>
            <a:endParaRPr lang="en-IL" sz="1050" i="1" dirty="0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FEB6F5C-E6BC-3D61-EC6F-AD1CE0DE5288}"/>
              </a:ext>
            </a:extLst>
          </p:cNvPr>
          <p:cNvGrpSpPr/>
          <p:nvPr/>
        </p:nvGrpSpPr>
        <p:grpSpPr>
          <a:xfrm>
            <a:off x="2092393" y="6116957"/>
            <a:ext cx="9420309" cy="741043"/>
            <a:chOff x="2155190" y="5998514"/>
            <a:chExt cx="9420309" cy="741043"/>
          </a:xfrm>
        </p:grpSpPr>
        <p:grpSp>
          <p:nvGrpSpPr>
            <p:cNvPr id="19" name="קבוצה 18">
              <a:extLst>
                <a:ext uri="{FF2B5EF4-FFF2-40B4-BE49-F238E27FC236}">
                  <a16:creationId xmlns:a16="http://schemas.microsoft.com/office/drawing/2014/main" id="{9F23C730-6888-D010-B31D-AC990D9AE5FB}"/>
                </a:ext>
              </a:extLst>
            </p:cNvPr>
            <p:cNvGrpSpPr/>
            <p:nvPr/>
          </p:nvGrpSpPr>
          <p:grpSpPr>
            <a:xfrm>
              <a:off x="3156500" y="5998514"/>
              <a:ext cx="8418999" cy="741043"/>
              <a:chOff x="3156500" y="5998514"/>
              <a:chExt cx="8418999" cy="741043"/>
            </a:xfrm>
          </p:grpSpPr>
          <p:pic>
            <p:nvPicPr>
              <p:cNvPr id="8" name="Picture 2" descr="UNG- Universidade Guarulhos | LinkedIn">
                <a:extLst>
                  <a:ext uri="{FF2B5EF4-FFF2-40B4-BE49-F238E27FC236}">
                    <a16:creationId xmlns:a16="http://schemas.microsoft.com/office/drawing/2014/main" id="{831FF792-E0A9-CA15-3541-5DCA1E608C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18" b="12219"/>
              <a:stretch/>
            </p:blipFill>
            <p:spPr bwMode="auto">
              <a:xfrm>
                <a:off x="3156500" y="5998514"/>
                <a:ext cx="806798" cy="524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 descr="New Page Toronto ON, Hayden Charles Dental Care">
                <a:extLst>
                  <a:ext uri="{FF2B5EF4-FFF2-40B4-BE49-F238E27FC236}">
                    <a16:creationId xmlns:a16="http://schemas.microsoft.com/office/drawing/2014/main" id="{BDF60E9D-824D-46FF-12A6-FF4A8D9DE1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8594" y="5998514"/>
                <a:ext cx="938921" cy="502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8" name="Picture 2" descr="See photos">
                <a:extLst>
                  <a:ext uri="{FF2B5EF4-FFF2-40B4-BE49-F238E27FC236}">
                    <a16:creationId xmlns:a16="http://schemas.microsoft.com/office/drawing/2014/main" id="{0D7BC527-65DD-18E9-D691-088BF7D477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12" y="5998514"/>
                <a:ext cx="634851" cy="6308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 descr="Menu de Navegação">
                <a:extLst>
                  <a:ext uri="{FF2B5EF4-FFF2-40B4-BE49-F238E27FC236}">
                    <a16:creationId xmlns:a16="http://schemas.microsoft.com/office/drawing/2014/main" id="{2360B78F-7DC4-12C8-DD2E-9B570AE8CD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68159" y="5998514"/>
                <a:ext cx="486092" cy="670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2" name="Picture 6" descr="Centro de Cirugía de Mínima Invasión Jesús Usón">
                <a:extLst>
                  <a:ext uri="{FF2B5EF4-FFF2-40B4-BE49-F238E27FC236}">
                    <a16:creationId xmlns:a16="http://schemas.microsoft.com/office/drawing/2014/main" id="{A3041A27-E236-0711-843F-1F0FFADDB9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9549" y="5998514"/>
                <a:ext cx="1885950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6" name="Picture 10">
                <a:extLst>
                  <a:ext uri="{FF2B5EF4-FFF2-40B4-BE49-F238E27FC236}">
                    <a16:creationId xmlns:a16="http://schemas.microsoft.com/office/drawing/2014/main" id="{33A96C3D-FE7E-4FFC-5EC7-F00C4B3ADC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2811" y="5998514"/>
                <a:ext cx="489905" cy="7410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מלבן 15">
              <a:extLst>
                <a:ext uri="{FF2B5EF4-FFF2-40B4-BE49-F238E27FC236}">
                  <a16:creationId xmlns:a16="http://schemas.microsoft.com/office/drawing/2014/main" id="{94B316F8-3A42-8AEF-FD36-015059B3F4D3}"/>
                </a:ext>
              </a:extLst>
            </p:cNvPr>
            <p:cNvSpPr/>
            <p:nvPr/>
          </p:nvSpPr>
          <p:spPr>
            <a:xfrm>
              <a:off x="2155190" y="6054001"/>
              <a:ext cx="934035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r>
                <a:rPr lang="en-US" sz="1000" i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Lead Academic Partners</a:t>
              </a:r>
              <a:endParaRPr lang="he-IL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D1CCA7D7-0368-DECC-54CA-B1BA2706143F}"/>
              </a:ext>
            </a:extLst>
          </p:cNvPr>
          <p:cNvSpPr txBox="1"/>
          <p:nvPr/>
        </p:nvSpPr>
        <p:spPr>
          <a:xfrm>
            <a:off x="9872337" y="3663096"/>
            <a:ext cx="1817164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i="1" u="sng" dirty="0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Stay Tuned</a:t>
            </a:r>
            <a:r>
              <a:rPr lang="en-US" sz="1050" b="1" dirty="0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endParaRPr lang="en-US" sz="1050" b="1" dirty="0">
              <a:solidFill>
                <a:srgbClr val="2F1245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050" dirty="0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Long-term peri </a:t>
            </a:r>
            <a:r>
              <a:rPr lang="en-US" sz="1050" dirty="0" err="1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implantitis</a:t>
            </a:r>
            <a:r>
              <a:rPr lang="en-US" sz="1050" dirty="0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treatment, Peri implant </a:t>
            </a:r>
            <a:r>
              <a:rPr lang="en-US" sz="1050" dirty="0" err="1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Mocusitis</a:t>
            </a:r>
            <a:r>
              <a:rPr lang="en-US" sz="1050" dirty="0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treatment, </a:t>
            </a:r>
          </a:p>
          <a:p>
            <a:pPr algn="ctr"/>
            <a:r>
              <a:rPr lang="en-US" sz="1050" dirty="0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Bone Grafting recovery with PEMF, </a:t>
            </a:r>
          </a:p>
          <a:p>
            <a:pPr algn="ctr"/>
            <a:r>
              <a:rPr lang="en-US" sz="1050" dirty="0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etc.</a:t>
            </a:r>
          </a:p>
        </p:txBody>
      </p:sp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9E16A0C6-EFE4-3415-E391-42CC71086F56}"/>
              </a:ext>
            </a:extLst>
          </p:cNvPr>
          <p:cNvGrpSpPr/>
          <p:nvPr/>
        </p:nvGrpSpPr>
        <p:grpSpPr>
          <a:xfrm>
            <a:off x="10214245" y="240193"/>
            <a:ext cx="1319910" cy="999832"/>
            <a:chOff x="7137936" y="196859"/>
            <a:chExt cx="1455476" cy="102181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48170A6-8F3F-E9E9-B236-86CD92BEC4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1" t="19574" r="28787" b="-1221"/>
            <a:stretch/>
          </p:blipFill>
          <p:spPr bwMode="auto">
            <a:xfrm>
              <a:off x="7172522" y="196859"/>
              <a:ext cx="1282090" cy="444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logo">
              <a:extLst>
                <a:ext uri="{FF2B5EF4-FFF2-40B4-BE49-F238E27FC236}">
                  <a16:creationId xmlns:a16="http://schemas.microsoft.com/office/drawing/2014/main" id="{840E1FEF-C308-8760-877C-8146379BC2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7936" y="761332"/>
              <a:ext cx="1455476" cy="164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7B88FE80-EB61-12E5-5B8F-E9DF59D76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1101" y="1069833"/>
              <a:ext cx="1274415" cy="14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מלבן 33">
            <a:extLst>
              <a:ext uri="{FF2B5EF4-FFF2-40B4-BE49-F238E27FC236}">
                <a16:creationId xmlns:a16="http://schemas.microsoft.com/office/drawing/2014/main" id="{32DD3DEB-C950-0189-845B-C8AE0B2ED145}"/>
              </a:ext>
            </a:extLst>
          </p:cNvPr>
          <p:cNvSpPr/>
          <p:nvPr/>
        </p:nvSpPr>
        <p:spPr>
          <a:xfrm>
            <a:off x="94131" y="1422597"/>
            <a:ext cx="2285852" cy="178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600"/>
          </a:p>
        </p:txBody>
      </p:sp>
      <p:sp>
        <p:nvSpPr>
          <p:cNvPr id="35" name="מלבן 34">
            <a:extLst>
              <a:ext uri="{FF2B5EF4-FFF2-40B4-BE49-F238E27FC236}">
                <a16:creationId xmlns:a16="http://schemas.microsoft.com/office/drawing/2014/main" id="{45AC12A8-DDFA-5B7F-8EDA-067C6E124291}"/>
              </a:ext>
            </a:extLst>
          </p:cNvPr>
          <p:cNvSpPr/>
          <p:nvPr/>
        </p:nvSpPr>
        <p:spPr>
          <a:xfrm>
            <a:off x="2509721" y="1422597"/>
            <a:ext cx="2285852" cy="178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600"/>
          </a:p>
        </p:txBody>
      </p:sp>
      <p:sp>
        <p:nvSpPr>
          <p:cNvPr id="36" name="מלבן 35">
            <a:extLst>
              <a:ext uri="{FF2B5EF4-FFF2-40B4-BE49-F238E27FC236}">
                <a16:creationId xmlns:a16="http://schemas.microsoft.com/office/drawing/2014/main" id="{5F008261-A736-4EF5-EB70-B235153D1692}"/>
              </a:ext>
            </a:extLst>
          </p:cNvPr>
          <p:cNvSpPr/>
          <p:nvPr/>
        </p:nvSpPr>
        <p:spPr>
          <a:xfrm>
            <a:off x="4925312" y="1422597"/>
            <a:ext cx="2285852" cy="178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600"/>
          </a:p>
        </p:txBody>
      </p:sp>
      <p:pic>
        <p:nvPicPr>
          <p:cNvPr id="6" name="תמונה 6">
            <a:extLst>
              <a:ext uri="{FF2B5EF4-FFF2-40B4-BE49-F238E27FC236}">
                <a16:creationId xmlns:a16="http://schemas.microsoft.com/office/drawing/2014/main" id="{2CCAEC12-6D45-C87B-D40F-BA17A29B372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8" t="11771" r="22385" b="49796"/>
          <a:stretch/>
        </p:blipFill>
        <p:spPr>
          <a:xfrm>
            <a:off x="640208" y="1538289"/>
            <a:ext cx="1193699" cy="719473"/>
          </a:xfrm>
          <a:prstGeom prst="rect">
            <a:avLst/>
          </a:prstGeom>
        </p:spPr>
      </p:pic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9270E36B-F6AF-13A2-D49B-F9B8C7303C5A}"/>
              </a:ext>
            </a:extLst>
          </p:cNvPr>
          <p:cNvSpPr txBox="1"/>
          <p:nvPr/>
        </p:nvSpPr>
        <p:spPr>
          <a:xfrm>
            <a:off x="94131" y="2325951"/>
            <a:ext cx="228585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0" dirty="0">
                <a:solidFill>
                  <a:srgbClr val="2F124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Miniaturized electromagnetic device abut</a:t>
            </a:r>
            <a:r>
              <a:rPr lang="en-US" sz="1050" dirty="0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</a:t>
            </a:r>
            <a:r>
              <a:rPr lang="en-US" sz="1050" i="0" dirty="0">
                <a:solidFill>
                  <a:srgbClr val="2F124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nt </a:t>
            </a:r>
            <a:r>
              <a:rPr lang="en-US" sz="1050" dirty="0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1050" i="0" dirty="0">
                <a:solidFill>
                  <a:srgbClr val="2F124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mproves stability of the </a:t>
            </a:r>
            <a:r>
              <a:rPr lang="en-US" sz="1050" dirty="0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</a:t>
            </a:r>
            <a:r>
              <a:rPr lang="en-US" sz="1050" i="0" dirty="0">
                <a:solidFill>
                  <a:srgbClr val="2F124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ntal </a:t>
            </a:r>
            <a:r>
              <a:rPr lang="en-US" sz="1050" dirty="0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1050" i="0" dirty="0">
                <a:solidFill>
                  <a:srgbClr val="2F124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mplants</a:t>
            </a:r>
          </a:p>
        </p:txBody>
      </p:sp>
      <p:sp>
        <p:nvSpPr>
          <p:cNvPr id="43" name="מלבן: פינות מעוגלות 42">
            <a:hlinkClick r:id="rId14"/>
            <a:extLst>
              <a:ext uri="{FF2B5EF4-FFF2-40B4-BE49-F238E27FC236}">
                <a16:creationId xmlns:a16="http://schemas.microsoft.com/office/drawing/2014/main" id="{6EA4E38C-41C6-581E-5C7C-4915CEFB748A}"/>
              </a:ext>
            </a:extLst>
          </p:cNvPr>
          <p:cNvSpPr/>
          <p:nvPr/>
        </p:nvSpPr>
        <p:spPr>
          <a:xfrm>
            <a:off x="913127" y="3055828"/>
            <a:ext cx="647860" cy="288859"/>
          </a:xfrm>
          <a:prstGeom prst="roundRect">
            <a:avLst>
              <a:gd name="adj" fmla="val 50000"/>
            </a:avLst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</a:rPr>
              <a:t>More</a:t>
            </a:r>
            <a:endParaRPr lang="en-IL" sz="105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תיבת טקסט 43">
            <a:extLst>
              <a:ext uri="{FF2B5EF4-FFF2-40B4-BE49-F238E27FC236}">
                <a16:creationId xmlns:a16="http://schemas.microsoft.com/office/drawing/2014/main" id="{8964F4BF-AFD9-5041-DA15-62C759D8D8FF}"/>
              </a:ext>
            </a:extLst>
          </p:cNvPr>
          <p:cNvSpPr txBox="1"/>
          <p:nvPr/>
        </p:nvSpPr>
        <p:spPr>
          <a:xfrm>
            <a:off x="2788279" y="2325951"/>
            <a:ext cx="173366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0" dirty="0">
                <a:solidFill>
                  <a:srgbClr val="2F124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 new device for improving dental implants anchorage</a:t>
            </a:r>
          </a:p>
        </p:txBody>
      </p:sp>
      <p:sp>
        <p:nvSpPr>
          <p:cNvPr id="45" name="מלבן: פינות מעוגלות 44">
            <a:hlinkClick r:id="rId15"/>
            <a:extLst>
              <a:ext uri="{FF2B5EF4-FFF2-40B4-BE49-F238E27FC236}">
                <a16:creationId xmlns:a16="http://schemas.microsoft.com/office/drawing/2014/main" id="{ACF52BF1-12DF-E8A2-0896-A423C5474413}"/>
              </a:ext>
            </a:extLst>
          </p:cNvPr>
          <p:cNvSpPr/>
          <p:nvPr/>
        </p:nvSpPr>
        <p:spPr>
          <a:xfrm>
            <a:off x="3331183" y="3055828"/>
            <a:ext cx="647860" cy="288859"/>
          </a:xfrm>
          <a:prstGeom prst="roundRect">
            <a:avLst>
              <a:gd name="adj" fmla="val 50000"/>
            </a:avLst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</a:rPr>
              <a:t>More</a:t>
            </a:r>
            <a:endParaRPr lang="en-IL" sz="105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2A6F501F-0017-472B-03F4-84551D897F71}"/>
              </a:ext>
            </a:extLst>
          </p:cNvPr>
          <p:cNvSpPr txBox="1"/>
          <p:nvPr/>
        </p:nvSpPr>
        <p:spPr>
          <a:xfrm>
            <a:off x="5222570" y="2325951"/>
            <a:ext cx="170119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0" dirty="0">
                <a:solidFill>
                  <a:srgbClr val="2F124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Antimicrobial effects of a pulsed electromagnetic field</a:t>
            </a:r>
          </a:p>
        </p:txBody>
      </p:sp>
      <p:sp>
        <p:nvSpPr>
          <p:cNvPr id="47" name="מלבן: פינות מעוגלות 46">
            <a:hlinkClick r:id="rId16"/>
            <a:extLst>
              <a:ext uri="{FF2B5EF4-FFF2-40B4-BE49-F238E27FC236}">
                <a16:creationId xmlns:a16="http://schemas.microsoft.com/office/drawing/2014/main" id="{4E2BDBC9-84F9-28D9-72D3-9863963A87CB}"/>
              </a:ext>
            </a:extLst>
          </p:cNvPr>
          <p:cNvSpPr/>
          <p:nvPr/>
        </p:nvSpPr>
        <p:spPr>
          <a:xfrm>
            <a:off x="5749238" y="3055828"/>
            <a:ext cx="647860" cy="288859"/>
          </a:xfrm>
          <a:prstGeom prst="roundRect">
            <a:avLst>
              <a:gd name="adj" fmla="val 50000"/>
            </a:avLst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</a:rPr>
              <a:t>More</a:t>
            </a:r>
            <a:endParaRPr lang="en-IL" sz="105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8" name="תמונה 3">
            <a:extLst>
              <a:ext uri="{FF2B5EF4-FFF2-40B4-BE49-F238E27FC236}">
                <a16:creationId xmlns:a16="http://schemas.microsoft.com/office/drawing/2014/main" id="{0709EB1D-B644-9EA8-30D7-FB2A33135CE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13" y="1657383"/>
            <a:ext cx="1231000" cy="481285"/>
          </a:xfrm>
          <a:prstGeom prst="rect">
            <a:avLst/>
          </a:prstGeom>
        </p:spPr>
      </p:pic>
      <p:pic>
        <p:nvPicPr>
          <p:cNvPr id="49" name="תמונה 8">
            <a:extLst>
              <a:ext uri="{FF2B5EF4-FFF2-40B4-BE49-F238E27FC236}">
                <a16:creationId xmlns:a16="http://schemas.microsoft.com/office/drawing/2014/main" id="{F0E012C0-1A41-B2FB-A8E9-250B1AEFE70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08" y="1569817"/>
            <a:ext cx="1142322" cy="656417"/>
          </a:xfrm>
          <a:prstGeom prst="rect">
            <a:avLst/>
          </a:prstGeom>
        </p:spPr>
      </p:pic>
      <p:sp>
        <p:nvSpPr>
          <p:cNvPr id="50" name="מלבן 49">
            <a:extLst>
              <a:ext uri="{FF2B5EF4-FFF2-40B4-BE49-F238E27FC236}">
                <a16:creationId xmlns:a16="http://schemas.microsoft.com/office/drawing/2014/main" id="{1ACB983A-AB27-A581-52CC-80F71911701B}"/>
              </a:ext>
            </a:extLst>
          </p:cNvPr>
          <p:cNvSpPr/>
          <p:nvPr/>
        </p:nvSpPr>
        <p:spPr>
          <a:xfrm>
            <a:off x="94131" y="3617157"/>
            <a:ext cx="2285852" cy="178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600"/>
          </a:p>
        </p:txBody>
      </p:sp>
      <p:sp>
        <p:nvSpPr>
          <p:cNvPr id="51" name="מלבן 50">
            <a:extLst>
              <a:ext uri="{FF2B5EF4-FFF2-40B4-BE49-F238E27FC236}">
                <a16:creationId xmlns:a16="http://schemas.microsoft.com/office/drawing/2014/main" id="{7EB8A1AE-64A3-D76D-BADE-91102E98D397}"/>
              </a:ext>
            </a:extLst>
          </p:cNvPr>
          <p:cNvSpPr/>
          <p:nvPr/>
        </p:nvSpPr>
        <p:spPr>
          <a:xfrm>
            <a:off x="2509721" y="3617157"/>
            <a:ext cx="2285852" cy="178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600"/>
          </a:p>
        </p:txBody>
      </p:sp>
      <p:sp>
        <p:nvSpPr>
          <p:cNvPr id="52" name="מלבן 51">
            <a:extLst>
              <a:ext uri="{FF2B5EF4-FFF2-40B4-BE49-F238E27FC236}">
                <a16:creationId xmlns:a16="http://schemas.microsoft.com/office/drawing/2014/main" id="{B5F93560-E648-86A5-5360-5D0F641D5688}"/>
              </a:ext>
            </a:extLst>
          </p:cNvPr>
          <p:cNvSpPr/>
          <p:nvPr/>
        </p:nvSpPr>
        <p:spPr>
          <a:xfrm>
            <a:off x="4925312" y="3617157"/>
            <a:ext cx="2285852" cy="178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600"/>
          </a:p>
        </p:txBody>
      </p:sp>
      <p:sp>
        <p:nvSpPr>
          <p:cNvPr id="54" name="תיבת טקסט 53">
            <a:extLst>
              <a:ext uri="{FF2B5EF4-FFF2-40B4-BE49-F238E27FC236}">
                <a16:creationId xmlns:a16="http://schemas.microsoft.com/office/drawing/2014/main" id="{635E8F33-4E00-5858-6907-1E7299FA3563}"/>
              </a:ext>
            </a:extLst>
          </p:cNvPr>
          <p:cNvSpPr txBox="1"/>
          <p:nvPr/>
        </p:nvSpPr>
        <p:spPr>
          <a:xfrm>
            <a:off x="94131" y="4520511"/>
            <a:ext cx="228585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0" dirty="0">
                <a:solidFill>
                  <a:srgbClr val="2F124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Pulsed electromagnetic fields increase </a:t>
            </a:r>
            <a:r>
              <a:rPr lang="en-US" sz="1050" i="0" dirty="0" err="1">
                <a:solidFill>
                  <a:srgbClr val="2F124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osteogenetic</a:t>
            </a:r>
            <a:r>
              <a:rPr lang="en-US" sz="1050" i="0" dirty="0">
                <a:solidFill>
                  <a:srgbClr val="2F124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commitment of MSCs</a:t>
            </a:r>
          </a:p>
        </p:txBody>
      </p:sp>
      <p:sp>
        <p:nvSpPr>
          <p:cNvPr id="55" name="מלבן: פינות מעוגלות 54">
            <a:hlinkClick r:id="rId19"/>
            <a:extLst>
              <a:ext uri="{FF2B5EF4-FFF2-40B4-BE49-F238E27FC236}">
                <a16:creationId xmlns:a16="http://schemas.microsoft.com/office/drawing/2014/main" id="{62EB0C77-3007-C667-844F-EBE6500680E7}"/>
              </a:ext>
            </a:extLst>
          </p:cNvPr>
          <p:cNvSpPr/>
          <p:nvPr/>
        </p:nvSpPr>
        <p:spPr>
          <a:xfrm>
            <a:off x="913127" y="5250388"/>
            <a:ext cx="647860" cy="288859"/>
          </a:xfrm>
          <a:prstGeom prst="roundRect">
            <a:avLst>
              <a:gd name="adj" fmla="val 50000"/>
            </a:avLst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</a:rPr>
              <a:t>More</a:t>
            </a:r>
            <a:endParaRPr lang="en-IL" sz="105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6" name="תיבת טקסט 55">
            <a:extLst>
              <a:ext uri="{FF2B5EF4-FFF2-40B4-BE49-F238E27FC236}">
                <a16:creationId xmlns:a16="http://schemas.microsoft.com/office/drawing/2014/main" id="{030410E8-42F1-A280-A41B-0C8FB609EA26}"/>
              </a:ext>
            </a:extLst>
          </p:cNvPr>
          <p:cNvSpPr txBox="1"/>
          <p:nvPr/>
        </p:nvSpPr>
        <p:spPr>
          <a:xfrm>
            <a:off x="2518374" y="4520511"/>
            <a:ext cx="22734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0" dirty="0">
                <a:solidFill>
                  <a:srgbClr val="2F124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 novel nonsurgical therapy for peri-implantitis using focused pulsed electromagnetic field</a:t>
            </a:r>
          </a:p>
        </p:txBody>
      </p:sp>
      <p:sp>
        <p:nvSpPr>
          <p:cNvPr id="57" name="מלבן: פינות מעוגלות 56">
            <a:hlinkClick r:id="rId20"/>
            <a:extLst>
              <a:ext uri="{FF2B5EF4-FFF2-40B4-BE49-F238E27FC236}">
                <a16:creationId xmlns:a16="http://schemas.microsoft.com/office/drawing/2014/main" id="{BFE2EC95-1923-7153-6433-FCE10403AE0A}"/>
              </a:ext>
            </a:extLst>
          </p:cNvPr>
          <p:cNvSpPr/>
          <p:nvPr/>
        </p:nvSpPr>
        <p:spPr>
          <a:xfrm>
            <a:off x="3331183" y="5250388"/>
            <a:ext cx="647860" cy="288859"/>
          </a:xfrm>
          <a:prstGeom prst="roundRect">
            <a:avLst>
              <a:gd name="adj" fmla="val 50000"/>
            </a:avLst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</a:rPr>
              <a:t>More</a:t>
            </a:r>
            <a:endParaRPr lang="en-IL" sz="105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8" name="תיבת טקסט 57">
            <a:extLst>
              <a:ext uri="{FF2B5EF4-FFF2-40B4-BE49-F238E27FC236}">
                <a16:creationId xmlns:a16="http://schemas.microsoft.com/office/drawing/2014/main" id="{A9624D41-F622-067A-B7CF-713C92995068}"/>
              </a:ext>
            </a:extLst>
          </p:cNvPr>
          <p:cNvSpPr txBox="1"/>
          <p:nvPr/>
        </p:nvSpPr>
        <p:spPr>
          <a:xfrm>
            <a:off x="4936430" y="4520511"/>
            <a:ext cx="227347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0" dirty="0">
                <a:solidFill>
                  <a:srgbClr val="2F124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Effect of the Pulsed Electromagnetic Field (PEMF) on Dental Implants Stability</a:t>
            </a:r>
          </a:p>
        </p:txBody>
      </p:sp>
      <p:sp>
        <p:nvSpPr>
          <p:cNvPr id="59" name="מלבן: פינות מעוגלות 58">
            <a:hlinkClick r:id="rId21"/>
            <a:extLst>
              <a:ext uri="{FF2B5EF4-FFF2-40B4-BE49-F238E27FC236}">
                <a16:creationId xmlns:a16="http://schemas.microsoft.com/office/drawing/2014/main" id="{53C4D88C-C11E-3B75-39A7-B07352A95097}"/>
              </a:ext>
            </a:extLst>
          </p:cNvPr>
          <p:cNvSpPr/>
          <p:nvPr/>
        </p:nvSpPr>
        <p:spPr>
          <a:xfrm>
            <a:off x="5749238" y="5250388"/>
            <a:ext cx="647860" cy="288859"/>
          </a:xfrm>
          <a:prstGeom prst="roundRect">
            <a:avLst>
              <a:gd name="adj" fmla="val 50000"/>
            </a:avLst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</a:rPr>
              <a:t>More</a:t>
            </a:r>
            <a:endParaRPr lang="en-IL" sz="105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2" name="Picture 42" descr="A picture containing drawing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7805204B-0688-E7F2-520B-DF4FDA9191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5" t="39211" r="21646" b="24959"/>
          <a:stretch/>
        </p:blipFill>
        <p:spPr>
          <a:xfrm>
            <a:off x="5466614" y="3816011"/>
            <a:ext cx="1213110" cy="520816"/>
          </a:xfrm>
          <a:prstGeom prst="rect">
            <a:avLst/>
          </a:prstGeom>
          <a:effectLst/>
        </p:spPr>
      </p:pic>
      <p:pic>
        <p:nvPicPr>
          <p:cNvPr id="64" name="Picture 2" descr="Home Page - BIOEM">
            <a:extLst>
              <a:ext uri="{FF2B5EF4-FFF2-40B4-BE49-F238E27FC236}">
                <a16:creationId xmlns:a16="http://schemas.microsoft.com/office/drawing/2014/main" id="{7EF2D73D-D4E3-EC34-22A0-5A6FB6CB2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t="32433" r="11519" b="32433"/>
          <a:stretch/>
        </p:blipFill>
        <p:spPr bwMode="auto">
          <a:xfrm>
            <a:off x="3048039" y="3828032"/>
            <a:ext cx="1214148" cy="49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מלבן 22">
            <a:extLst>
              <a:ext uri="{FF2B5EF4-FFF2-40B4-BE49-F238E27FC236}">
                <a16:creationId xmlns:a16="http://schemas.microsoft.com/office/drawing/2014/main" id="{191D69B3-4DF9-F890-A0F2-0BF49771A5B5}"/>
              </a:ext>
            </a:extLst>
          </p:cNvPr>
          <p:cNvSpPr/>
          <p:nvPr/>
        </p:nvSpPr>
        <p:spPr>
          <a:xfrm>
            <a:off x="7340901" y="1411711"/>
            <a:ext cx="2285852" cy="178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600"/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1012C162-7A34-E52A-42B7-D51C596B1F71}"/>
              </a:ext>
            </a:extLst>
          </p:cNvPr>
          <p:cNvSpPr txBox="1"/>
          <p:nvPr/>
        </p:nvSpPr>
        <p:spPr>
          <a:xfrm>
            <a:off x="7373549" y="2315065"/>
            <a:ext cx="22532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Bone Regeneration Revolution – PEMF Modulates Macrophage Derived Exosomes to Attenuate </a:t>
            </a:r>
            <a:r>
              <a:rPr lang="en-US" sz="1000" dirty="0" err="1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Osteoclastogenesis</a:t>
            </a:r>
            <a:r>
              <a:rPr lang="en-US" sz="1000" dirty="0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8" name="תמונה 27">
            <a:extLst>
              <a:ext uri="{FF2B5EF4-FFF2-40B4-BE49-F238E27FC236}">
                <a16:creationId xmlns:a16="http://schemas.microsoft.com/office/drawing/2014/main" id="{B5CE84D6-76E9-9E49-DF73-5146ACC094B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69737" y="1657383"/>
            <a:ext cx="1422608" cy="413511"/>
          </a:xfrm>
          <a:prstGeom prst="rect">
            <a:avLst/>
          </a:prstGeom>
        </p:spPr>
      </p:pic>
      <p:sp>
        <p:nvSpPr>
          <p:cNvPr id="29" name="מלבן 28">
            <a:extLst>
              <a:ext uri="{FF2B5EF4-FFF2-40B4-BE49-F238E27FC236}">
                <a16:creationId xmlns:a16="http://schemas.microsoft.com/office/drawing/2014/main" id="{38D22721-7530-A960-6522-C4E584D67130}"/>
              </a:ext>
            </a:extLst>
          </p:cNvPr>
          <p:cNvSpPr/>
          <p:nvPr/>
        </p:nvSpPr>
        <p:spPr>
          <a:xfrm>
            <a:off x="7340901" y="3617157"/>
            <a:ext cx="2285852" cy="178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600"/>
          </a:p>
        </p:txBody>
      </p:sp>
      <p:sp>
        <p:nvSpPr>
          <p:cNvPr id="30" name="מלבן: פינות מעוגלות 29">
            <a:hlinkClick r:id="rId25"/>
            <a:extLst>
              <a:ext uri="{FF2B5EF4-FFF2-40B4-BE49-F238E27FC236}">
                <a16:creationId xmlns:a16="http://schemas.microsoft.com/office/drawing/2014/main" id="{72395BA5-EF25-8188-D0D8-3B477AB5DD18}"/>
              </a:ext>
            </a:extLst>
          </p:cNvPr>
          <p:cNvSpPr/>
          <p:nvPr/>
        </p:nvSpPr>
        <p:spPr>
          <a:xfrm>
            <a:off x="8105183" y="5250388"/>
            <a:ext cx="647860" cy="288859"/>
          </a:xfrm>
          <a:prstGeom prst="roundRect">
            <a:avLst>
              <a:gd name="adj" fmla="val 50000"/>
            </a:avLst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</a:rPr>
              <a:t>More</a:t>
            </a:r>
            <a:endParaRPr lang="en-IL" sz="105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מלבן: פינות מעוגלות 4">
            <a:hlinkClick r:id="rId26"/>
            <a:extLst>
              <a:ext uri="{FF2B5EF4-FFF2-40B4-BE49-F238E27FC236}">
                <a16:creationId xmlns:a16="http://schemas.microsoft.com/office/drawing/2014/main" id="{C1241CA2-1206-998E-6A97-AF0A712B5136}"/>
              </a:ext>
            </a:extLst>
          </p:cNvPr>
          <p:cNvSpPr/>
          <p:nvPr/>
        </p:nvSpPr>
        <p:spPr>
          <a:xfrm>
            <a:off x="8179448" y="3072759"/>
            <a:ext cx="647860" cy="288859"/>
          </a:xfrm>
          <a:prstGeom prst="roundRect">
            <a:avLst>
              <a:gd name="adj" fmla="val 50000"/>
            </a:avLst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</a:rPr>
              <a:t>More</a:t>
            </a:r>
            <a:endParaRPr lang="en-IL" sz="105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2" descr="Journal logo: Brazilian Dental Journal">
            <a:extLst>
              <a:ext uri="{FF2B5EF4-FFF2-40B4-BE49-F238E27FC236}">
                <a16:creationId xmlns:a16="http://schemas.microsoft.com/office/drawing/2014/main" id="{9B4B5022-F524-2CC4-E9A5-E8A8AC121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878" y="3688285"/>
            <a:ext cx="906324" cy="8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A52289CD-A35F-6ABD-9A86-26731DE3BAC9}"/>
              </a:ext>
            </a:extLst>
          </p:cNvPr>
          <p:cNvSpPr txBox="1"/>
          <p:nvPr/>
        </p:nvSpPr>
        <p:spPr>
          <a:xfrm>
            <a:off x="7309861" y="4598405"/>
            <a:ext cx="227347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0" dirty="0">
                <a:solidFill>
                  <a:srgbClr val="2F124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Pulsed Electromagnetic Therapy: Literature Review and Current Update</a:t>
            </a: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A4AD467A-DEA9-0B19-17FC-3752C4BB9B16}"/>
              </a:ext>
            </a:extLst>
          </p:cNvPr>
          <p:cNvSpPr/>
          <p:nvPr/>
        </p:nvSpPr>
        <p:spPr>
          <a:xfrm>
            <a:off x="9801073" y="1411711"/>
            <a:ext cx="2285852" cy="178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600"/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14E459B5-BD59-B0A4-6201-9C264075BB18}"/>
              </a:ext>
            </a:extLst>
          </p:cNvPr>
          <p:cNvSpPr txBox="1"/>
          <p:nvPr/>
        </p:nvSpPr>
        <p:spPr>
          <a:xfrm>
            <a:off x="9833721" y="2358608"/>
            <a:ext cx="22532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F1245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Microbiome Modulation of Implant-Related Infection by a Novel Miniaturized Pulsed Electromagnetic Field Device</a:t>
            </a:r>
          </a:p>
        </p:txBody>
      </p:sp>
      <p:sp>
        <p:nvSpPr>
          <p:cNvPr id="27" name="מלבן: פינות מעוגלות 26">
            <a:hlinkClick r:id="rId26"/>
            <a:extLst>
              <a:ext uri="{FF2B5EF4-FFF2-40B4-BE49-F238E27FC236}">
                <a16:creationId xmlns:a16="http://schemas.microsoft.com/office/drawing/2014/main" id="{F4C74A8E-2EB1-3707-491F-A68E2E824EC4}"/>
              </a:ext>
            </a:extLst>
          </p:cNvPr>
          <p:cNvSpPr/>
          <p:nvPr/>
        </p:nvSpPr>
        <p:spPr>
          <a:xfrm>
            <a:off x="10595037" y="3106650"/>
            <a:ext cx="647860" cy="288859"/>
          </a:xfrm>
          <a:prstGeom prst="roundRect">
            <a:avLst>
              <a:gd name="adj" fmla="val 50000"/>
            </a:avLst>
          </a:prstGeom>
          <a:solidFill>
            <a:srgbClr val="2F12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</a:rPr>
              <a:t>More</a:t>
            </a:r>
            <a:endParaRPr lang="en-IL" sz="105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AB0537D3-1B77-8044-88E6-0BB7E52DFC8F}"/>
              </a:ext>
            </a:extLst>
          </p:cNvPr>
          <p:cNvGrpSpPr/>
          <p:nvPr/>
        </p:nvGrpSpPr>
        <p:grpSpPr>
          <a:xfrm>
            <a:off x="10039644" y="1509772"/>
            <a:ext cx="1903213" cy="779396"/>
            <a:chOff x="494677" y="674117"/>
            <a:chExt cx="1456346" cy="566077"/>
          </a:xfrm>
        </p:grpSpPr>
        <p:pic>
          <p:nvPicPr>
            <p:cNvPr id="17" name="תמונה 16">
              <a:extLst>
                <a:ext uri="{FF2B5EF4-FFF2-40B4-BE49-F238E27FC236}">
                  <a16:creationId xmlns:a16="http://schemas.microsoft.com/office/drawing/2014/main" id="{D239B4BF-EC30-9A22-1488-603FE0DC8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677" y="1074512"/>
              <a:ext cx="1456346" cy="165682"/>
            </a:xfrm>
            <a:prstGeom prst="rect">
              <a:avLst/>
            </a:prstGeom>
          </p:spPr>
        </p:pic>
        <p:pic>
          <p:nvPicPr>
            <p:cNvPr id="25" name="Picture 2" descr="Nature Journal Logo">
              <a:extLst>
                <a:ext uri="{FF2B5EF4-FFF2-40B4-BE49-F238E27FC236}">
                  <a16:creationId xmlns:a16="http://schemas.microsoft.com/office/drawing/2014/main" id="{02998F6E-0B45-D1B3-F8C6-482798D7B5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5" t="25824" r="9052" b="26316"/>
            <a:stretch/>
          </p:blipFill>
          <p:spPr bwMode="auto">
            <a:xfrm>
              <a:off x="661186" y="674117"/>
              <a:ext cx="1116813" cy="371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371B7681-506E-E285-C75B-6C10615A3FBC}"/>
              </a:ext>
            </a:extLst>
          </p:cNvPr>
          <p:cNvGrpSpPr/>
          <p:nvPr/>
        </p:nvGrpSpPr>
        <p:grpSpPr>
          <a:xfrm>
            <a:off x="765088" y="3679066"/>
            <a:ext cx="940185" cy="795452"/>
            <a:chOff x="765088" y="3679066"/>
            <a:chExt cx="940185" cy="795452"/>
          </a:xfrm>
        </p:grpSpPr>
        <p:pic>
          <p:nvPicPr>
            <p:cNvPr id="63" name="Picture 4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BDC295B-24F7-80C7-C13F-527D6BBDE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8" t="9720" r="42505" b="36919"/>
            <a:stretch/>
          </p:blipFill>
          <p:spPr>
            <a:xfrm>
              <a:off x="870148" y="3679066"/>
              <a:ext cx="735132" cy="477281"/>
            </a:xfrm>
            <a:prstGeom prst="rect">
              <a:avLst/>
            </a:prstGeom>
            <a:effectLst/>
          </p:spPr>
        </p:pic>
        <p:pic>
          <p:nvPicPr>
            <p:cNvPr id="12" name="Picture 2" descr="Nature Journal Logo">
              <a:extLst>
                <a:ext uri="{FF2B5EF4-FFF2-40B4-BE49-F238E27FC236}">
                  <a16:creationId xmlns:a16="http://schemas.microsoft.com/office/drawing/2014/main" id="{E0720909-0632-A27A-474F-214E4BE343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5" t="25824" r="9052" b="26316"/>
            <a:stretch/>
          </p:blipFill>
          <p:spPr bwMode="auto">
            <a:xfrm>
              <a:off x="765088" y="4145261"/>
              <a:ext cx="940185" cy="329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כותרת 53">
            <a:extLst>
              <a:ext uri="{FF2B5EF4-FFF2-40B4-BE49-F238E27FC236}">
                <a16:creationId xmlns:a16="http://schemas.microsoft.com/office/drawing/2014/main" id="{A861A57B-465F-181B-75A5-5653DDE62701}"/>
              </a:ext>
            </a:extLst>
          </p:cNvPr>
          <p:cNvSpPr txBox="1">
            <a:spLocks/>
          </p:cNvSpPr>
          <p:nvPr/>
        </p:nvSpPr>
        <p:spPr>
          <a:xfrm>
            <a:off x="83247" y="300583"/>
            <a:ext cx="10985512" cy="8251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18">
              <a:spcBef>
                <a:spcPts val="1000"/>
              </a:spcBef>
              <a:defRPr/>
            </a:pPr>
            <a:r>
              <a:rPr lang="en-US" sz="3600" b="1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Value Proposition + Proven Results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2B2C0A4-56AA-A035-EADD-C7021071E79F}"/>
              </a:ext>
            </a:extLst>
          </p:cNvPr>
          <p:cNvSpPr txBox="1">
            <a:spLocks/>
          </p:cNvSpPr>
          <p:nvPr/>
        </p:nvSpPr>
        <p:spPr>
          <a:xfrm>
            <a:off x="83248" y="952314"/>
            <a:ext cx="12021824" cy="31691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318">
              <a:spcBef>
                <a:spcPts val="1000"/>
              </a:spcBef>
              <a:defRPr/>
            </a:pPr>
            <a:r>
              <a:rPr lang="en-US" sz="1800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Magdent accelerates healing and prevent complications, ensuring implants success.</a:t>
            </a:r>
            <a:endParaRPr lang="nn-NO" sz="1800" dirty="0">
              <a:solidFill>
                <a:srgbClr val="0F114E"/>
              </a:solidFill>
              <a:latin typeface="Helvetica Light"/>
              <a:ea typeface="Roboto Black" panose="02000000000000000000" pitchFamily="2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047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D18BCC9-DADF-1EE8-4F06-73F14577A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838" y="-39770"/>
            <a:ext cx="3666294" cy="5898564"/>
          </a:xfrm>
          <a:prstGeom prst="rect">
            <a:avLst/>
          </a:prstGeom>
        </p:spPr>
      </p:pic>
      <p:cxnSp>
        <p:nvCxnSpPr>
          <p:cNvPr id="1030" name="מחבר חץ ישר 1029">
            <a:extLst>
              <a:ext uri="{FF2B5EF4-FFF2-40B4-BE49-F238E27FC236}">
                <a16:creationId xmlns:a16="http://schemas.microsoft.com/office/drawing/2014/main" id="{2B7CD3CD-C705-82B3-7E0B-16C6C7363C36}"/>
              </a:ext>
            </a:extLst>
          </p:cNvPr>
          <p:cNvCxnSpPr>
            <a:cxnSpLocks/>
          </p:cNvCxnSpPr>
          <p:nvPr/>
        </p:nvCxnSpPr>
        <p:spPr>
          <a:xfrm>
            <a:off x="0" y="2660346"/>
            <a:ext cx="117092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כותרת 53">
            <a:extLst>
              <a:ext uri="{FF2B5EF4-FFF2-40B4-BE49-F238E27FC236}">
                <a16:creationId xmlns:a16="http://schemas.microsoft.com/office/drawing/2014/main" id="{D732C6C5-08A4-3398-D03D-8BFE5D68B604}"/>
              </a:ext>
            </a:extLst>
          </p:cNvPr>
          <p:cNvSpPr txBox="1">
            <a:spLocks/>
          </p:cNvSpPr>
          <p:nvPr/>
        </p:nvSpPr>
        <p:spPr>
          <a:xfrm>
            <a:off x="146043" y="182140"/>
            <a:ext cx="12220218" cy="8251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18">
              <a:spcBef>
                <a:spcPts val="1000"/>
              </a:spcBef>
              <a:defRPr/>
            </a:pPr>
            <a:r>
              <a:rPr lang="en-US" sz="3600" b="1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Optimizing Implants Procedures, Preventing Complications</a:t>
            </a:r>
          </a:p>
        </p:txBody>
      </p:sp>
      <p:sp>
        <p:nvSpPr>
          <p:cNvPr id="1031" name="תיבת טקסט 1030">
            <a:extLst>
              <a:ext uri="{FF2B5EF4-FFF2-40B4-BE49-F238E27FC236}">
                <a16:creationId xmlns:a16="http://schemas.microsoft.com/office/drawing/2014/main" id="{53F1CE63-B2CB-B48B-3CB0-78B87D335308}"/>
              </a:ext>
            </a:extLst>
          </p:cNvPr>
          <p:cNvSpPr txBox="1"/>
          <p:nvPr/>
        </p:nvSpPr>
        <p:spPr>
          <a:xfrm>
            <a:off x="147512" y="863260"/>
            <a:ext cx="832671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1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Use Magdent during implant placement or later to address implant complications</a:t>
            </a:r>
            <a:endParaRPr lang="he-IL" dirty="0">
              <a:solidFill>
                <a:srgbClr val="0F114E"/>
              </a:solidFill>
              <a:latin typeface="Helvetica Light"/>
              <a:ea typeface="Roboto Black" panose="02000000000000000000" pitchFamily="2" charset="0"/>
            </a:endParaRPr>
          </a:p>
        </p:txBody>
      </p:sp>
      <p:sp>
        <p:nvSpPr>
          <p:cNvPr id="1033" name="תיבת טקסט 1032">
            <a:extLst>
              <a:ext uri="{FF2B5EF4-FFF2-40B4-BE49-F238E27FC236}">
                <a16:creationId xmlns:a16="http://schemas.microsoft.com/office/drawing/2014/main" id="{A12E84D7-7CFB-3464-40AB-411B8280B651}"/>
              </a:ext>
            </a:extLst>
          </p:cNvPr>
          <p:cNvSpPr txBox="1"/>
          <p:nvPr/>
        </p:nvSpPr>
        <p:spPr>
          <a:xfrm>
            <a:off x="229120" y="1452918"/>
            <a:ext cx="5165839" cy="5847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>
                <a:solidFill>
                  <a:schemeClr val="tx1"/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31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1800" b="1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Implant Placement</a:t>
            </a:r>
            <a:endParaRPr lang="he-IL" sz="1800" b="1" dirty="0">
              <a:solidFill>
                <a:srgbClr val="0F114E"/>
              </a:solidFill>
              <a:latin typeface="Helvetica Light"/>
              <a:ea typeface="Roboto Black" panose="02000000000000000000" pitchFamily="2" charset="0"/>
            </a:endParaRPr>
          </a:p>
        </p:txBody>
      </p:sp>
      <p:pic>
        <p:nvPicPr>
          <p:cNvPr id="1069" name="Picture 2" descr="Dental ">
            <a:extLst>
              <a:ext uri="{FF2B5EF4-FFF2-40B4-BE49-F238E27FC236}">
                <a16:creationId xmlns:a16="http://schemas.microsoft.com/office/drawing/2014/main" id="{A1BD4982-5E0B-A018-9974-19A75C65D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4" y="1386850"/>
            <a:ext cx="506635" cy="50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תיבת טקסט 1035">
            <a:extLst>
              <a:ext uri="{FF2B5EF4-FFF2-40B4-BE49-F238E27FC236}">
                <a16:creationId xmlns:a16="http://schemas.microsoft.com/office/drawing/2014/main" id="{B092D977-2AFE-8F7B-F0C7-F09291D6E357}"/>
              </a:ext>
            </a:extLst>
          </p:cNvPr>
          <p:cNvSpPr txBox="1"/>
          <p:nvPr/>
        </p:nvSpPr>
        <p:spPr>
          <a:xfrm>
            <a:off x="6435970" y="1452918"/>
            <a:ext cx="210186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>
                <a:solidFill>
                  <a:schemeClr val="tx1"/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31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1800" b="1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Peri implant Mucositis</a:t>
            </a:r>
            <a:endParaRPr lang="he-IL" sz="1800" b="1" dirty="0">
              <a:solidFill>
                <a:srgbClr val="0F114E"/>
              </a:solidFill>
              <a:latin typeface="Helvetica Light"/>
              <a:ea typeface="Roboto Black" panose="02000000000000000000" pitchFamily="2" charset="0"/>
            </a:endParaRPr>
          </a:p>
        </p:txBody>
      </p:sp>
      <p:sp>
        <p:nvSpPr>
          <p:cNvPr id="1043" name="תיבת טקסט 1042">
            <a:extLst>
              <a:ext uri="{FF2B5EF4-FFF2-40B4-BE49-F238E27FC236}">
                <a16:creationId xmlns:a16="http://schemas.microsoft.com/office/drawing/2014/main" id="{B7DE18F2-ABDD-7F20-98E4-9894A3B88DFE}"/>
              </a:ext>
            </a:extLst>
          </p:cNvPr>
          <p:cNvSpPr txBox="1"/>
          <p:nvPr/>
        </p:nvSpPr>
        <p:spPr>
          <a:xfrm>
            <a:off x="9381810" y="1449958"/>
            <a:ext cx="204063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>
                <a:solidFill>
                  <a:schemeClr val="tx1"/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31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1800" b="1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Peri </a:t>
            </a:r>
            <a:r>
              <a:rPr lang="en-US" sz="1800" b="1" dirty="0" err="1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implantitis</a:t>
            </a:r>
            <a:endParaRPr lang="he-IL" sz="1800" b="1" dirty="0">
              <a:solidFill>
                <a:srgbClr val="0F114E"/>
              </a:solidFill>
              <a:latin typeface="Helvetica Light"/>
              <a:ea typeface="Roboto Black" panose="02000000000000000000" pitchFamily="2" charset="0"/>
            </a:endParaRPr>
          </a:p>
        </p:txBody>
      </p:sp>
      <p:pic>
        <p:nvPicPr>
          <p:cNvPr id="1070" name="Picture 4" descr="Infection ">
            <a:extLst>
              <a:ext uri="{FF2B5EF4-FFF2-40B4-BE49-F238E27FC236}">
                <a16:creationId xmlns:a16="http://schemas.microsoft.com/office/drawing/2014/main" id="{C78B5177-145A-EA44-681B-AD7B9B974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713" y="1262015"/>
            <a:ext cx="441001" cy="4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BD1816FD-D888-4AD6-C5A2-7A161712DD00}"/>
              </a:ext>
            </a:extLst>
          </p:cNvPr>
          <p:cNvSpPr txBox="1"/>
          <p:nvPr/>
        </p:nvSpPr>
        <p:spPr>
          <a:xfrm>
            <a:off x="-44180" y="2825270"/>
            <a:ext cx="214190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  <a:ea typeface="Verdana" panose="020B0604030504040204" pitchFamily="34" charset="0"/>
                <a:cs typeface="Assistant"/>
              </a:rPr>
              <a:t>X3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73D96"/>
              </a:solidFill>
              <a:effectLst/>
              <a:uLnTx/>
              <a:uFillTx/>
              <a:latin typeface="Helvetica Light"/>
              <a:ea typeface="Verdana" panose="020B0604030504040204" pitchFamily="34" charset="0"/>
              <a:cs typeface="Assistan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  <a:ea typeface="Verdana" panose="020B0604030504040204" pitchFamily="34" charset="0"/>
                <a:cs typeface="Assistant"/>
              </a:rPr>
              <a:t>Faster Bone Formation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848CA9EC-3A85-2877-47F9-AFF7EB8BA230}"/>
              </a:ext>
            </a:extLst>
          </p:cNvPr>
          <p:cNvSpPr txBox="1"/>
          <p:nvPr/>
        </p:nvSpPr>
        <p:spPr>
          <a:xfrm>
            <a:off x="73830" y="4066174"/>
            <a:ext cx="21419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Accelerating</a:t>
            </a:r>
            <a:r>
              <a:rPr lang="en-US" sz="1600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 </a:t>
            </a:r>
            <a:r>
              <a:rPr lang="en-US" sz="1600" b="1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healing</a:t>
            </a:r>
            <a:r>
              <a:rPr lang="en-US" sz="1600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, </a:t>
            </a:r>
            <a:br>
              <a:rPr lang="en-US" sz="1600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</a:br>
            <a:r>
              <a:rPr lang="en-US" sz="1600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Reducing treatment for 1-2 months </a:t>
            </a: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916BBC29-29EC-EF34-DF36-5CC377D5D30E}"/>
              </a:ext>
            </a:extLst>
          </p:cNvPr>
          <p:cNvSpPr txBox="1"/>
          <p:nvPr/>
        </p:nvSpPr>
        <p:spPr>
          <a:xfrm>
            <a:off x="6360496" y="2812276"/>
            <a:ext cx="21773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  <a:ea typeface="Verdana" panose="020B0604030504040204" pitchFamily="34" charset="0"/>
                <a:cs typeface="Assistant"/>
              </a:rPr>
              <a:t>Preventing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  <a:ea typeface="Verdana" panose="020B0604030504040204" pitchFamily="34" charset="0"/>
                <a:cs typeface="Assistant"/>
              </a:rPr>
              <a:t>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  <a:ea typeface="Verdana" panose="020B0604030504040204" pitchFamily="34" charset="0"/>
                <a:cs typeface="Assistant"/>
              </a:rPr>
            </a:br>
            <a:r>
              <a:rPr lang="en-US" dirty="0">
                <a:solidFill>
                  <a:srgbClr val="973D96"/>
                </a:solidFill>
                <a:latin typeface="Helvetica Light"/>
                <a:ea typeface="Verdana" panose="020B0604030504040204" pitchFamily="34" charset="0"/>
                <a:cs typeface="Assistant"/>
              </a:rPr>
              <a:t>implant failures</a:t>
            </a:r>
            <a:endParaRPr lang="he-IL" dirty="0">
              <a:solidFill>
                <a:srgbClr val="973D96"/>
              </a:solidFill>
              <a:latin typeface="Helvetica Light"/>
              <a:ea typeface="Verdana" panose="020B0604030504040204" pitchFamily="34" charset="0"/>
              <a:cs typeface="Assistant"/>
            </a:endParaRP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B5DA9772-B676-BCB5-3BD7-BCE38F29BA41}"/>
              </a:ext>
            </a:extLst>
          </p:cNvPr>
          <p:cNvSpPr txBox="1"/>
          <p:nvPr/>
        </p:nvSpPr>
        <p:spPr>
          <a:xfrm>
            <a:off x="6174036" y="4066174"/>
            <a:ext cx="29092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Controlling Bacteria Biofilm Colonization.</a:t>
            </a:r>
            <a:br>
              <a:rPr lang="en-US" sz="160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</a:br>
            <a:r>
              <a:rPr lang="en-US" sz="160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   </a:t>
            </a:r>
            <a:br>
              <a:rPr lang="en-US" sz="160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</a:br>
            <a:r>
              <a:rPr lang="en-US" sz="160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Enhancement &amp; thickening</a:t>
            </a:r>
          </a:p>
          <a:p>
            <a:pPr algn="ctr">
              <a:defRPr/>
            </a:pPr>
            <a:r>
              <a:rPr lang="en-US" sz="1600" b="1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of Soft Tissue</a:t>
            </a:r>
            <a:endParaRPr lang="en-US" sz="1600" b="1" dirty="0">
              <a:solidFill>
                <a:srgbClr val="0F114E"/>
              </a:solidFill>
              <a:latin typeface="Helvetica Light"/>
              <a:ea typeface="Roboto Black" panose="02000000000000000000" pitchFamily="2" charset="0"/>
              <a:cs typeface="Open Sans SemiBold" panose="020B0706030804020204" pitchFamily="34" charset="0"/>
            </a:endParaRPr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F54A0A82-1DBB-AD1B-A79C-51B95AD7993C}"/>
              </a:ext>
            </a:extLst>
          </p:cNvPr>
          <p:cNvSpPr txBox="1"/>
          <p:nvPr/>
        </p:nvSpPr>
        <p:spPr>
          <a:xfrm>
            <a:off x="9456519" y="2792337"/>
            <a:ext cx="225275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  <a:ea typeface="Verdana" panose="020B0604030504040204" pitchFamily="34" charset="0"/>
                <a:cs typeface="Assistant"/>
              </a:rPr>
              <a:t>Treating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  <a:ea typeface="Verdana" panose="020B0604030504040204" pitchFamily="34" charset="0"/>
                <a:cs typeface="Assistant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  <a:ea typeface="Verdana" panose="020B0604030504040204" pitchFamily="34" charset="0"/>
                <a:cs typeface="Assistant"/>
              </a:rPr>
              <a:t>Bone Loss</a:t>
            </a:r>
          </a:p>
        </p:txBody>
      </p: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A9446BAC-984B-BDF5-AE42-9715A827DDC1}"/>
              </a:ext>
            </a:extLst>
          </p:cNvPr>
          <p:cNvSpPr txBox="1"/>
          <p:nvPr/>
        </p:nvSpPr>
        <p:spPr>
          <a:xfrm>
            <a:off x="9461301" y="4066174"/>
            <a:ext cx="225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F114E"/>
                </a:solidFill>
                <a:latin typeface="Helvetica Light"/>
                <a:ea typeface="Roboto Black" panose="02000000000000000000" pitchFamily="2" charset="0"/>
                <a:cs typeface="Open Sans SemiBold" panose="020B0706030804020204" pitchFamily="34" charset="0"/>
              </a:rPr>
              <a:t>Growing bone in inflammatory conditions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ED124CC8-436C-BE79-D348-670A3E478761}"/>
              </a:ext>
            </a:extLst>
          </p:cNvPr>
          <p:cNvSpPr txBox="1"/>
          <p:nvPr/>
        </p:nvSpPr>
        <p:spPr>
          <a:xfrm>
            <a:off x="3020276" y="4066174"/>
            <a:ext cx="24356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  <a:ea typeface="Verdana" panose="020B0604030504040204" pitchFamily="34" charset="0"/>
                <a:cs typeface="Assistant"/>
              </a:rPr>
              <a:t>Osteoporosis</a:t>
            </a:r>
            <a:r>
              <a:rPr lang="en-US" sz="1600" dirty="0">
                <a:solidFill>
                  <a:srgbClr val="973D96"/>
                </a:solidFill>
                <a:latin typeface="Helvetica Light"/>
                <a:ea typeface="Verdana" panose="020B0604030504040204" pitchFamily="34" charset="0"/>
                <a:cs typeface="Assistant"/>
              </a:rPr>
              <a:t>, diabetes, heavy smokers, Cancer patients.</a:t>
            </a:r>
            <a:endParaRPr lang="en-US" sz="1600" dirty="0">
              <a:solidFill>
                <a:srgbClr val="0F114E"/>
              </a:solidFill>
              <a:latin typeface="Helvetica Light"/>
              <a:ea typeface="Roboto Black" panose="02000000000000000000" pitchFamily="2" charset="0"/>
              <a:cs typeface="Open Sans SemiBold" panose="020B0706030804020204" pitchFamily="34" charset="0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41AB1EC-56E1-BD53-9443-426CD5644A82}"/>
              </a:ext>
            </a:extLst>
          </p:cNvPr>
          <p:cNvSpPr txBox="1"/>
          <p:nvPr/>
        </p:nvSpPr>
        <p:spPr>
          <a:xfrm>
            <a:off x="3140223" y="2826691"/>
            <a:ext cx="21419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  <a:ea typeface="Verdana" panose="020B0604030504040204" pitchFamily="34" charset="0"/>
                <a:cs typeface="Assistant"/>
              </a:rPr>
              <a:t>Increasing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  <a:ea typeface="Verdana" panose="020B0604030504040204" pitchFamily="34" charset="0"/>
                <a:cs typeface="Assistant"/>
              </a:rPr>
              <a:t>Patients pool – </a:t>
            </a:r>
            <a:b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  <a:ea typeface="Verdana" panose="020B0604030504040204" pitchFamily="34" charset="0"/>
                <a:cs typeface="Assistant"/>
              </a:rPr>
            </a:b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973D96"/>
                </a:solidFill>
                <a:effectLst/>
                <a:uLnTx/>
                <a:uFillTx/>
                <a:latin typeface="Helvetica Light"/>
                <a:ea typeface="Verdana" panose="020B0604030504040204" pitchFamily="34" charset="0"/>
                <a:cs typeface="Assistant"/>
              </a:rPr>
              <a:t>Poor bone quality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973D96"/>
              </a:solidFill>
              <a:effectLst/>
              <a:uLnTx/>
              <a:uFillTx/>
              <a:latin typeface="Helvetica Light"/>
              <a:ea typeface="Verdana" panose="020B0604030504040204" pitchFamily="34" charset="0"/>
              <a:cs typeface="Assistant"/>
            </a:endParaRPr>
          </a:p>
        </p:txBody>
      </p:sp>
      <p:pic>
        <p:nvPicPr>
          <p:cNvPr id="1026" name="Picture 2" descr="Accomplishment ">
            <a:extLst>
              <a:ext uri="{FF2B5EF4-FFF2-40B4-BE49-F238E27FC236}">
                <a16:creationId xmlns:a16="http://schemas.microsoft.com/office/drawing/2014/main" id="{24C9B192-5F71-B6CB-8F55-FE931A4D6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20" y="2795139"/>
            <a:ext cx="409250" cy="4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ccomplishment ">
            <a:extLst>
              <a:ext uri="{FF2B5EF4-FFF2-40B4-BE49-F238E27FC236}">
                <a16:creationId xmlns:a16="http://schemas.microsoft.com/office/drawing/2014/main" id="{B084F561-30F9-97A7-1050-DA01D3CC3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03" y="2795139"/>
            <a:ext cx="409250" cy="4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ccomplishment ">
            <a:extLst>
              <a:ext uri="{FF2B5EF4-FFF2-40B4-BE49-F238E27FC236}">
                <a16:creationId xmlns:a16="http://schemas.microsoft.com/office/drawing/2014/main" id="{8DC58373-7620-FAD2-6852-863AC2A62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572" y="2795139"/>
            <a:ext cx="409250" cy="4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ccomplishment ">
            <a:extLst>
              <a:ext uri="{FF2B5EF4-FFF2-40B4-BE49-F238E27FC236}">
                <a16:creationId xmlns:a16="http://schemas.microsoft.com/office/drawing/2014/main" id="{4B84D428-5ED4-46CF-38F1-745CF6056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061" y="2795139"/>
            <a:ext cx="409250" cy="4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0D473D86-DE5A-7338-F586-C791AF10E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180" y="5853481"/>
            <a:ext cx="12236180" cy="9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4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>
            <a:extLst>
              <a:ext uri="{FF2B5EF4-FFF2-40B4-BE49-F238E27FC236}">
                <a16:creationId xmlns:a16="http://schemas.microsoft.com/office/drawing/2014/main" id="{5558C8DB-DAAC-223A-0ECD-4D399FA8B1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10444" b="48800"/>
          <a:stretch/>
        </p:blipFill>
        <p:spPr bwMode="auto">
          <a:xfrm>
            <a:off x="408172" y="4363538"/>
            <a:ext cx="11524112" cy="2515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2" name="TextBox 2">
            <a:extLst>
              <a:ext uri="{FF2B5EF4-FFF2-40B4-BE49-F238E27FC236}">
                <a16:creationId xmlns:a16="http://schemas.microsoft.com/office/drawing/2014/main" id="{85153FD3-6F2B-6774-A874-2D46B2D8AD98}"/>
              </a:ext>
            </a:extLst>
          </p:cNvPr>
          <p:cNvSpPr txBox="1"/>
          <p:nvPr/>
        </p:nvSpPr>
        <p:spPr>
          <a:xfrm>
            <a:off x="276116" y="144440"/>
            <a:ext cx="12043476" cy="61311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91431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u="sng">
                <a:solidFill>
                  <a:srgbClr val="0F114E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SemiBold" panose="020B0706030804020204" pitchFamily="34" charset="0"/>
              </a:defRPr>
            </a:lvl1pPr>
            <a:lvl2pPr marL="1095566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/>
            </a:lvl2pPr>
            <a:lvl3pPr marL="1825943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/>
            </a:lvl3pPr>
            <a:lvl4pPr marL="2556320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4pPr>
            <a:lvl5pPr marL="3286697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5pPr>
            <a:lvl6pPr marL="4017074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6pPr>
            <a:lvl7pPr marL="4747451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7pPr>
            <a:lvl8pPr marL="5477828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8pPr>
            <a:lvl9pPr marL="6208205" indent="-365189" defTabSz="1460754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/>
            </a:lvl9pPr>
          </a:lstStyle>
          <a:p>
            <a:pPr>
              <a:defRPr/>
            </a:pPr>
            <a:endParaRPr lang="en-US" sz="3600" dirty="0">
              <a:latin typeface="Helvetica Light"/>
              <a:sym typeface="Raleway"/>
            </a:endParaRPr>
          </a:p>
        </p:txBody>
      </p:sp>
      <p:sp>
        <p:nvSpPr>
          <p:cNvPr id="79" name="כותרת 53">
            <a:extLst>
              <a:ext uri="{FF2B5EF4-FFF2-40B4-BE49-F238E27FC236}">
                <a16:creationId xmlns:a16="http://schemas.microsoft.com/office/drawing/2014/main" id="{63B2E21F-5829-8926-10C7-8A5A5F8A7662}"/>
              </a:ext>
            </a:extLst>
          </p:cNvPr>
          <p:cNvSpPr txBox="1">
            <a:spLocks/>
          </p:cNvSpPr>
          <p:nvPr/>
        </p:nvSpPr>
        <p:spPr>
          <a:xfrm>
            <a:off x="146044" y="182140"/>
            <a:ext cx="11524112" cy="8251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B427B"/>
                </a:solidFill>
                <a:latin typeface="Helvetica Light"/>
                <a:ea typeface="Roboto Condensed" panose="02000000000000000000" pitchFamily="2" charset="0"/>
                <a:cs typeface="Roboto Condensed" panose="02000000000000000000" pitchFamily="2" charset="0"/>
              </a:rPr>
              <a:t>Benefits for all dental players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DBD02C69-FA44-3D6A-C250-0C33B95182DB}"/>
              </a:ext>
            </a:extLst>
          </p:cNvPr>
          <p:cNvSpPr txBox="1"/>
          <p:nvPr/>
        </p:nvSpPr>
        <p:spPr>
          <a:xfrm>
            <a:off x="255772" y="3078907"/>
            <a:ext cx="22829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Increase Revenues – </a:t>
            </a:r>
            <a:br>
              <a:rPr lang="en-US" sz="1400" b="1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$200 per treatment + Available chair time 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AC773FC4-F9A9-A88C-3ED3-4B3BF26B7CB8}"/>
              </a:ext>
            </a:extLst>
          </p:cNvPr>
          <p:cNvSpPr txBox="1"/>
          <p:nvPr/>
        </p:nvSpPr>
        <p:spPr>
          <a:xfrm>
            <a:off x="7549001" y="3078907"/>
            <a:ext cx="17690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Door Opener  for additional products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862E8803-B869-FEDE-28BD-4C87CF216DB6}"/>
              </a:ext>
            </a:extLst>
          </p:cNvPr>
          <p:cNvSpPr txBox="1"/>
          <p:nvPr/>
        </p:nvSpPr>
        <p:spPr>
          <a:xfrm>
            <a:off x="492390" y="1070892"/>
            <a:ext cx="1637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Dentists / DSO</a:t>
            </a:r>
          </a:p>
        </p:txBody>
      </p:sp>
      <p:pic>
        <p:nvPicPr>
          <p:cNvPr id="23" name="תמונה 22">
            <a:extLst>
              <a:ext uri="{FF2B5EF4-FFF2-40B4-BE49-F238E27FC236}">
                <a16:creationId xmlns:a16="http://schemas.microsoft.com/office/drawing/2014/main" id="{728B3C50-1B45-1286-58A6-FD1429E7B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704" y="987589"/>
            <a:ext cx="432000" cy="432000"/>
          </a:xfrm>
          <a:prstGeom prst="rect">
            <a:avLst/>
          </a:prstGeom>
        </p:spPr>
      </p:pic>
      <p:sp>
        <p:nvSpPr>
          <p:cNvPr id="51" name="תיבת טקסט 50">
            <a:extLst>
              <a:ext uri="{FF2B5EF4-FFF2-40B4-BE49-F238E27FC236}">
                <a16:creationId xmlns:a16="http://schemas.microsoft.com/office/drawing/2014/main" id="{DAE9C025-7F47-5744-AF7E-54D92EF75B32}"/>
              </a:ext>
            </a:extLst>
          </p:cNvPr>
          <p:cNvSpPr txBox="1"/>
          <p:nvPr/>
        </p:nvSpPr>
        <p:spPr>
          <a:xfrm>
            <a:off x="304153" y="1658805"/>
            <a:ext cx="2232000" cy="442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>
                <a:solidFill>
                  <a:schemeClr val="tx1"/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Helvetica Light"/>
              </a:rPr>
              <a:t>Up to $0.5M per year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1CC2D9F-1810-702D-86D1-E3BD70433DF9}"/>
              </a:ext>
            </a:extLst>
          </p:cNvPr>
          <p:cNvSpPr txBox="1"/>
          <p:nvPr/>
        </p:nvSpPr>
        <p:spPr>
          <a:xfrm>
            <a:off x="9301573" y="1028197"/>
            <a:ext cx="2281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Insurance 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Companies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922F94B8-758F-AD1C-7590-0E203313458F}"/>
              </a:ext>
            </a:extLst>
          </p:cNvPr>
          <p:cNvSpPr txBox="1"/>
          <p:nvPr/>
        </p:nvSpPr>
        <p:spPr>
          <a:xfrm>
            <a:off x="9646046" y="1658805"/>
            <a:ext cx="2232000" cy="4106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>
                <a:solidFill>
                  <a:schemeClr val="tx1"/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Helvetica Light"/>
              </a:rPr>
              <a:t>Millions of Dollars</a:t>
            </a:r>
          </a:p>
        </p:txBody>
      </p:sp>
      <p:pic>
        <p:nvPicPr>
          <p:cNvPr id="43" name="Picture 4" descr="Agenda ">
            <a:extLst>
              <a:ext uri="{FF2B5EF4-FFF2-40B4-BE49-F238E27FC236}">
                <a16:creationId xmlns:a16="http://schemas.microsoft.com/office/drawing/2014/main" id="{62E50A9E-B9AB-8422-FD11-F49CF69B2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281" y="987589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2B89926A-671C-BD89-5DAA-47A0C6B560AF}"/>
              </a:ext>
            </a:extLst>
          </p:cNvPr>
          <p:cNvSpPr txBox="1"/>
          <p:nvPr/>
        </p:nvSpPr>
        <p:spPr>
          <a:xfrm>
            <a:off x="3491798" y="1136137"/>
            <a:ext cx="1177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Patients</a:t>
            </a:r>
          </a:p>
        </p:txBody>
      </p:sp>
      <p:pic>
        <p:nvPicPr>
          <p:cNvPr id="27" name="תמונה 26">
            <a:extLst>
              <a:ext uri="{FF2B5EF4-FFF2-40B4-BE49-F238E27FC236}">
                <a16:creationId xmlns:a16="http://schemas.microsoft.com/office/drawing/2014/main" id="{6293CEA0-85CF-8E6C-8F78-1FCF81D18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474" y="987589"/>
            <a:ext cx="409056" cy="432000"/>
          </a:xfrm>
          <a:prstGeom prst="rect">
            <a:avLst/>
          </a:prstGeom>
        </p:spPr>
      </p:pic>
      <p:sp>
        <p:nvSpPr>
          <p:cNvPr id="64" name="תיבת טקסט 63">
            <a:extLst>
              <a:ext uri="{FF2B5EF4-FFF2-40B4-BE49-F238E27FC236}">
                <a16:creationId xmlns:a16="http://schemas.microsoft.com/office/drawing/2014/main" id="{93EE3E64-1E97-E0F2-0380-AF50E72BB8FA}"/>
              </a:ext>
            </a:extLst>
          </p:cNvPr>
          <p:cNvSpPr txBox="1"/>
          <p:nvPr/>
        </p:nvSpPr>
        <p:spPr>
          <a:xfrm>
            <a:off x="2993063" y="1647391"/>
            <a:ext cx="2447435" cy="442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>
                <a:solidFill>
                  <a:schemeClr val="tx1"/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Helvetica Light"/>
              </a:rPr>
              <a:t>Savings of thousands of $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31A4BDD4-6BF6-31F9-DB31-FD8B1A64FA54}"/>
              </a:ext>
            </a:extLst>
          </p:cNvPr>
          <p:cNvSpPr txBox="1"/>
          <p:nvPr/>
        </p:nvSpPr>
        <p:spPr>
          <a:xfrm>
            <a:off x="7013335" y="1052906"/>
            <a:ext cx="2281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Dental Implant Companies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C86D74E2-CB79-ACD8-75F4-58CF94E677A5}"/>
              </a:ext>
            </a:extLst>
          </p:cNvPr>
          <p:cNvSpPr txBox="1"/>
          <p:nvPr/>
        </p:nvSpPr>
        <p:spPr>
          <a:xfrm>
            <a:off x="255772" y="2479216"/>
            <a:ext cx="22829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Increase Patients Pool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BA82E983-8B09-BED4-C2AC-A37A170CE7EC}"/>
              </a:ext>
            </a:extLst>
          </p:cNvPr>
          <p:cNvSpPr txBox="1"/>
          <p:nvPr/>
        </p:nvSpPr>
        <p:spPr>
          <a:xfrm>
            <a:off x="9703764" y="2479216"/>
            <a:ext cx="17690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Reducing Payments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0A610D83-1293-61C4-01C3-9020AA1D269A}"/>
              </a:ext>
            </a:extLst>
          </p:cNvPr>
          <p:cNvSpPr txBox="1"/>
          <p:nvPr/>
        </p:nvSpPr>
        <p:spPr>
          <a:xfrm>
            <a:off x="7549001" y="2479216"/>
            <a:ext cx="17690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Savings on R&amp;D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4CBC3885-E63B-C42F-C642-8D023B0826AC}"/>
              </a:ext>
            </a:extLst>
          </p:cNvPr>
          <p:cNvSpPr txBox="1"/>
          <p:nvPr/>
        </p:nvSpPr>
        <p:spPr>
          <a:xfrm>
            <a:off x="7086052" y="1647391"/>
            <a:ext cx="2232000" cy="4106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>
                <a:solidFill>
                  <a:schemeClr val="tx1"/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Helvetica Light"/>
              </a:rPr>
              <a:t>Millions of Dollars</a:t>
            </a:r>
          </a:p>
        </p:txBody>
      </p:sp>
      <p:pic>
        <p:nvPicPr>
          <p:cNvPr id="3074" name="Picture 2" descr="Implant ">
            <a:extLst>
              <a:ext uri="{FF2B5EF4-FFF2-40B4-BE49-F238E27FC236}">
                <a16:creationId xmlns:a16="http://schemas.microsoft.com/office/drawing/2014/main" id="{04E76106-D264-D264-7DF6-A1B4B41C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494" y="987589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6CDCDB39-1BE1-66DD-9331-0BA73ED57767}"/>
              </a:ext>
            </a:extLst>
          </p:cNvPr>
          <p:cNvSpPr txBox="1"/>
          <p:nvPr/>
        </p:nvSpPr>
        <p:spPr>
          <a:xfrm>
            <a:off x="255772" y="4055761"/>
            <a:ext cx="22505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ROI &amp; Minimal Investment 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0D6F2D8-35BA-CA91-61B8-5ECCFE300FC3}"/>
              </a:ext>
            </a:extLst>
          </p:cNvPr>
          <p:cNvGrpSpPr/>
          <p:nvPr/>
        </p:nvGrpSpPr>
        <p:grpSpPr>
          <a:xfrm>
            <a:off x="3064448" y="2479216"/>
            <a:ext cx="2372162" cy="1884322"/>
            <a:chOff x="2873948" y="2479216"/>
            <a:chExt cx="2372162" cy="1884322"/>
          </a:xfrm>
        </p:grpSpPr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8A48405D-8157-1660-F887-C0169BEF6D10}"/>
                </a:ext>
              </a:extLst>
            </p:cNvPr>
            <p:cNvSpPr txBox="1"/>
            <p:nvPr/>
          </p:nvSpPr>
          <p:spPr>
            <a:xfrm>
              <a:off x="2873948" y="3093013"/>
              <a:ext cx="237216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1"/>
                  </a:solidFill>
                  <a:latin typeface="Helvetica Light"/>
                  <a:ea typeface="Roboto" panose="02000000000000000000" pitchFamily="2" charset="0"/>
                  <a:cs typeface="Roboto" panose="02000000000000000000" pitchFamily="2" charset="0"/>
                </a:rPr>
                <a:t>Minimum Additional Cost</a:t>
              </a:r>
            </a:p>
          </p:txBody>
        </p:sp>
        <p:sp>
          <p:nvSpPr>
            <p:cNvPr id="38" name="תיבת טקסט 37">
              <a:extLst>
                <a:ext uri="{FF2B5EF4-FFF2-40B4-BE49-F238E27FC236}">
                  <a16:creationId xmlns:a16="http://schemas.microsoft.com/office/drawing/2014/main" id="{9465F53E-2578-E3C3-BA29-2464F65BCAD2}"/>
                </a:ext>
              </a:extLst>
            </p:cNvPr>
            <p:cNvSpPr txBox="1"/>
            <p:nvPr/>
          </p:nvSpPr>
          <p:spPr>
            <a:xfrm>
              <a:off x="2993063" y="2479216"/>
              <a:ext cx="20704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/>
                  </a:solidFill>
                  <a:latin typeface="Helvetica Light"/>
                  <a:ea typeface="Roboto" panose="02000000000000000000" pitchFamily="2" charset="0"/>
                  <a:cs typeface="Roboto" panose="02000000000000000000" pitchFamily="2" charset="0"/>
                </a:rPr>
                <a:t>Less complications</a:t>
              </a:r>
            </a:p>
          </p:txBody>
        </p:sp>
        <p:sp>
          <p:nvSpPr>
            <p:cNvPr id="35" name="תיבת טקסט 34">
              <a:extLst>
                <a:ext uri="{FF2B5EF4-FFF2-40B4-BE49-F238E27FC236}">
                  <a16:creationId xmlns:a16="http://schemas.microsoft.com/office/drawing/2014/main" id="{EB6AF241-8DE3-C1BE-C7C3-A0707CE9FECF}"/>
                </a:ext>
              </a:extLst>
            </p:cNvPr>
            <p:cNvSpPr txBox="1"/>
            <p:nvPr/>
          </p:nvSpPr>
          <p:spPr>
            <a:xfrm>
              <a:off x="3289221" y="4055761"/>
              <a:ext cx="150825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/>
                  </a:solidFill>
                  <a:latin typeface="Helvetica Light"/>
                  <a:ea typeface="Roboto" panose="02000000000000000000" pitchFamily="2" charset="0"/>
                  <a:cs typeface="Roboto" panose="02000000000000000000" pitchFamily="2" charset="0"/>
                </a:rPr>
                <a:t>Faster Treatment</a:t>
              </a:r>
            </a:p>
          </p:txBody>
        </p:sp>
      </p:grp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5A768F9E-3DFA-4857-3B87-56B44429D9E7}"/>
              </a:ext>
            </a:extLst>
          </p:cNvPr>
          <p:cNvSpPr txBox="1"/>
          <p:nvPr/>
        </p:nvSpPr>
        <p:spPr>
          <a:xfrm>
            <a:off x="7412558" y="4055761"/>
            <a:ext cx="20419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Helvetica Light"/>
                <a:ea typeface="Roboto" panose="02000000000000000000" pitchFamily="2" charset="0"/>
                <a:cs typeface="Roboto" panose="02000000000000000000" pitchFamily="2" charset="0"/>
              </a:rPr>
              <a:t>Increasing Market Share</a:t>
            </a:r>
          </a:p>
        </p:txBody>
      </p:sp>
    </p:spTree>
    <p:extLst>
      <p:ext uri="{BB962C8B-B14F-4D97-AF65-F5344CB8AC3E}">
        <p14:creationId xmlns:p14="http://schemas.microsoft.com/office/powerpoint/2010/main" val="18456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2">
      <a:dk1>
        <a:sysClr val="windowText" lastClr="000000"/>
      </a:dk1>
      <a:lt1>
        <a:sysClr val="window" lastClr="FFFFFF"/>
      </a:lt1>
      <a:dk2>
        <a:srgbClr val="6F3B55"/>
      </a:dk2>
      <a:lt2>
        <a:srgbClr val="F2F2F2"/>
      </a:lt2>
      <a:accent1>
        <a:srgbClr val="0F114E"/>
      </a:accent1>
      <a:accent2>
        <a:srgbClr val="8B427B"/>
      </a:accent2>
      <a:accent3>
        <a:srgbClr val="A6A6A6"/>
      </a:accent3>
      <a:accent4>
        <a:srgbClr val="D9D9D9"/>
      </a:accent4>
      <a:accent5>
        <a:srgbClr val="2E75B6"/>
      </a:accent5>
      <a:accent6>
        <a:srgbClr val="3A3838"/>
      </a:accent6>
      <a:hlink>
        <a:srgbClr val="77ACDC"/>
      </a:hlink>
      <a:folHlink>
        <a:srgbClr val="954F72"/>
      </a:folHlink>
    </a:clrScheme>
    <a:fontScheme name="Custom 10">
      <a:majorFont>
        <a:latin typeface="Roboto Black"/>
        <a:ea typeface=""/>
        <a:cs typeface="Assistant ExtraBold"/>
      </a:majorFont>
      <a:minorFont>
        <a:latin typeface="Roboto Medium"/>
        <a:ea typeface=""/>
        <a:cs typeface="Assistan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241166</TotalTime>
  <Words>1429</Words>
  <Application>Microsoft Office PowerPoint</Application>
  <PresentationFormat>מסך רחב</PresentationFormat>
  <Paragraphs>280</Paragraphs>
  <Slides>14</Slides>
  <Notes>8</Notes>
  <HiddenSlides>1</HiddenSlides>
  <MMClips>0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3" baseType="lpstr">
      <vt:lpstr>Arial</vt:lpstr>
      <vt:lpstr>Calibri</vt:lpstr>
      <vt:lpstr>Helvetica Light</vt:lpstr>
      <vt:lpstr>Perpetua Titling MT</vt:lpstr>
      <vt:lpstr>Roboto</vt:lpstr>
      <vt:lpstr>Roboto Black</vt:lpstr>
      <vt:lpstr>Roboto Medium</vt:lpstr>
      <vt:lpstr>Verdana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Yarden admian</dc:creator>
  <cp:lastModifiedBy>Benny Barak</cp:lastModifiedBy>
  <cp:revision>542</cp:revision>
  <cp:lastPrinted>2023-07-03T14:42:24Z</cp:lastPrinted>
  <dcterms:created xsi:type="dcterms:W3CDTF">2022-04-17T18:27:05Z</dcterms:created>
  <dcterms:modified xsi:type="dcterms:W3CDTF">2025-03-17T13:14:13Z</dcterms:modified>
</cp:coreProperties>
</file>